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Initializers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initializers provide another way to create an object and initialize its fields </a:t>
            </a:r>
            <a:r>
              <a:rPr lang="en-US" dirty="0"/>
              <a:t>and properties. Using </a:t>
            </a:r>
            <a:r>
              <a:rPr lang="en-US" dirty="0"/>
              <a:t>object initializers, </a:t>
            </a:r>
            <a:r>
              <a:rPr lang="en-US" dirty="0"/>
              <a:t>you do </a:t>
            </a:r>
            <a:r>
              <a:rPr lang="en-US" dirty="0"/>
              <a:t>not call a class’ constructor in the normal way. Rather, you specify the names of the </a:t>
            </a:r>
            <a:r>
              <a:rPr lang="en-US" dirty="0"/>
              <a:t>fields and/or </a:t>
            </a:r>
            <a:r>
              <a:rPr lang="en-US" dirty="0"/>
              <a:t>properties to be initialized, giving each an initial value. Thus, the object </a:t>
            </a:r>
            <a:r>
              <a:rPr lang="en-US" dirty="0"/>
              <a:t>initializer syntax </a:t>
            </a:r>
            <a:r>
              <a:rPr lang="en-US" dirty="0"/>
              <a:t>provides an alternative to explicitly invoking a class’ constructor. The primary </a:t>
            </a:r>
            <a:r>
              <a:rPr lang="en-US" dirty="0"/>
              <a:t>use of </a:t>
            </a:r>
            <a:r>
              <a:rPr lang="en-US" dirty="0"/>
              <a:t>the object initializer syntax is with anonymous types created in a LINQ expression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new class-name { name = expr, name = expr, name = expr, ... </a:t>
            </a:r>
            <a:r>
              <a:rPr lang="en-US" dirty="0"/>
              <a:t>}</a:t>
            </a:r>
          </a:p>
          <a:p>
            <a:r>
              <a:rPr lang="en-US" dirty="0"/>
              <a:t>Here, name specifies the name of a field or property that is an accessible member of </a:t>
            </a:r>
            <a:r>
              <a:rPr lang="en-US" dirty="0" err="1"/>
              <a:t>classname</a:t>
            </a:r>
            <a:r>
              <a:rPr lang="en-US" dirty="0"/>
              <a:t>. Of </a:t>
            </a:r>
            <a:r>
              <a:rPr lang="en-US" dirty="0"/>
              <a:t>course, the type of the initializing expression specified by expr must be </a:t>
            </a:r>
            <a:r>
              <a:rPr lang="en-US" dirty="0"/>
              <a:t>compatible with </a:t>
            </a:r>
            <a:r>
              <a:rPr lang="en-US" dirty="0"/>
              <a:t>the type of field or property.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94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Object Initializers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237</cp:revision>
  <dcterms:created xsi:type="dcterms:W3CDTF">2020-05-18T03:14:36Z</dcterms:created>
  <dcterms:modified xsi:type="dcterms:W3CDTF">2020-09-19T03:54:48Z</dcterms:modified>
</cp:coreProperties>
</file>