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9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Main( ) Method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has </a:t>
            </a:r>
            <a:r>
              <a:rPr lang="en-US" dirty="0" smtClean="0"/>
              <a:t>several overloaded </a:t>
            </a:r>
            <a:r>
              <a:rPr lang="en-US" dirty="0"/>
              <a:t>forms. Some can be used to return a value, and some </a:t>
            </a:r>
            <a:r>
              <a:rPr lang="en-US" dirty="0" smtClean="0"/>
              <a:t>can  </a:t>
            </a:r>
            <a:r>
              <a:rPr lang="en-US" dirty="0"/>
              <a:t>receive arguments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 from Main( 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program ends, you can return a value to the calling process </a:t>
            </a:r>
            <a:r>
              <a:rPr lang="en-US" dirty="0"/>
              <a:t>by </a:t>
            </a:r>
            <a:r>
              <a:rPr lang="en-US" dirty="0"/>
              <a:t>returning a value from Main( ).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Main( )</a:t>
            </a:r>
          </a:p>
          <a:p>
            <a:r>
              <a:rPr lang="en-US" dirty="0"/>
              <a:t>Notice that instead of being declared void, this version of Main( ) has a return type of int</a:t>
            </a:r>
            <a:r>
              <a:rPr lang="en-US" dirty="0"/>
              <a:t>. Usually</a:t>
            </a:r>
            <a:r>
              <a:rPr lang="en-US" dirty="0"/>
              <a:t>, the return value from Main( ) indicates whether the program ended </a:t>
            </a:r>
            <a:r>
              <a:rPr lang="en-US" dirty="0"/>
              <a:t>normally or </a:t>
            </a:r>
            <a:r>
              <a:rPr lang="en-US" dirty="0"/>
              <a:t>due to some abnormal condition. By convention, a return value of zero usually </a:t>
            </a:r>
            <a:r>
              <a:rPr lang="en-US" dirty="0"/>
              <a:t>indicates normal </a:t>
            </a:r>
            <a:r>
              <a:rPr lang="en-US" dirty="0"/>
              <a:t>termination. All other values indicate some type of error occurred.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Arguments to Main( 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programs accept what are called command-line arguments. A command-line </a:t>
            </a:r>
            <a:r>
              <a:rPr lang="en-US" dirty="0"/>
              <a:t>argument is </a:t>
            </a:r>
            <a:r>
              <a:rPr lang="en-US" dirty="0"/>
              <a:t>the information that directly follows the program’s name on the command line when it </a:t>
            </a:r>
            <a:r>
              <a:rPr lang="en-US" dirty="0"/>
              <a:t>is executed</a:t>
            </a:r>
            <a:r>
              <a:rPr lang="en-US" dirty="0"/>
              <a:t>. For C# programs, these arguments are then passed to the Main( ) method. </a:t>
            </a:r>
            <a:r>
              <a:rPr lang="en-US" dirty="0"/>
              <a:t>To </a:t>
            </a:r>
            <a:r>
              <a:rPr lang="en-US" dirty="0"/>
              <a:t>receive the </a:t>
            </a:r>
            <a:r>
              <a:rPr lang="en-US" dirty="0"/>
              <a:t>arguments, you must use one of these forms of Main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/>
              <a:t>void Main(string[ 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Main(string[ 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6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125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Main( ) Method</vt:lpstr>
      <vt:lpstr>Introduction</vt:lpstr>
      <vt:lpstr>Return Values from Main( )</vt:lpstr>
      <vt:lpstr>Pass Arguments to Main( )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243</cp:revision>
  <dcterms:created xsi:type="dcterms:W3CDTF">2020-05-18T03:14:36Z</dcterms:created>
  <dcterms:modified xsi:type="dcterms:W3CDTF">2020-09-21T04:17:19Z</dcterms:modified>
</cp:coreProperties>
</file>