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C# </a:t>
            </a:r>
            <a:r>
              <a:rPr lang="en-IN" dirty="0" err="1" smtClean="0"/>
              <a:t>MessageBox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C# </a:t>
            </a:r>
            <a:r>
              <a:rPr lang="en-US" dirty="0" err="1"/>
              <a:t>MessageBox</a:t>
            </a:r>
            <a:r>
              <a:rPr lang="en-US" dirty="0"/>
              <a:t> in Windows Forms displays a message with the given text and action buttons. You can also use </a:t>
            </a:r>
            <a:r>
              <a:rPr lang="en-US" dirty="0" err="1"/>
              <a:t>MessageBox</a:t>
            </a:r>
            <a:r>
              <a:rPr lang="en-US" dirty="0"/>
              <a:t> control to add additional options such as a caption, an icon, or help buttons. In this article, you'll learn how to display and use a </a:t>
            </a:r>
            <a:r>
              <a:rPr lang="en-US" dirty="0" err="1"/>
              <a:t>MessageBox</a:t>
            </a:r>
            <a:r>
              <a:rPr lang="en-US" dirty="0"/>
              <a:t> in C# </a:t>
            </a:r>
            <a:r>
              <a:rPr lang="en-US" dirty="0" err="1"/>
              <a:t>WinForms</a:t>
            </a:r>
            <a:r>
              <a:rPr lang="en-US" dirty="0"/>
              <a:t> app. You will also learn how to use C# </a:t>
            </a:r>
            <a:r>
              <a:rPr lang="en-US" dirty="0" err="1"/>
              <a:t>MessageBox</a:t>
            </a:r>
            <a:r>
              <a:rPr lang="en-US" dirty="0"/>
              <a:t> class dynamically in code samples.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MessageBox</a:t>
            </a:r>
            <a:r>
              <a:rPr lang="en-US" dirty="0"/>
              <a:t> class has an overloaded static Show method that displays a message box with a message and action buttons. The action buttons can be OK and Cancel, Yes and No etc. Here are some of the options that can be used in C# message box.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Simple </a:t>
            </a:r>
            <a:r>
              <a:rPr lang="en-IN" dirty="0" err="1" smtClean="0"/>
              <a:t>MessageBox</a:t>
            </a:r>
            <a:r>
              <a:rPr lang="en-IN" dirty="0" smtClean="0"/>
              <a:t> &amp; </a:t>
            </a:r>
            <a:r>
              <a:rPr lang="en-IN" dirty="0" err="1"/>
              <a:t>MessageBox</a:t>
            </a:r>
            <a:r>
              <a:rPr lang="en-IN" dirty="0"/>
              <a:t> with </a:t>
            </a:r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simplest form of a </a:t>
            </a:r>
            <a:r>
              <a:rPr lang="en-US" dirty="0" err="1"/>
              <a:t>MessageBox</a:t>
            </a:r>
            <a:r>
              <a:rPr lang="en-US" dirty="0"/>
              <a:t> is a dialog with a text and OK button. When you click OK button, the box disappears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string</a:t>
            </a:r>
            <a:r>
              <a:rPr lang="en-IN" dirty="0"/>
              <a:t> message = "Simple </a:t>
            </a:r>
            <a:r>
              <a:rPr lang="en-IN" dirty="0" err="1"/>
              <a:t>MessageBox</a:t>
            </a:r>
            <a:r>
              <a:rPr lang="en-IN" dirty="0"/>
              <a:t>";  </a:t>
            </a:r>
          </a:p>
          <a:p>
            <a:pPr marL="0" indent="0">
              <a:buNone/>
            </a:pPr>
            <a:r>
              <a:rPr lang="en-IN" dirty="0" smtClean="0"/>
              <a:t>	string</a:t>
            </a:r>
            <a:r>
              <a:rPr lang="en-IN" dirty="0"/>
              <a:t> title = "Title";  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MessageBox.Show</a:t>
            </a:r>
            <a:r>
              <a:rPr lang="en-IN" dirty="0" smtClean="0"/>
              <a:t>(message</a:t>
            </a:r>
            <a:r>
              <a:rPr lang="en-IN" dirty="0"/>
              <a:t>, title); 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09" y="4421729"/>
            <a:ext cx="1724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MessageBox</a:t>
            </a:r>
            <a:r>
              <a:rPr lang="en-IN" dirty="0"/>
              <a:t> with Buttons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MessageBox</a:t>
            </a:r>
            <a:r>
              <a:rPr lang="en-US" dirty="0"/>
              <a:t> can have different button combinations such as </a:t>
            </a:r>
            <a:r>
              <a:rPr lang="en-US" dirty="0" err="1"/>
              <a:t>YesNo</a:t>
            </a:r>
            <a:r>
              <a:rPr lang="en-US" dirty="0"/>
              <a:t> and </a:t>
            </a:r>
            <a:r>
              <a:rPr lang="en-US" dirty="0" err="1"/>
              <a:t>OKCancel</a:t>
            </a:r>
            <a:r>
              <a:rPr lang="en-US" dirty="0"/>
              <a:t>. The </a:t>
            </a:r>
            <a:r>
              <a:rPr lang="en-US" dirty="0" err="1"/>
              <a:t>MessageBoxButtons</a:t>
            </a:r>
            <a:r>
              <a:rPr lang="en-US" dirty="0"/>
              <a:t> enumeration represents the buttons to be displayed on a </a:t>
            </a:r>
            <a:r>
              <a:rPr lang="en-US" dirty="0" err="1"/>
              <a:t>MessageBox</a:t>
            </a:r>
            <a:r>
              <a:rPr lang="en-US" dirty="0"/>
              <a:t> and has following values</a:t>
            </a:r>
            <a:r>
              <a:rPr lang="en-US" dirty="0" smtClean="0"/>
              <a:t>.</a:t>
            </a:r>
          </a:p>
          <a:p>
            <a:r>
              <a:rPr lang="en-IN" dirty="0"/>
              <a:t>OK</a:t>
            </a:r>
          </a:p>
          <a:p>
            <a:r>
              <a:rPr lang="en-IN" dirty="0" err="1"/>
              <a:t>OKCancel</a:t>
            </a:r>
            <a:endParaRPr lang="en-IN" dirty="0"/>
          </a:p>
          <a:p>
            <a:r>
              <a:rPr lang="en-IN" dirty="0" err="1"/>
              <a:t>AbortRetryIgnore</a:t>
            </a:r>
            <a:endParaRPr lang="en-IN" dirty="0"/>
          </a:p>
          <a:p>
            <a:r>
              <a:rPr lang="en-IN" dirty="0" err="1"/>
              <a:t>YesNoCancel</a:t>
            </a:r>
            <a:endParaRPr lang="en-IN" dirty="0"/>
          </a:p>
          <a:p>
            <a:r>
              <a:rPr lang="en-IN" dirty="0" err="1"/>
              <a:t>YesNo</a:t>
            </a:r>
            <a:endParaRPr lang="en-IN" dirty="0"/>
          </a:p>
          <a:p>
            <a:r>
              <a:rPr lang="en-IN" dirty="0" err="1"/>
              <a:t>RetryCancel</a:t>
            </a:r>
            <a:endParaRPr lang="en-IN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78" y="4960572"/>
            <a:ext cx="2495550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078" y="3196860"/>
            <a:ext cx="56102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MessageBox</a:t>
            </a:r>
            <a:r>
              <a:rPr lang="en-IN" dirty="0"/>
              <a:t> with Icon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MessageBox</a:t>
            </a:r>
            <a:r>
              <a:rPr lang="en-US" dirty="0"/>
              <a:t> can display an icon on the dialog. A </a:t>
            </a:r>
            <a:r>
              <a:rPr lang="en-US" dirty="0" err="1"/>
              <a:t>MessageBoxIcons</a:t>
            </a:r>
            <a:r>
              <a:rPr lang="en-US" dirty="0"/>
              <a:t> enumeration represents an icon to be displayed on a </a:t>
            </a:r>
            <a:r>
              <a:rPr lang="en-US" dirty="0" err="1"/>
              <a:t>MessageBox</a:t>
            </a:r>
            <a:r>
              <a:rPr lang="en-US" dirty="0"/>
              <a:t> and has the following values</a:t>
            </a:r>
            <a:r>
              <a:rPr lang="en-US" dirty="0" smtClean="0"/>
              <a:t>.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Hand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Exclamation</a:t>
            </a:r>
          </a:p>
          <a:p>
            <a:r>
              <a:rPr lang="en-US" dirty="0"/>
              <a:t>Asterisk</a:t>
            </a:r>
          </a:p>
          <a:p>
            <a:r>
              <a:rPr lang="en-US" dirty="0"/>
              <a:t>Stop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Warning</a:t>
            </a:r>
          </a:p>
          <a:p>
            <a:r>
              <a:rPr lang="en-US" dirty="0"/>
              <a:t>Information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2795139"/>
            <a:ext cx="7362825" cy="225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987" y="5133975"/>
            <a:ext cx="3400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MessageBox</a:t>
            </a:r>
            <a:r>
              <a:rPr lang="en-IN" dirty="0"/>
              <a:t> with Default Button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/>
          </a:bodyPr>
          <a:lstStyle/>
          <a:p>
            <a:r>
              <a:rPr lang="en-US" dirty="0"/>
              <a:t>We can also set the default button on a </a:t>
            </a:r>
            <a:r>
              <a:rPr lang="en-US" dirty="0" err="1"/>
              <a:t>MessageBox</a:t>
            </a:r>
            <a:r>
              <a:rPr lang="en-US" dirty="0"/>
              <a:t>. By default, the first button is the default button. The </a:t>
            </a:r>
            <a:r>
              <a:rPr lang="en-US" dirty="0" err="1"/>
              <a:t>MessageBoxDefaultButton</a:t>
            </a:r>
            <a:r>
              <a:rPr lang="en-US" dirty="0"/>
              <a:t> enumeration is used for this purpose and it has the following three values.</a:t>
            </a:r>
          </a:p>
          <a:p>
            <a:pPr lvl="1"/>
            <a:r>
              <a:rPr lang="en-US" dirty="0"/>
              <a:t>Button1</a:t>
            </a:r>
          </a:p>
          <a:p>
            <a:pPr lvl="1"/>
            <a:r>
              <a:rPr lang="en-US" dirty="0"/>
              <a:t>Button2</a:t>
            </a:r>
          </a:p>
          <a:p>
            <a:pPr lvl="1"/>
            <a:r>
              <a:rPr lang="en-US" dirty="0"/>
              <a:t>Button3</a:t>
            </a:r>
          </a:p>
          <a:p>
            <a:r>
              <a:rPr lang="en-US" dirty="0" smtClean="0"/>
              <a:t>Set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button as a default button </a:t>
            </a:r>
            <a:r>
              <a:rPr lang="en-US" dirty="0" smtClean="0"/>
              <a:t>your code 5</a:t>
            </a:r>
            <a:r>
              <a:rPr lang="en-US" baseline="30000" dirty="0" smtClean="0"/>
              <a:t>th</a:t>
            </a:r>
            <a:r>
              <a:rPr lang="en-US" dirty="0" smtClean="0"/>
              <a:t> argument (</a:t>
            </a:r>
            <a:r>
              <a:rPr lang="en-IN" dirty="0"/>
              <a:t>MessageBoxDefaultButton.Button2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98" y="5162550"/>
            <a:ext cx="3419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MessageBox</a:t>
            </a:r>
            <a:r>
              <a:rPr lang="en-IN" dirty="0"/>
              <a:t> with Message 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/>
          </a:bodyPr>
          <a:lstStyle/>
          <a:p>
            <a:r>
              <a:rPr lang="en-US" dirty="0" err="1"/>
              <a:t>MessageBoxOptions</a:t>
            </a:r>
            <a:r>
              <a:rPr lang="en-US" dirty="0"/>
              <a:t> enumeration represents various options and has the following values.</a:t>
            </a:r>
          </a:p>
          <a:p>
            <a:pPr lvl="1"/>
            <a:r>
              <a:rPr lang="en-US" dirty="0" err="1"/>
              <a:t>ServiceNotification</a:t>
            </a:r>
            <a:endParaRPr lang="en-US" dirty="0"/>
          </a:p>
          <a:p>
            <a:pPr lvl="1"/>
            <a:r>
              <a:rPr lang="en-US" dirty="0" err="1"/>
              <a:t>DefaultDesktopOnly</a:t>
            </a:r>
            <a:endParaRPr lang="en-US" dirty="0"/>
          </a:p>
          <a:p>
            <a:pPr lvl="1"/>
            <a:r>
              <a:rPr lang="en-US" dirty="0" err="1"/>
              <a:t>RightAlign</a:t>
            </a:r>
            <a:endParaRPr lang="en-US" dirty="0"/>
          </a:p>
          <a:p>
            <a:pPr lvl="1"/>
            <a:r>
              <a:rPr lang="en-US" dirty="0" err="1" smtClean="0"/>
              <a:t>RtlReading</a:t>
            </a:r>
            <a:endParaRPr lang="en-US" dirty="0" smtClean="0"/>
          </a:p>
          <a:p>
            <a:r>
              <a:rPr lang="en-US" dirty="0" smtClean="0"/>
              <a:t>For message option set </a:t>
            </a:r>
            <a:r>
              <a:rPr lang="en-US" dirty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argument like (</a:t>
            </a:r>
            <a:r>
              <a:rPr lang="en-IN" dirty="0" err="1"/>
              <a:t>MessageBoxOptions.RightAlign|MessageBoxOptions.RtlReading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95" y="5162550"/>
            <a:ext cx="3419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MessageBox</a:t>
            </a:r>
            <a:r>
              <a:rPr lang="en-IN" dirty="0"/>
              <a:t> with Help </a:t>
            </a:r>
            <a:r>
              <a:rPr lang="en-IN" dirty="0" smtClean="0"/>
              <a:t>Button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MessageBox</a:t>
            </a:r>
            <a:r>
              <a:rPr lang="en-US" dirty="0"/>
              <a:t> can have an extra button called Help button. This is useful when we need to display a help file. The following code snippet creates a </a:t>
            </a:r>
            <a:r>
              <a:rPr lang="en-US" dirty="0" err="1"/>
              <a:t>MessageBox</a:t>
            </a:r>
            <a:r>
              <a:rPr lang="en-US" dirty="0"/>
              <a:t> with a Help button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smtClean="0"/>
              <a:t>help button </a:t>
            </a:r>
            <a:r>
              <a:rPr lang="en-US" dirty="0"/>
              <a:t>set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argument like </a:t>
            </a:r>
            <a:r>
              <a:rPr lang="en-US" dirty="0" smtClean="0"/>
              <a:t>(</a:t>
            </a:r>
            <a:r>
              <a:rPr lang="en-IN" b="1" dirty="0" smtClean="0"/>
              <a:t>true</a:t>
            </a:r>
            <a:r>
              <a:rPr lang="en-US" dirty="0"/>
              <a:t>) We can also specify a help file when the Help button is clicked. The following code snippet references a help file</a:t>
            </a:r>
            <a:r>
              <a:rPr lang="en-US" dirty="0" smtClean="0"/>
              <a:t>. (</a:t>
            </a:r>
            <a:r>
              <a:rPr lang="en-IN" dirty="0"/>
              <a:t>"helpfile.chm"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97" y="4378135"/>
            <a:ext cx="3438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371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C# MessageBox</vt:lpstr>
      <vt:lpstr>Introduction</vt:lpstr>
      <vt:lpstr>Simple MessageBox &amp; MessageBox with Title</vt:lpstr>
      <vt:lpstr>MessageBox with Buttons</vt:lpstr>
      <vt:lpstr>MessageBox with Icon</vt:lpstr>
      <vt:lpstr>MessageBox with Default Button</vt:lpstr>
      <vt:lpstr>MessageBox with Message Options</vt:lpstr>
      <vt:lpstr>MessageBox with Help Button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273</cp:revision>
  <dcterms:created xsi:type="dcterms:W3CDTF">2020-05-18T03:14:36Z</dcterms:created>
  <dcterms:modified xsi:type="dcterms:W3CDTF">2020-10-20T07:21:16Z</dcterms:modified>
</cp:coreProperties>
</file>