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7"/>
    <p:restoredTop sz="94649"/>
  </p:normalViewPr>
  <p:slideViewPr>
    <p:cSldViewPr snapToGrid="0" snapToObjects="1">
      <p:cViewPr>
        <p:scale>
          <a:sx n="86" d="100"/>
          <a:sy n="86" d="100"/>
        </p:scale>
        <p:origin x="48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85D0-9B91-004E-AB52-142FFBCC2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0AC12-E6C7-684A-B637-EF73094C5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3F2A6-250C-E648-80ED-0AF751E0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AAB4-C77E-204E-A258-8D9A92657EC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B3F6B-0597-BD4C-8BE3-FAC93076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DCEF-537D-C84D-8A30-A27B6954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46AF-CD3E-DA4E-85C3-06BA533C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0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7091-3F02-C441-B181-736A5883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D7C24-6CBB-A04A-BB48-B8DA49269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92A83-D64F-234E-9E04-F648E35F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AAB4-C77E-204E-A258-8D9A92657EC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D75CE-6452-CE49-BEB8-BA434BDF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12104-82E1-DC45-A7DC-CF0C8F6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46AF-CD3E-DA4E-85C3-06BA533C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0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D253F-DC26-B444-AC35-6AB51ACC3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AA641-2DE3-CC4A-9D73-69DDECB80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2986A-9E0F-8E49-A893-BC9B9026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AAB4-C77E-204E-A258-8D9A92657EC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2259C-6A88-B445-B516-ED1AE2D7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70F9C-C3B3-334E-8C6A-87B1CB41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46AF-CD3E-DA4E-85C3-06BA533C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0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953B-F2DB-B64A-BE21-21F18C48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06BEC-DAE9-7A4B-8F57-025CD201D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540E9-CA05-8A4E-8653-A4CA39A7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AAB4-C77E-204E-A258-8D9A92657EC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1AB3F-ACBD-1D46-BE68-23C000BF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AFF47-4331-464B-9C25-A7438945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46AF-CD3E-DA4E-85C3-06BA533C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1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30FC-FE3A-454A-960A-44AC712E2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62E7-1C65-B241-BCB8-0C6E5AB67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4025E-D11A-4D4F-AAF0-222B0989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AAB4-C77E-204E-A258-8D9A92657EC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7FABE-E703-0543-AEA2-84036139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CAF8B-E1F1-3B4A-BDAC-85BA6A92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46AF-CD3E-DA4E-85C3-06BA533C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4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56F0-2E62-F94E-A67A-2D023C4A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AB768-55FA-3645-A06F-76BAD0127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465B2-7E12-2C47-A283-42A80DC79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65DA7-0C00-7244-8E5C-82ABB46B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AAB4-C77E-204E-A258-8D9A92657EC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03C18-6E70-9649-9584-3B2B53761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30873-33E7-FF41-8E69-2D1462D0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46AF-CD3E-DA4E-85C3-06BA533C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9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2695-B156-E049-84D6-D783DC2F9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FA159-EF4C-9642-BD77-EAD1A107B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1514E-F1FD-1549-BD80-373F2A1A2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2D1A8-F6C4-3F4E-8DA7-38492C1CA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48D3B-99CD-604D-8341-3E5419D00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15570-F0D2-BC4D-96E8-63712876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AAB4-C77E-204E-A258-8D9A92657EC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6D2EA6-CEE8-414F-9EEA-8D374586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04625-D675-014D-AD11-F2850DC5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46AF-CD3E-DA4E-85C3-06BA533C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7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9EDA-FE7F-C04B-84BA-F66EA16C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D65C4-8AA7-6045-B1F8-FFB23C71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AAB4-C77E-204E-A258-8D9A92657EC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D27BE-4492-4145-B767-ADE0FBA5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ECF48-A1F5-A048-8BB0-90730EE0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46AF-CD3E-DA4E-85C3-06BA533C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0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A821E-ECD5-C949-A031-25D09EEF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AAB4-C77E-204E-A258-8D9A92657EC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6D5B9-60EE-D64F-B811-28D4A3E6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07BA8-6281-8547-8D51-F9FBFDC5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46AF-CD3E-DA4E-85C3-06BA533C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7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121E-89FB-F645-BF6B-6B4370AF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7975E-BC15-B44C-B9F8-AB57B09A1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68515-D6DF-324D-B098-EC3AC1A71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67E82-F87D-9D40-A2E4-2C0D56FC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AAB4-C77E-204E-A258-8D9A92657EC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2918D-E90A-BF4C-858D-D7E7E28A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0C318-EB81-784A-9223-7DB20414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46AF-CD3E-DA4E-85C3-06BA533C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5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742A-DA97-D340-9A0D-4342C878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E67CD-7870-9F4F-BE91-22E1B7616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D1999-AE6E-3B40-B73B-CF2AE8EA8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65CCE-12A2-C04B-9638-D2D01913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AAB4-C77E-204E-A258-8D9A92657EC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1BE2B-E900-4E4E-9C2C-D0F41368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4BB9B-F642-794A-A70F-66862330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46AF-CD3E-DA4E-85C3-06BA533C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9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BED3D-7C64-6048-94E5-8B657E73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0AA8E-B7D8-9F41-970C-84C01058B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5FAB-F94C-5B42-8E4E-A40B3A4DA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AAB4-C77E-204E-A258-8D9A92657EC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A20AE-10E9-2E42-BDB4-F6DD81DB1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23D5D-A6C5-0B4A-9C3D-11E38F12A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246AF-CD3E-DA4E-85C3-06BA533C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BE43CC-4F03-1943-9A64-540C1D84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50" y="2159000"/>
            <a:ext cx="6769100" cy="25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9C9311-70DE-DC4E-A183-CEEAA836A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20576" y="3099899"/>
            <a:ext cx="3295788" cy="203870"/>
          </a:xfrm>
          <a:prstGeom prst="rect">
            <a:avLst/>
          </a:prstGeom>
          <a:solidFill>
            <a:schemeClr val="accent2"/>
          </a:solidFill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11A5D22-D2C7-7645-803A-88F071AA2EFF}"/>
              </a:ext>
            </a:extLst>
          </p:cNvPr>
          <p:cNvGrpSpPr/>
          <p:nvPr/>
        </p:nvGrpSpPr>
        <p:grpSpPr>
          <a:xfrm>
            <a:off x="5245750" y="1704668"/>
            <a:ext cx="2744008" cy="1010383"/>
            <a:chOff x="5140818" y="676715"/>
            <a:chExt cx="2744008" cy="1010383"/>
          </a:xfrm>
        </p:grpSpPr>
        <p:sp>
          <p:nvSpPr>
            <p:cNvPr id="7" name="Rounded Rectangular Callout 6">
              <a:extLst>
                <a:ext uri="{FF2B5EF4-FFF2-40B4-BE49-F238E27FC236}">
                  <a16:creationId xmlns:a16="http://schemas.microsoft.com/office/drawing/2014/main" id="{FCC4B1CF-D9FA-A944-835F-724A6433DF70}"/>
                </a:ext>
              </a:extLst>
            </p:cNvPr>
            <p:cNvSpPr/>
            <p:nvPr/>
          </p:nvSpPr>
          <p:spPr>
            <a:xfrm>
              <a:off x="5140818" y="676715"/>
              <a:ext cx="2744008" cy="1010383"/>
            </a:xfrm>
            <a:prstGeom prst="wedgeRoundRectCallout">
              <a:avLst>
                <a:gd name="adj1" fmla="val -88306"/>
                <a:gd name="adj2" fmla="val 85422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CA7CC8-7E02-DA4F-B470-46E2F497C78B}"/>
                </a:ext>
              </a:extLst>
            </p:cNvPr>
            <p:cNvSpPr txBox="1"/>
            <p:nvPr/>
          </p:nvSpPr>
          <p:spPr>
            <a:xfrm>
              <a:off x="5219518" y="763768"/>
              <a:ext cx="26653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>
                  <a:solidFill>
                    <a:srgbClr val="620078"/>
                  </a:solidFill>
                </a:rPr>
                <a:t>applicationId</a:t>
              </a:r>
              <a:r>
                <a:rPr lang="en-US" dirty="0"/>
                <a:t> is required for a production deploy.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83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10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higgins</dc:creator>
  <cp:lastModifiedBy>dan higgins</cp:lastModifiedBy>
  <cp:revision>4</cp:revision>
  <dcterms:created xsi:type="dcterms:W3CDTF">2020-06-11T11:50:32Z</dcterms:created>
  <dcterms:modified xsi:type="dcterms:W3CDTF">2020-06-12T11:26:06Z</dcterms:modified>
</cp:coreProperties>
</file>