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2"/>
    <p:restoredTop sz="94600"/>
  </p:normalViewPr>
  <p:slideViewPr>
    <p:cSldViewPr snapToGrid="0" snapToObjects="1">
      <p:cViewPr varScale="1">
        <p:scale>
          <a:sx n="73" d="100"/>
          <a:sy n="73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4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3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2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0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3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6A533-FE4A-5D4B-9857-A1270D751CEA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977F-EB85-4B41-96BC-99916CFF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4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851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13" y="5393925"/>
            <a:ext cx="1032641" cy="27831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11206" y="1757816"/>
            <a:ext cx="4315649" cy="32116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73071" y="3663322"/>
            <a:ext cx="1022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Compost</a:t>
            </a:r>
          </a:p>
          <a:p>
            <a:pPr algn="ctr"/>
            <a:r>
              <a:rPr lang="en-US" dirty="0"/>
              <a:t>Website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2757" y="5059537"/>
            <a:ext cx="10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Elastic 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9765" y="1812348"/>
            <a:ext cx="1794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Compost Sever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787379" y="1445800"/>
            <a:ext cx="2901445" cy="446980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312701" y="1310940"/>
            <a:ext cx="5185887" cy="46046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WS-Clou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739" y="851551"/>
            <a:ext cx="731520" cy="731520"/>
          </a:xfrm>
          <a:prstGeom prst="rect">
            <a:avLst/>
          </a:prstGeom>
        </p:spPr>
      </p:pic>
      <p:pic>
        <p:nvPicPr>
          <p:cNvPr id="39" name="Picture 38" descr="Use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6" y="1739775"/>
            <a:ext cx="731520" cy="731520"/>
          </a:xfrm>
          <a:prstGeom prst="rect">
            <a:avLst/>
          </a:prstGeom>
        </p:spPr>
      </p:pic>
      <p:sp>
        <p:nvSpPr>
          <p:cNvPr id="44" name="AutoShape 4" descr="data:image/webp;base64,UklGRpwWAABXRUJQVlA4IJAWAACQawCdASosASwBPrFUoEqkIqGhI/V64IgWCeluUPncL6jEr/f8a5o/93Npc/K8TjGauV73jXMTne5ORXvA7SPoa2x/PHaZX6AHlofsz8JX+qyTT7F3TuvX9O7Bi7H9H4Jdpn/A8A/5rL7wB/XP0M5pv3XQzZi/3X/o+pl/iPWe75H7v+9HuKeXb7EP3o9nz9uyfx3tw4WzPaQyrFfT+mdP5g1cvOExnIOWodKi5Y64EPPk6A6S/rFTCgyZnUp4D72g/L8d7jen+9Po3mBXnDL6pre5TK9A7N+/StytaOK3sNUwXi+tT6DXOYiwnn5HjMtgn8sDwk0+tAN/D4i8sQMbnhPWpoXRkic1FAk6YFg7WjImUspM2oqGfILZnCcNfnh7trV88sLSE+Sy7LrGzJ+ELoYr4NCBDquEVOLuXMsJZVKG3epoVBx9BS4Nca1UP/YchqNUKAc4YPXLKorqStSXyPwPWBhZfMDAN+vU2KCPmtCzENKcg6kG0mYGCXyQvQ6eeoNQUSd/UShiQoXa3SQlJgskqBFYG+7YrvxNluVkNIpHSXnSdFn8VIsbaXTvXyU0uJO3fuqszjZeaJ0JAf2cNKECYAsdrc8rf4r4xRkj53/qkqHK0n6qI+gcRIgmGikDF2fi9O/Ddb2sPhJDwE9ruJncMQYBq2pPsbIlJYARQg1uoLgqGRYcrFnI8dAZ1ij//8orf4cRhPqWqTsk7EK3f/s8unq12vmNYHu+L48wgQTHP7/rNeJo23cn5gSDUBYrUI2KfVtD5sIFKyanCk8iJAGH4rIm4C/YpdwLomRXVDOadp/LZqf7Yhd56gTBKORSDmPDQjapb9L2KHofWWlefY+pOWlnvku5vRomyJSWAK831PMQdVQ724U/ifRe93b3c77mOYp0jXWA+903YVJa5CZgkRQcPrN3zlljS+UdTC0Ix50QxDBRbGHDWUO+CWhAINb+KnbadMlekPsUiMOwkHLSz9d0dVF98GofRDsEW7h/z6egjSH2KXecL7VOSUXFOrUuMGIVDzcVSnoXP2yV43goACUadwil8XrizPaZwO+05gJEhY75hAk+Fp6rr7UZe/+ArLjfPwHznnk+AqCYeFnrjL9q95m81cI/MrKLyChDU5fRf/Q/70zf9YqWqPlj2FMMAAD+/evXy+Px/72s0nCQg63JCPhO/uH9GDzC0d9Y5O1kUjjfTBG9V4g9DWZYUmTXEj5HkutaXn3EhedNXFZlVIeFTvo1jr7/fNYSxQpFsMvM09azpim17oTGUE8wpaVJ4RHBCk2oDJnkb6ZcgqTiV9qKre3F4WJQQb5nwBS8fLnH4F58Dnww2+0wHBO//u7DLBijXnf2dK3GJEdPQa9KPPxLztOWOaaG01oR+xLYVtwK9PGdfdrW7hlr6yGQaFuzL6IXeEvU7RshgImu0t786IOfA6h4P/3zL7p3jBQP3CnCkTyUYmBl4q/x7Mx76d5WVp4G2CWInP4WP714SmFlAYRk6Fb7cdTUJAYOv39JXHN92VThvXAamILHRjiPp9FJrIUlQu6SFbYu1oXOOYFIDGHkQLZaQlJOCz0FlXHIRK/fEZPo7u14odIteqrMGXKVZ28B7Ghd1WUTB3II7dtXDgdNOxBxnaSF4DKFIbNmcrQb5+4WBG5rqPIRbeT4EeCNHi+oXpmFsCs2tBs0ylUtMzutAug9/oCUEhGJcKPmEZsor5ME9c/t03J8p+y50eEmD7LUa/JoJ5b/+Qps8UGJLW12AOdSbr2HATa1pu8XlwdVy0spWy8QTS8aUTPpXZzBQqJAlVVBnO5xTmZR35xRtazNN1bJvJ1fT0yCc3X1KT41GfuKejgRHVuG2vg8UR8VOlKGpRv68qmB6VWEQYOhS0bTTQAwyR05nJ8q+lDHk18p4j3QLzw8lVlyQGOmBGu/y8gJCwZOdwlkdlwYRloZ5q0qgnYJtSncF7umMgDUg51PudRUrMJ04v6Sv3FiKhcOHv2lWj9VF4QCM0jeWC/yxXX0/YNIsuCyugoXBbO4xj8R5UC2fFv8jpuKte89gcf8S8p/Hb/6o9QTlx97fulImN/REiE4j2X7PL/oLZoKVpjC1JO42pF+e9o1I+uUJBwsZ7Q7o3FA645OEBOUNBvtrZX9WYMxptaC/gJShlr69acPKTxTmGZ8OhAZ6AW1n1M4o1lgsAuse9044gu7K3kBGSoExd/U4vorWjebZ/afu0oKclLQ1XIRJ44T0PeVprP6yKzJrpH3rzprig3mJ1JqNay1/9wF4h3ttk5AJoyxtT3jKxXUdp0VBtAWmboJD3dLnFH5kP6307+oeoxPZnxR6Ioy3KoaHwB75Va7PmABppI8m8FKr+pxr684VsZVmJTDPkdpQk4t+8xjbHRvQ38LR9FQgXOUFL8/8jL6DL9Dly5AiZ3pcMlyTH+GScM/KUOdac4xywGtgDr/JmOj4UEHa5lzyT2Li2uW3GPa0Xak6KEACxVStUraEclnZFqeuPMd5aIVowd3ScdAQjJu4ltpyPrUrEk5Z7maA29jpT83CZv/RLXfwyLCJWPCuWLVnryhkcfkgpUXW9eP5ZeWPB/xphbHyhu+kaLwBaP7vpOzWo7JXbug13my0nipiYmqrpjvxvNsIBS8mBNxGf6JEWmMf9JGNZ0u/vwxcGo0YvJLbKOKiKmcNZd4cP44HwegjWRJsFcRgRDfPDCIQGK7070+iIOuZfeqI4W8qGrTbdC1cVXnH/Q7JfKLFjsW+9QoKms3QUbHZDNqoekIT/ei3kE3uj08CICmdSl40SuLnpuEVRtTgCY6aUwSCupDYDoVRNq8zkd+EC1Wd8ea3QspuLUG8SVdLUkHmRw43IAguUQB9BwN8g3hAwT5eygITTtZpwC1DUW6tIXs6Yzl4+0Kneyj3m+geSntEcRpqUF0UMNwNNaaCQzUL3TLPjsdhmMTGWnhdsqKkRYuQiUHuV/Fot9jOr6rldKF0URWdnB8e9dbyNb4Ft8aTfwad1iRj9j5kq0bPgV+WsoV29E7ktXl6XrBws6f4Tkzow2PjUgUeI4vH5CZotxYSnB7VoRVb/AStdMcgVymJvcq96qYTeLDv+LJg0CMxMjw3goZ5G6liAKO2BwjZ3PiWUG7fOsFARh6XIa6osBue7jIK2Hg7VB5alvcToJnYMk6NS+3z9xTCTgBMkF8HYP2ox9K1T6pt2Qf4vDCUTfO/84Kk+XS5vH5uaXtTr1h2MeL9ZsZsNYR70qcq2ZLE0RBtagCqreF4ljLPeoTGWn91WHG6p6WZ7TZWO62ZO+MvgLrRvjIQUziLGy0Gt1gTHxacx34vERzeW/HKNBu7eS5LXA1530tt1GgvfdD8pChvHySgGkq9xlvJouosnCB9a+xfE6nBb11Je+Mx+TK2Knr1h96vfb1tvGdI+apgn4aNbXL+ZQ3ByVrefaKNIOoNCj3cjxQ12kjU18r8VPMgCGZBL9WxvTDe+FS3EiCYMA8ouOe8/xDOLgNjpfFDOPDtXBtqqGlAcTx7fgW3P6y1KA7x+OO0wjIckJ2Tbw+CDLe9weuJmOmuTrsU1zyT2qXufk1RuI/mEaww2ZIZqZbSgdWhDShIfYLyKiEPZulAV4J03GUkpvHwG7CPnajJbacl0Fh2izzWL+vNf0XqRuvRkrXYJRPuH78Yr27xhfIy28/u3vf59g3SM2vzRTd0zbulikSu3YMMkkYCti+z56g2sLf0TFQAKim5dvdAFD/KqiWIjKHZj332IO3HHrYljXMMAcP20Ky48NqkjFg1u9G31bMl2+vMM0Ev05RQ5aIhOIkkFSdT2VpaW5D+M4qClsRvyFS4bnkiQHXpliX0O7GAhZ4vAnn/p3ZPaEIISea+lDQFA3IV3m0hGE7ceUPeJkGBqhXX8mb3UVJ6tmpk+nwBeMmQORiIB95VtbE0JJa+UGagH1L5d8JPcX6quhVG3jhGoZTCz4m3VKVAc1BM3de0V9/ZTpOnTsiA1psHq2fh64FThAn/W/RMNPrmR6QK1UTHk1nRexFkM+0gLw0Oev7+NUK7bBKtjSnxDrHEw3RSVuxcVSvJ8p97oWcSnpWnLvvVI/zfEk/Dd47ew/WoYPcb+jQbNgj9kZXBcvJ8ochtru2n/rwCrUPg9zcB6GrMqt0NUd8J9yvhBvJOzdrFs6TB8/PGKPYRv9Jmnq6j8lnlotyaCZd4wpqc//NppW/8MNT+ZRFdG3SQQWI/mztILgov1K/8zc6pIdFOrcroskjCt6xD8uL/K64C9lptuFXbwZavX7XnfJ782fCED0eDPkdDFcuYTQqVLlIW46U/Ey85lT62G88+0jHhJG1kgflKs2bbrn/R4pONV8inbU5bP8s8QbEGLWPNiekGH3572g+F39dodKKtMR5QujrP7mMm/VFzSU2xUmoeuQGVkO9au9AJQMcAce/2XPP8QzrcvJC3Ecm/a9+G/wvxo+rQNrgoNk9eBh56SPFJRB2vf8l2CZ1H7FSFS03l4/HOAPn0xJFMfMMS8eFPndOARyhSUSL3XDij8wPj+fGfmvnbbxvaw2MxpKHSY4F72E4RvdwPuZBOrqsLG1DPqfxekwzdPIJqNR75H21fQjhyxstnsfQEJKprGWFlKiBr6JRB5IshMMapGizwiPMSzcBu2b+KIFsIczpQ9n5a6U6w4I6l+hNDKCjCEHDuYNlkQGmP+W3g52RQ0jhkA1GIPTh6AKEwrKuMSCSPg4VkKr1Qz8fOS8/ZFkEIkrB1vsYXNj5xcXbfHv7gF7IPVzSXgJoO9R3gVH8es+p7J3P/LYQsVAqcJ7TYRstdl1j0BsNWXOJPhBNkaP2LRVnvxodDW9Kqf/pUN78kV5DqXpQybJMHZuDfc7YDg+tnntCQJ8YVyH3RV50xwM4xzNvekiN5WnKl2qZSL9KJmFvO0l5OhCXMO7LCujhE0bHLc/sE8vsrsEc8TFnKBEnTIjhabZlwrvV6igrVvQDfHvQr7wCoBpexvWb6sKrqwhuaPEtvLbJC9qreKFDJDAEgM6z3gyRXJ5VcsdG9ydDnbBSUwoGyV7zt9gOsmkOYXBAq00SyTaW1Ys2+yq+PN1bzmiqpLwsJGMW4CTvbw3S9PgsKWfLHZUp1Q4vowXACytgeTa5IjHF2E4bgwf2Wv01lTZZhd7Q2A+JRLHy1ys+TClX5tnHAJE3Yr7RLSiGqUH/uwVP67ZAXGuH1+GW0oal17bf7A5bcZjlgLZIxBaC36N1KTxn8MbP5zxod8OMkoEt3jZmP1nvZ1CRK+GH4UGzy7Lrmxn/EK/Ri4BJtP44t2c9mdULzalNhmJ0EIoTVdbNjqLqbiTCyPtqwBdKmFKwg9n1J7Od1U0cck+BDhn3BszvG3XuZ73HfkawDO7UxVDhQGnDOJedgv9lcRaSlQox3b9ulTgow/VFPEbQmS2TpIyN1jtkYvICxTj1I7eU7QComNgXXycI1hnaOcO9/PaljlTp2bsSuJWYYMi2jOacs1ZFGxvnkcsHJ15DW+whfjyY2jyJCT1r0/3LGmwdPKXRGEJlpU+ASEYNNzOboXuSnJ0s10vUuVd3FprjcjgjhMDhrm16fo/EDvD6GsPQwfSIOtrBb1mGK62zKWerJbM/CzBxTY+gTcEXWSjU1Su+aRKIG4IWKHPYoyfiP8ktDoQqW9J5z+/nZglDunwzesqe/lNRGxU4xtESL7HtxlvCJxAz/gijGYglAnxJ9inzJWK7dzZUxS7+tVuNtnhPnZ6gDN3Rs9SvxrC3CLRvmbORluiPGpOEyNA4cwBv+LgyqiVncOaXoVnmSPs5mtC12xvkfOG4YdYu2IgpJTld5hoRU507/+3LUJLGR6B7iBw/yCqucjNMYcMnbBC44swjo2Y2l/CLWQnO/42dPwZkDIRA0qO9EuUG9DouydXCxm3HdQ1YGdraqhMMPR35LnQLSl29kYHLQhnw1wNdlKwFWY+au9vBPVCd3WYVYUFwLUDPrbmM2yDBCbWswyOY7M/Tnnp+tXTL4Me4GVSQnVMX55bToQdstzIQKK8xs0Z0tgrnnR3ZO5ZPIb+vz+ze3A0UYqfhnn+buRFGbR9xPmZSYcf1R889yagxDwy4CCna7Ph6djoFl3WqtNTQtxS9OyF6a+1pCumpeNQWCIa9iPFaWL3u3zBaVabEDl4AgoIDo0DD4rN7aL0AG3zVQRj32GROQtRK40IF27nKXyF9QAWt/0R3BsjRXSD79e5D8YLnAdAXosf5ne3f+F/P4wddxEwb+OIUfzANASJ+Fuu6SjUzGN6AnZ10YLNtY6DbvpstV4c0AAT5ERVuNr8gfBQku6FvwP4w8l1sGz9FEaHgxUPUqQnjBG99bYeMIViGnO6+YdqJvJTzBdUeCeajFb9G5CKT6SVCO7wr4g2h8jy6noeW+kE+zx8ZfAAvDfhViXDPEqZDJmukYzhCGLwoqxlZdsiCLgA49M8FH5ZNS7bIv6VNw1yr7Pyh7kxaVibpP0I8FRGr9tVu1KajyHncI1Jj77NlRL/n4YoxqNiXxX04aCavhFE9OVQXB0cwv91+CvZyhQcUfE4vN+fRpQB46o6aQy2zjUFFR5wg2H+y5h2hvkA1z/Sz5ghNfw/PUKx4rQYcIBPvHTlOmjrCoCcxAv7eX5EK1uRb6vlosmaZonbI262zDyr6o/E5FaLd+Ad6msUDfPeXxQ7coLgzameUntUSvyygdM/3u+I8VcmyrNyHi2f5hGle1ZyiNuQooP1ytohuUEqpDe31H4pzXDzAXdwG6VLYc8V6T25UGRT60RqOSxg1ku8SZ8ZI4SOjxcR3RHaFq1RzdXBlEfHM0dRnDRP9ulo2rLJ686jx6YSRlNUuitriymFoy8PBAlW/ZyczFQdrsAjEfzPRN6TkMNCteMuQL1/syd+wtgAGMEffWtNaLd9gOoxwA+Pkw29QwTRD2KaEfSPXFl3NnrEIZ272nJOM+UujxY+ZysaGCFtIrdzfUlHmH0PgFYu7UtHlhbTNeg/lgfG8fnNNgqBarwGSFwVuYaCp5C4fn+q8wmPProiPx4kvx1Scjyp9q5fNRTyZFhP5P/FbgaI8ik1c965ANtDjA5KphJzgjGxOvIkJOcfPH7ET+lkzIlgUpz2BBRx7BtkddvJ7F4QxoExB9BKoqfeiJP3Rc1bh3CxGpNNVSas9bxs4CqTjt/n709+E61fS+ot2y+cLZmL2y1hxpKgoumP+mtYn8Yw5fpOW2pfD7VXbE3ib1dds9QDeWaP91GPEtMZ/6jpLlF9V3l8LwLaguHSDMBVAdSdImwV+vDxo/smKClIL29nnXp2QNThxTv6MsdO23SjrYZlrpteCFfo1Xa5yB7n9KhuTBmSSBsCig2bwDKJamghhNDA+24YRCV6L7IEba9MFwujGcmlsl5fKLo2zQ2/hPx0ynMPj7F2N64RcnSOJ/UTbyDAqDfcmgdtO0HwhnxvM96erkr58rl3TNh6Qpd0POfibIblhcYhEqotI27EwieebTgkhqeSxn4moJGmJ+2EJVMqf10b4D+Yd4FPOY8IygBgD/TywSsvzntpUFeScsA4yz1WXcvkerVu8N6wrJPbVM76KL7iO6Xjs7i/tSiPmmA92F0M8iEDQQI5lxmeXbhkJBeXqgvgbkNms83mtc0suW7wc/JxBzMlMF3WBo+o/kt3OtKaWlgMQ0V/SMq7v5wB6quurCagKjFt987AmAAAA"/>
          <p:cNvSpPr>
            <a:spLocks noChangeAspect="1" noChangeArrowheads="1"/>
          </p:cNvSpPr>
          <p:nvPr/>
        </p:nvSpPr>
        <p:spPr bwMode="auto">
          <a:xfrm>
            <a:off x="5062809" y="2474351"/>
            <a:ext cx="212818" cy="2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" name="Picture 45" descr="Interne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58" y="3999708"/>
            <a:ext cx="731520" cy="73152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8803" y="4619171"/>
            <a:ext cx="10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Weather </a:t>
            </a:r>
          </a:p>
          <a:p>
            <a:pPr algn="ctr"/>
            <a:r>
              <a:rPr lang="en-US" b="1" dirty="0"/>
              <a:t>Data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4267" y="241255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</p:txBody>
      </p:sp>
      <p:cxnSp>
        <p:nvCxnSpPr>
          <p:cNvPr id="49" name="Straight Arrow Connector 48"/>
          <p:cNvCxnSpPr>
            <a:cxnSpLocks/>
            <a:stCxn id="39" idx="3"/>
            <a:endCxn id="55" idx="1"/>
          </p:cNvCxnSpPr>
          <p:nvPr/>
        </p:nvCxnSpPr>
        <p:spPr>
          <a:xfrm>
            <a:off x="902716" y="2105535"/>
            <a:ext cx="1485657" cy="89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711416">
            <a:off x="1278759" y="2522325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cxnSp>
        <p:nvCxnSpPr>
          <p:cNvPr id="59" name="Straight Arrow Connector 58"/>
          <p:cNvCxnSpPr>
            <a:cxnSpLocks/>
            <a:stCxn id="58" idx="1"/>
            <a:endCxn id="51" idx="3"/>
          </p:cNvCxnSpPr>
          <p:nvPr/>
        </p:nvCxnSpPr>
        <p:spPr>
          <a:xfrm flipH="1" flipV="1">
            <a:off x="4753359" y="2935427"/>
            <a:ext cx="506905" cy="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/>
          </p:cNvCxnSpPr>
          <p:nvPr/>
        </p:nvCxnSpPr>
        <p:spPr>
          <a:xfrm flipV="1">
            <a:off x="1106211" y="3344768"/>
            <a:ext cx="1282162" cy="97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367365" y="1040744"/>
            <a:ext cx="14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Temperature</a:t>
            </a:r>
          </a:p>
          <a:p>
            <a:pPr algn="ctr"/>
            <a:r>
              <a:rPr lang="en-US" b="1" dirty="0"/>
              <a:t>Sensor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41585" y="290404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</a:p>
        </p:txBody>
      </p:sp>
      <p:sp>
        <p:nvSpPr>
          <p:cNvPr id="65" name="TextBox 64"/>
          <p:cNvSpPr txBox="1"/>
          <p:nvPr/>
        </p:nvSpPr>
        <p:spPr>
          <a:xfrm rot="19289781">
            <a:off x="1306053" y="3991892"/>
            <a:ext cx="5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6379" y="105816"/>
            <a:ext cx="321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Compost Temps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6EC2E7-8543-5A44-BE38-40DE54930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56355" y="1842109"/>
            <a:ext cx="950203" cy="7860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38EA0E4-5F1F-3045-B6E4-887FFBD4B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10380">
            <a:off x="9295390" y="4057895"/>
            <a:ext cx="1237522" cy="148801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52C09A6-7BED-0D4B-9A79-FEEC6FA2EA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1376" y="2544435"/>
            <a:ext cx="781983" cy="7819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66" y="1485685"/>
            <a:ext cx="549223" cy="52192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283FCFB-6529-264D-988E-28F28D6B1739}"/>
              </a:ext>
            </a:extLst>
          </p:cNvPr>
          <p:cNvSpPr txBox="1"/>
          <p:nvPr/>
        </p:nvSpPr>
        <p:spPr>
          <a:xfrm>
            <a:off x="2339205" y="1590636"/>
            <a:ext cx="53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EC2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83CF022-37A3-114E-82A3-5BB30B8C95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8373" y="2477523"/>
            <a:ext cx="1039051" cy="103905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F6E937F-B991-DB4C-A5D6-5D9997460E84}"/>
              </a:ext>
            </a:extLst>
          </p:cNvPr>
          <p:cNvSpPr txBox="1"/>
          <p:nvPr/>
        </p:nvSpPr>
        <p:spPr>
          <a:xfrm>
            <a:off x="3833281" y="3557991"/>
            <a:ext cx="10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Temp </a:t>
            </a:r>
          </a:p>
          <a:p>
            <a:pPr algn="ctr"/>
            <a:r>
              <a:rPr lang="en-US" dirty="0"/>
              <a:t>Database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DB8EF78-B60C-3A4E-A35F-E3AB4112B7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0264" y="2523829"/>
            <a:ext cx="824382" cy="82438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1C8B06E-9D9A-984D-B7DF-78A4DD538DED}"/>
              </a:ext>
            </a:extLst>
          </p:cNvPr>
          <p:cNvSpPr txBox="1"/>
          <p:nvPr/>
        </p:nvSpPr>
        <p:spPr>
          <a:xfrm>
            <a:off x="5237610" y="3549678"/>
            <a:ext cx="75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MQTT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F55D93-F750-B14B-9C3F-2E91E32FE443}"/>
              </a:ext>
            </a:extLst>
          </p:cNvPr>
          <p:cNvCxnSpPr>
            <a:cxnSpLocks/>
          </p:cNvCxnSpPr>
          <p:nvPr/>
        </p:nvCxnSpPr>
        <p:spPr>
          <a:xfrm flipH="1" flipV="1">
            <a:off x="3375539" y="2975861"/>
            <a:ext cx="506905" cy="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C2662BF8-6F80-EA4C-BDD6-F18EF147F9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17946" y="3697393"/>
            <a:ext cx="627019" cy="52358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B79A50D2-6A7C-394C-A724-C7E8214219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12806" y="1153281"/>
            <a:ext cx="1031502" cy="773626"/>
          </a:xfrm>
          <a:prstGeom prst="rect">
            <a:avLst/>
          </a:prstGeom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9D5E409-9C24-EC41-AD4B-8414A7263DAB}"/>
              </a:ext>
            </a:extLst>
          </p:cNvPr>
          <p:cNvSpPr/>
          <p:nvPr/>
        </p:nvSpPr>
        <p:spPr>
          <a:xfrm>
            <a:off x="7052177" y="2105535"/>
            <a:ext cx="2386171" cy="25925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8469F3A-E41D-DB46-AA30-1A9F315C5B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80809" y="2431319"/>
            <a:ext cx="1169615" cy="10438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88D3F630-5C15-AF4B-9CF2-6242C23CEF52}"/>
              </a:ext>
            </a:extLst>
          </p:cNvPr>
          <p:cNvSpPr txBox="1"/>
          <p:nvPr/>
        </p:nvSpPr>
        <p:spPr>
          <a:xfrm>
            <a:off x="7660572" y="3437558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Compost</a:t>
            </a:r>
          </a:p>
          <a:p>
            <a:pPr algn="ctr"/>
            <a:r>
              <a:rPr lang="en-US" dirty="0"/>
              <a:t>Application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B60CD75-C025-CB4D-B63E-8EE4EACFE13E}"/>
              </a:ext>
            </a:extLst>
          </p:cNvPr>
          <p:cNvSpPr txBox="1"/>
          <p:nvPr/>
        </p:nvSpPr>
        <p:spPr>
          <a:xfrm>
            <a:off x="10680874" y="2544435"/>
            <a:ext cx="1122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TTN Node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2F68C49-376C-A840-897D-408FACA2AC61}"/>
              </a:ext>
            </a:extLst>
          </p:cNvPr>
          <p:cNvCxnSpPr>
            <a:cxnSpLocks/>
          </p:cNvCxnSpPr>
          <p:nvPr/>
        </p:nvCxnSpPr>
        <p:spPr>
          <a:xfrm flipH="1">
            <a:off x="10231821" y="2913767"/>
            <a:ext cx="839166" cy="176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7CA387-649A-5C4E-9CD0-0513CB022FAA}"/>
              </a:ext>
            </a:extLst>
          </p:cNvPr>
          <p:cNvCxnSpPr>
            <a:cxnSpLocks/>
          </p:cNvCxnSpPr>
          <p:nvPr/>
        </p:nvCxnSpPr>
        <p:spPr>
          <a:xfrm flipH="1" flipV="1">
            <a:off x="8729973" y="4321056"/>
            <a:ext cx="708375" cy="41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F6E0D29-FB32-DC42-9A67-040658FF6D2A}"/>
              </a:ext>
            </a:extLst>
          </p:cNvPr>
          <p:cNvCxnSpPr>
            <a:cxnSpLocks/>
            <a:stCxn id="87" idx="1"/>
            <a:endCxn id="58" idx="3"/>
          </p:cNvCxnSpPr>
          <p:nvPr/>
        </p:nvCxnSpPr>
        <p:spPr>
          <a:xfrm flipH="1" flipV="1">
            <a:off x="6084646" y="2936020"/>
            <a:ext cx="1696163" cy="1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01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higgins</dc:creator>
  <cp:lastModifiedBy>Dan Higgins</cp:lastModifiedBy>
  <cp:revision>12</cp:revision>
  <dcterms:created xsi:type="dcterms:W3CDTF">2017-12-16T20:32:19Z</dcterms:created>
  <dcterms:modified xsi:type="dcterms:W3CDTF">2018-11-07T18:13:37Z</dcterms:modified>
</cp:coreProperties>
</file>