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5707"/>
  </p:normalViewPr>
  <p:slideViewPr>
    <p:cSldViewPr snapToGrid="0" snapToObjects="1">
      <p:cViewPr varScale="1">
        <p:scale>
          <a:sx n="79" d="100"/>
          <a:sy n="79" d="100"/>
        </p:scale>
        <p:origin x="2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7908-B0E3-6549-9EC7-44FC3B8D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D1D2-2C68-724B-9F62-74DAEC53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8BCE-44D3-4849-9B2E-C468855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E1AA-640F-E94D-8283-023EA824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7F27-B49B-7742-B666-D3E67C4D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01B9-B4A6-0849-886C-94EAE243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DEB0E-8317-F546-B7CE-88D7B774A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329C-4A2B-0342-BD9F-E7689C32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04BD-D4FC-FC49-9279-799BE809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91A9-5EE7-EE43-9583-77570F42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8904C-54EF-A141-BF62-D3505E7A5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0293-D4D2-D04A-82B6-C0D91E1F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6471-EC82-684C-A36D-A3DE07C2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1F53-38AF-9B44-9FAF-7A8B17F6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2162-57D1-3C47-AB9E-3E3F2AA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1913-E4F4-114F-899E-961E3361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834A3-2F42-E447-BDBF-62FFBCAC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11DAC-EA30-0849-8AFF-82D07B1D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6504-54B6-C443-8B51-25B6EAE6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BCDD-E70F-E14F-AA27-EFD12438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5699-2D86-AA4F-B937-428E58E9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111B-8B91-A84B-8F10-DC625101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75C5B-93E6-0C4B-939A-C5431049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1610-869B-6C41-A237-83CAB78A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F0A1-594D-564B-9F49-84A1C7F4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FCAC-2923-0D4E-92F4-416D13F5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BD7F-6878-C642-BF71-75A38828D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07307-0554-0D45-BE22-E27884F5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A84-0DAE-FA49-A3E1-ACB2F0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6969-88D6-0E40-8445-27C4FF17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0BA2-DD20-3F46-9CF5-3437B54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0938-FC24-9B48-AC4D-85E7073D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515C2-E98B-8942-ADDE-2C451C66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6FECE-F33A-8447-A957-CA21830F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9EA9D-3EBF-7F40-AD00-DA681725D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2A8BC-697F-0743-A132-19CE8E73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474A9-1D30-F249-96B9-4F90DF1B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592D-1262-5A4C-A961-55C7FEEC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AB708-D5FB-374B-AD3A-2E5A3397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5562-05A3-C64E-B291-897E148F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74C00-74D1-E748-AF67-ED61284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3C051-306E-F142-AF77-6ACB8CA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C8B7-F2F8-AE4C-B4B4-80078BBC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4BD2C-0B66-AC40-BFC8-BA084500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51FEC-A8F9-1740-8B41-F570F6D1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2595-21A7-304F-A02B-8BE60370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3E69-04E0-C64C-B561-3D24D92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F56B-6C08-8C4B-BDFC-09191284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88433-B4B3-BA4F-8DC6-33341DA00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68ABA-101A-E540-9E3A-D36EFC24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8AB6D-6AA9-9F4E-8FBD-DA1D0B67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8BFB5-3B03-6247-B0E0-E56EBD53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DF15-54C1-F648-9D0A-05F7187B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BB966-D77C-1241-9557-54F73CC6B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E2E2-1161-754C-A0D6-B8CA580C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C324-FDEE-3A41-B043-75EFF98B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C5CC-16B0-EB41-BEB4-4047E1A8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0BA7-52F2-174E-BB66-27AEFDF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4C997-5263-5348-94A6-7844B61A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3DCE-C873-2142-BA7C-CF947741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B039-3D9A-E440-8CF2-2313D7067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BC41-136F-6A4C-94FF-C41E27C386A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85FD-A111-B34E-A0A5-30DDC45E1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BEFF-A777-C04D-9F03-DF0E73F0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6BBD-448C-304D-91BE-67957D9F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023BB6-1ABB-7045-A030-0C0E546949A5}"/>
              </a:ext>
            </a:extLst>
          </p:cNvPr>
          <p:cNvSpPr/>
          <p:nvPr/>
        </p:nvSpPr>
        <p:spPr>
          <a:xfrm>
            <a:off x="498764" y="623454"/>
            <a:ext cx="8659091" cy="1094510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91309-5038-8944-879D-5C7164D9D70D}"/>
              </a:ext>
            </a:extLst>
          </p:cNvPr>
          <p:cNvSpPr/>
          <p:nvPr/>
        </p:nvSpPr>
        <p:spPr>
          <a:xfrm>
            <a:off x="621726" y="1330614"/>
            <a:ext cx="914400" cy="274320"/>
          </a:xfrm>
          <a:prstGeom prst="rect">
            <a:avLst/>
          </a:prstGeom>
          <a:solidFill>
            <a:srgbClr val="F7FD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7558D-8B6C-0640-B5EF-D80A085DD593}"/>
              </a:ext>
            </a:extLst>
          </p:cNvPr>
          <p:cNvSpPr/>
          <p:nvPr/>
        </p:nvSpPr>
        <p:spPr>
          <a:xfrm>
            <a:off x="1549518" y="1330614"/>
            <a:ext cx="914400" cy="274320"/>
          </a:xfrm>
          <a:prstGeom prst="rect">
            <a:avLst/>
          </a:prstGeom>
          <a:solidFill>
            <a:srgbClr val="E0EC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BD59A9-2EDE-514B-83FF-E64E7B0933EE}"/>
              </a:ext>
            </a:extLst>
          </p:cNvPr>
          <p:cNvSpPr/>
          <p:nvPr/>
        </p:nvSpPr>
        <p:spPr>
          <a:xfrm>
            <a:off x="2468819" y="1330614"/>
            <a:ext cx="914400" cy="274320"/>
          </a:xfrm>
          <a:prstGeom prst="rect">
            <a:avLst/>
          </a:prstGeom>
          <a:solidFill>
            <a:srgbClr val="BFD3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52CED1-5316-AE4A-9125-B417AF582454}"/>
              </a:ext>
            </a:extLst>
          </p:cNvPr>
          <p:cNvSpPr/>
          <p:nvPr/>
        </p:nvSpPr>
        <p:spPr>
          <a:xfrm>
            <a:off x="3390263" y="1330614"/>
            <a:ext cx="914400" cy="274320"/>
          </a:xfrm>
          <a:prstGeom prst="rect">
            <a:avLst/>
          </a:prstGeom>
          <a:solidFill>
            <a:srgbClr val="9DBC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ADA6F-292E-914A-93C5-228D135512A0}"/>
              </a:ext>
            </a:extLst>
          </p:cNvPr>
          <p:cNvSpPr/>
          <p:nvPr/>
        </p:nvSpPr>
        <p:spPr>
          <a:xfrm>
            <a:off x="4316975" y="1330614"/>
            <a:ext cx="914400" cy="274320"/>
          </a:xfrm>
          <a:prstGeom prst="rect">
            <a:avLst/>
          </a:prstGeom>
          <a:solidFill>
            <a:srgbClr val="8C95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822A28-5830-774D-A781-0D836B6C1DA4}"/>
              </a:ext>
            </a:extLst>
          </p:cNvPr>
          <p:cNvSpPr/>
          <p:nvPr/>
        </p:nvSpPr>
        <p:spPr>
          <a:xfrm>
            <a:off x="5242149" y="1330614"/>
            <a:ext cx="914400" cy="274320"/>
          </a:xfrm>
          <a:prstGeom prst="rect">
            <a:avLst/>
          </a:prstGeom>
          <a:solidFill>
            <a:srgbClr val="8D69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34B05-4AE3-264C-A0DF-0BC562B75490}"/>
              </a:ext>
            </a:extLst>
          </p:cNvPr>
          <p:cNvSpPr/>
          <p:nvPr/>
        </p:nvSpPr>
        <p:spPr>
          <a:xfrm>
            <a:off x="6160878" y="1330614"/>
            <a:ext cx="914400" cy="274320"/>
          </a:xfrm>
          <a:prstGeom prst="rect">
            <a:avLst/>
          </a:prstGeom>
          <a:solidFill>
            <a:srgbClr val="893D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2F81D9-C936-8A4B-81B4-4CBABE7C0930}"/>
              </a:ext>
            </a:extLst>
          </p:cNvPr>
          <p:cNvSpPr/>
          <p:nvPr/>
        </p:nvSpPr>
        <p:spPr>
          <a:xfrm>
            <a:off x="7080747" y="1330614"/>
            <a:ext cx="914400" cy="274320"/>
          </a:xfrm>
          <a:prstGeom prst="rect">
            <a:avLst/>
          </a:prstGeom>
          <a:solidFill>
            <a:srgbClr val="8200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4CFB6-53C0-DE43-95B8-93A92480FF7B}"/>
              </a:ext>
            </a:extLst>
          </p:cNvPr>
          <p:cNvSpPr/>
          <p:nvPr/>
        </p:nvSpPr>
        <p:spPr>
          <a:xfrm>
            <a:off x="7997840" y="1330614"/>
            <a:ext cx="914400" cy="274320"/>
          </a:xfrm>
          <a:prstGeom prst="rect">
            <a:avLst/>
          </a:prstGeom>
          <a:solidFill>
            <a:srgbClr val="4E00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35D87-7E04-874C-A75C-25BB6C74C9BB}"/>
              </a:ext>
            </a:extLst>
          </p:cNvPr>
          <p:cNvSpPr txBox="1"/>
          <p:nvPr/>
        </p:nvSpPr>
        <p:spPr>
          <a:xfrm>
            <a:off x="621726" y="623454"/>
            <a:ext cx="25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Confirmed Cases by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6B2BB-5820-9D43-BC05-238732B1537F}"/>
              </a:ext>
            </a:extLst>
          </p:cNvPr>
          <p:cNvSpPr txBox="1"/>
          <p:nvPr/>
        </p:nvSpPr>
        <p:spPr>
          <a:xfrm>
            <a:off x="886688" y="96507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D5886-B65B-DE4A-BF84-9118D94A89E9}"/>
              </a:ext>
            </a:extLst>
          </p:cNvPr>
          <p:cNvSpPr txBox="1"/>
          <p:nvPr/>
        </p:nvSpPr>
        <p:spPr>
          <a:xfrm>
            <a:off x="1661408" y="9650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A617E-EDDC-C940-A44B-57EB7F217E02}"/>
              </a:ext>
            </a:extLst>
          </p:cNvPr>
          <p:cNvSpPr txBox="1"/>
          <p:nvPr/>
        </p:nvSpPr>
        <p:spPr>
          <a:xfrm>
            <a:off x="2523167" y="9650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1,000+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F14FB-E73E-DC40-A191-85A86BAEBA48}"/>
              </a:ext>
            </a:extLst>
          </p:cNvPr>
          <p:cNvSpPr txBox="1"/>
          <p:nvPr/>
        </p:nvSpPr>
        <p:spPr>
          <a:xfrm>
            <a:off x="7987369" y="96507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100,000+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8740C-710D-FF4E-9931-B6282F6BFDA7}"/>
              </a:ext>
            </a:extLst>
          </p:cNvPr>
          <p:cNvSpPr txBox="1"/>
          <p:nvPr/>
        </p:nvSpPr>
        <p:spPr>
          <a:xfrm>
            <a:off x="7065753" y="9650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50,000+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04D23-EEED-2942-A870-196F541B2228}"/>
              </a:ext>
            </a:extLst>
          </p:cNvPr>
          <p:cNvSpPr txBox="1"/>
          <p:nvPr/>
        </p:nvSpPr>
        <p:spPr>
          <a:xfrm>
            <a:off x="6138767" y="9650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20,000+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109D5-5E2E-3148-A8EA-5D2889F26EFE}"/>
              </a:ext>
            </a:extLst>
          </p:cNvPr>
          <p:cNvSpPr txBox="1"/>
          <p:nvPr/>
        </p:nvSpPr>
        <p:spPr>
          <a:xfrm>
            <a:off x="3440247" y="9650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2,000+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086F1-6582-384A-8F01-856BA741E5E2}"/>
              </a:ext>
            </a:extLst>
          </p:cNvPr>
          <p:cNvSpPr txBox="1"/>
          <p:nvPr/>
        </p:nvSpPr>
        <p:spPr>
          <a:xfrm>
            <a:off x="5286253" y="9650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5,000+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10C22-E9F2-D948-BD14-8A1D8194B352}"/>
              </a:ext>
            </a:extLst>
          </p:cNvPr>
          <p:cNvSpPr txBox="1"/>
          <p:nvPr/>
        </p:nvSpPr>
        <p:spPr>
          <a:xfrm>
            <a:off x="4376534" y="9650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3,500+</a:t>
            </a:r>
          </a:p>
        </p:txBody>
      </p:sp>
    </p:spTree>
    <p:extLst>
      <p:ext uri="{BB962C8B-B14F-4D97-AF65-F5344CB8AC3E}">
        <p14:creationId xmlns:p14="http://schemas.microsoft.com/office/powerpoint/2010/main" val="391411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1</cp:revision>
  <dcterms:created xsi:type="dcterms:W3CDTF">2020-05-06T15:19:38Z</dcterms:created>
  <dcterms:modified xsi:type="dcterms:W3CDTF">2020-05-06T15:20:46Z</dcterms:modified>
</cp:coreProperties>
</file>