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philemon\Downloads\CAPSTONE%20ENEE(AutoRecovered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philemon\Downloads\CAPSTONE%20ENEE(AutoRecovered)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ENEE(AutoRecovered).xls]Top-10 Most Requested!PivotTable3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Most Requested Hardware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'Top-10 Most Requested'!$B$3:$B$4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'Top-10 Most Requested'!$A$5:$A$17</c:f>
              <c:strCache>
                <c:ptCount val="12"/>
                <c:pt idx="0">
                  <c:v>RUS 01 B8</c:v>
                </c:pt>
                <c:pt idx="1">
                  <c:v>TRANSCEIVER/RUS 01 B1; RADIO UNIT</c:v>
                </c:pt>
                <c:pt idx="2">
                  <c:v>PROCESSOR UNIT/DUW 41 01 DIGITAL</c:v>
                </c:pt>
                <c:pt idx="3">
                  <c:v>RUS 01 B3</c:v>
                </c:pt>
                <c:pt idx="4">
                  <c:v>RUW 01 B1</c:v>
                </c:pt>
                <c:pt idx="5">
                  <c:v>MMU3 A</c:v>
                </c:pt>
                <c:pt idx="6">
                  <c:v>DC FAN</c:v>
                </c:pt>
                <c:pt idx="7">
                  <c:v>DUG 20</c:v>
                </c:pt>
                <c:pt idx="8">
                  <c:v>RRUW 01 B1</c:v>
                </c:pt>
                <c:pt idx="9">
                  <c:v>TRANSCEIVER/RRUS 01 B1</c:v>
                </c:pt>
                <c:pt idx="10">
                  <c:v>PRINTED BOARD ASSEMB/NPU3 D</c:v>
                </c:pt>
                <c:pt idx="11">
                  <c:v>Processor Unit/DUW 30 01;Digital Unit</c:v>
                </c:pt>
              </c:strCache>
            </c:strRef>
          </c:cat>
          <c:val>
            <c:numRef>
              <c:f>'Top-10 Most Requested'!$B$5:$B$17</c:f>
              <c:numCache>
                <c:formatCode>General</c:formatCode>
                <c:ptCount val="12"/>
                <c:pt idx="0">
                  <c:v>28</c:v>
                </c:pt>
                <c:pt idx="1">
                  <c:v>15</c:v>
                </c:pt>
                <c:pt idx="2">
                  <c:v>12</c:v>
                </c:pt>
                <c:pt idx="3">
                  <c:v>12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10</c:v>
                </c:pt>
                <c:pt idx="8">
                  <c:v>10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A-47E1-8F86-393D031CD9A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07809568"/>
        <c:axId val="691585232"/>
      </c:barChart>
      <c:catAx>
        <c:axId val="507809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585232"/>
        <c:crosses val="autoZero"/>
        <c:auto val="1"/>
        <c:lblAlgn val="ctr"/>
        <c:lblOffset val="100"/>
        <c:noMultiLvlLbl val="0"/>
      </c:catAx>
      <c:valAx>
        <c:axId val="6915852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80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ENEE(AutoRecovered).xls]Weather stat-By Region!PivotTable6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dirty="0"/>
              <a:t>Weather Statistics by Region</a:t>
            </a:r>
          </a:p>
        </c:rich>
      </c:tx>
      <c:layout>
        <c:manualLayout>
          <c:xMode val="edge"/>
          <c:yMode val="edge"/>
          <c:x val="0.17223405514862497"/>
          <c:y val="3.946903885655597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'Weather stat-By Region'!$C$3:$C$4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8BA-4C7C-88E2-1509D08165E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BA-4C7C-88E2-1509D08165E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8BA-4C7C-88E2-1509D08165E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8BA-4C7C-88E2-1509D08165E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8BA-4C7C-88E2-1509D08165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'Weather stat-By Region'!$A$5:$B$10</c:f>
              <c:multiLvlStrCache>
                <c:ptCount val="5"/>
                <c:lvl>
                  <c:pt idx="0">
                    <c:v>Mild-Good</c:v>
                  </c:pt>
                  <c:pt idx="1">
                    <c:v>Mild-Good</c:v>
                  </c:pt>
                  <c:pt idx="2">
                    <c:v>Rainy-Average</c:v>
                  </c:pt>
                  <c:pt idx="3">
                    <c:v>Sunny-Okay</c:v>
                  </c:pt>
                  <c:pt idx="4">
                    <c:v>Sunny-Windy-Unfavourable</c:v>
                  </c:pt>
                </c:lvl>
                <c:lvl>
                  <c:pt idx="0">
                    <c:v>Techco-Greater Accra</c:v>
                  </c:pt>
                  <c:pt idx="1">
                    <c:v>Techco-Volta</c:v>
                  </c:pt>
                  <c:pt idx="2">
                    <c:v>Techco-Western</c:v>
                  </c:pt>
                  <c:pt idx="3">
                    <c:v>Techco-Ashanti</c:v>
                  </c:pt>
                  <c:pt idx="4">
                    <c:v>Techco-Northern</c:v>
                  </c:pt>
                </c:lvl>
              </c:multiLvlStrCache>
            </c:multiLvlStrRef>
          </c:cat>
          <c:val>
            <c:numRef>
              <c:f>'Weather stat-By Region'!$C$5:$C$10</c:f>
              <c:numCache>
                <c:formatCode>General</c:formatCode>
                <c:ptCount val="5"/>
                <c:pt idx="0">
                  <c:v>13</c:v>
                </c:pt>
                <c:pt idx="1">
                  <c:v>43</c:v>
                </c:pt>
                <c:pt idx="2">
                  <c:v>44</c:v>
                </c:pt>
                <c:pt idx="3">
                  <c:v>52</c:v>
                </c:pt>
                <c:pt idx="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8BA-4C7C-88E2-1509D08165E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896431208978668"/>
          <c:y val="0.28860762934842765"/>
          <c:w val="0.31518364035407065"/>
          <c:h val="0.65010864394108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[CAPSTONE ENEE(AutoRecovered).xls]Region_Most Request!PivotTable1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Region with most request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4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6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'Region_Most Request'!$B$3:$B$4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1DF-46C2-AF9B-CC6FDC2EDB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'Region_Most Request'!$A$5:$A$10</c:f>
              <c:strCache>
                <c:ptCount val="5"/>
                <c:pt idx="0">
                  <c:v>Techco-Northern</c:v>
                </c:pt>
                <c:pt idx="1">
                  <c:v>Techco-Ashanti</c:v>
                </c:pt>
                <c:pt idx="2">
                  <c:v>Techco-Western</c:v>
                </c:pt>
                <c:pt idx="3">
                  <c:v>Techco-Volta</c:v>
                </c:pt>
                <c:pt idx="4">
                  <c:v>Techco-Greater Accra</c:v>
                </c:pt>
              </c:strCache>
            </c:strRef>
          </c:cat>
          <c:val>
            <c:numRef>
              <c:f>'Region_Most Request'!$B$5:$B$10</c:f>
              <c:numCache>
                <c:formatCode>General</c:formatCode>
                <c:ptCount val="5"/>
                <c:pt idx="0">
                  <c:v>64</c:v>
                </c:pt>
                <c:pt idx="1">
                  <c:v>52</c:v>
                </c:pt>
                <c:pt idx="2">
                  <c:v>44</c:v>
                </c:pt>
                <c:pt idx="3">
                  <c:v>43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DF-46C2-AF9B-CC6FDC2EDBA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94162320"/>
        <c:axId val="1"/>
      </c:barChart>
      <c:catAx>
        <c:axId val="39416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416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ENEE(AutoRecovered).xls]Region-Backup report!PivotTable1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Sites-Regions</a:t>
            </a:r>
            <a:r>
              <a:rPr lang="en-GB" baseline="0" dirty="0"/>
              <a:t> Impacted by No-Backup Battery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'Region-Backup report'!$C$3:$C$4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'Region-Backup report'!$A$5:$B$10</c:f>
              <c:multiLvlStrCache>
                <c:ptCount val="5"/>
                <c:lvl>
                  <c:pt idx="0">
                    <c:v>No-Backup</c:v>
                  </c:pt>
                  <c:pt idx="1">
                    <c:v>No-Backup</c:v>
                  </c:pt>
                  <c:pt idx="2">
                    <c:v>No-Backup</c:v>
                  </c:pt>
                  <c:pt idx="3">
                    <c:v>No-Backup</c:v>
                  </c:pt>
                  <c:pt idx="4">
                    <c:v>No-Backup</c:v>
                  </c:pt>
                </c:lvl>
                <c:lvl>
                  <c:pt idx="0">
                    <c:v>Techco-Ashanti</c:v>
                  </c:pt>
                  <c:pt idx="1">
                    <c:v>Techco-Greater Accra</c:v>
                  </c:pt>
                  <c:pt idx="2">
                    <c:v>Techco-Northern</c:v>
                  </c:pt>
                  <c:pt idx="3">
                    <c:v>Techco-Volta</c:v>
                  </c:pt>
                  <c:pt idx="4">
                    <c:v>Techco-Western</c:v>
                  </c:pt>
                </c:lvl>
              </c:multiLvlStrCache>
            </c:multiLvlStrRef>
          </c:cat>
          <c:val>
            <c:numRef>
              <c:f>'Region-Backup report'!$C$5:$C$10</c:f>
              <c:numCache>
                <c:formatCode>General</c:formatCode>
                <c:ptCount val="5"/>
                <c:pt idx="0">
                  <c:v>25</c:v>
                </c:pt>
                <c:pt idx="1">
                  <c:v>3</c:v>
                </c:pt>
                <c:pt idx="2">
                  <c:v>46</c:v>
                </c:pt>
                <c:pt idx="3">
                  <c:v>19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24-4644-B73F-313363AAC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9392000"/>
        <c:axId val="499386176"/>
        <c:axId val="0"/>
      </c:bar3DChart>
      <c:catAx>
        <c:axId val="49939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386176"/>
        <c:crosses val="autoZero"/>
        <c:auto val="1"/>
        <c:lblAlgn val="ctr"/>
        <c:lblOffset val="100"/>
        <c:noMultiLvlLbl val="0"/>
      </c:catAx>
      <c:valAx>
        <c:axId val="49938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39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'Response Time WkonWk'!$N$4</c:f>
              <c:strCache>
                <c:ptCount val="1"/>
                <c:pt idx="0">
                  <c:v>&lt;1Hrs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'Response Time WkonWk'!$M$5:$M$8</c:f>
              <c:strCache>
                <c:ptCount val="4"/>
                <c:pt idx="0">
                  <c:v>Wk47</c:v>
                </c:pt>
                <c:pt idx="1">
                  <c:v>Wk48</c:v>
                </c:pt>
                <c:pt idx="2">
                  <c:v>Wk49</c:v>
                </c:pt>
                <c:pt idx="3">
                  <c:v>Wk50</c:v>
                </c:pt>
              </c:strCache>
            </c:strRef>
          </c:cat>
          <c:val>
            <c:numRef>
              <c:f>'Response Time WkonWk'!$N$5:$N$8</c:f>
              <c:numCache>
                <c:formatCode>0%</c:formatCode>
                <c:ptCount val="4"/>
                <c:pt idx="0">
                  <c:v>0.12727272727272726</c:v>
                </c:pt>
                <c:pt idx="1">
                  <c:v>0.2</c:v>
                </c:pt>
                <c:pt idx="2">
                  <c:v>0.29545454545454547</c:v>
                </c:pt>
                <c:pt idx="3">
                  <c:v>0.19607843137254902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10-4E7F-81E1-FC507422422F}"/>
            </c:ext>
          </c:extLst>
        </c:ser>
        <c:ser>
          <c:idx val="1"/>
          <c:order val="1"/>
          <c:tx>
            <c:strRef>
              <c:f>'Response Time WkonWk'!$O$4</c:f>
              <c:strCache>
                <c:ptCount val="1"/>
                <c:pt idx="0">
                  <c:v>&lt;2Hrs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'Response Time WkonWk'!$M$5:$M$8</c:f>
              <c:strCache>
                <c:ptCount val="4"/>
                <c:pt idx="0">
                  <c:v>Wk47</c:v>
                </c:pt>
                <c:pt idx="1">
                  <c:v>Wk48</c:v>
                </c:pt>
                <c:pt idx="2">
                  <c:v>Wk49</c:v>
                </c:pt>
                <c:pt idx="3">
                  <c:v>Wk50</c:v>
                </c:pt>
              </c:strCache>
            </c:strRef>
          </c:cat>
          <c:val>
            <c:numRef>
              <c:f>'Response Time WkonWk'!$O$5:$O$8</c:f>
              <c:numCache>
                <c:formatCode>0%</c:formatCode>
                <c:ptCount val="4"/>
                <c:pt idx="0">
                  <c:v>0.25454545454545452</c:v>
                </c:pt>
                <c:pt idx="1">
                  <c:v>0.22222222222222221</c:v>
                </c:pt>
                <c:pt idx="2">
                  <c:v>0.22727272727272727</c:v>
                </c:pt>
                <c:pt idx="3">
                  <c:v>7.8431372549019607E-2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10-4E7F-81E1-FC507422422F}"/>
            </c:ext>
          </c:extLst>
        </c:ser>
        <c:ser>
          <c:idx val="2"/>
          <c:order val="2"/>
          <c:tx>
            <c:strRef>
              <c:f>'Response Time WkonWk'!$P$4</c:f>
              <c:strCache>
                <c:ptCount val="1"/>
                <c:pt idx="0">
                  <c:v>&lt;4Hrs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'Response Time WkonWk'!$M$5:$M$8</c:f>
              <c:strCache>
                <c:ptCount val="4"/>
                <c:pt idx="0">
                  <c:v>Wk47</c:v>
                </c:pt>
                <c:pt idx="1">
                  <c:v>Wk48</c:v>
                </c:pt>
                <c:pt idx="2">
                  <c:v>Wk49</c:v>
                </c:pt>
                <c:pt idx="3">
                  <c:v>Wk50</c:v>
                </c:pt>
              </c:strCache>
            </c:strRef>
          </c:cat>
          <c:val>
            <c:numRef>
              <c:f>'Response Time WkonWk'!$P$5:$P$8</c:f>
              <c:numCache>
                <c:formatCode>0%</c:formatCode>
                <c:ptCount val="4"/>
                <c:pt idx="0">
                  <c:v>5.4545454545454543E-2</c:v>
                </c:pt>
                <c:pt idx="1">
                  <c:v>8.8888888888888892E-2</c:v>
                </c:pt>
                <c:pt idx="2">
                  <c:v>0.11363636363636363</c:v>
                </c:pt>
                <c:pt idx="3">
                  <c:v>7.8431372549019607E-2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10-4E7F-81E1-FC507422422F}"/>
            </c:ext>
          </c:extLst>
        </c:ser>
        <c:ser>
          <c:idx val="3"/>
          <c:order val="3"/>
          <c:tx>
            <c:strRef>
              <c:f>'Response Time WkonWk'!$Q$4</c:f>
              <c:strCache>
                <c:ptCount val="1"/>
                <c:pt idx="0">
                  <c:v>&lt;6Hrs</c:v>
                </c:pt>
              </c:strCache>
              <c:extLst xmlns:c15="http://schemas.microsoft.com/office/drawing/2012/chart"/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'Response Time WkonWk'!$M$5:$M$8</c:f>
              <c:strCache>
                <c:ptCount val="4"/>
                <c:pt idx="0">
                  <c:v>Wk47</c:v>
                </c:pt>
                <c:pt idx="1">
                  <c:v>Wk48</c:v>
                </c:pt>
                <c:pt idx="2">
                  <c:v>Wk49</c:v>
                </c:pt>
                <c:pt idx="3">
                  <c:v>Wk50</c:v>
                </c:pt>
              </c:strCache>
              <c:extLst xmlns:c15="http://schemas.microsoft.com/office/drawing/2012/chart"/>
            </c:strRef>
          </c:cat>
          <c:val>
            <c:numRef>
              <c:f>'Response Time WkonWk'!$Q$5:$Q$8</c:f>
              <c:numCache>
                <c:formatCode>0%</c:formatCode>
                <c:ptCount val="4"/>
                <c:pt idx="0">
                  <c:v>9.0909090909090912E-2</c:v>
                </c:pt>
                <c:pt idx="1">
                  <c:v>4.4444444444444446E-2</c:v>
                </c:pt>
                <c:pt idx="2">
                  <c:v>2.2727272727272728E-2</c:v>
                </c:pt>
                <c:pt idx="3">
                  <c:v>0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3-C410-4E7F-81E1-FC507422422F}"/>
            </c:ext>
          </c:extLst>
        </c:ser>
        <c:ser>
          <c:idx val="4"/>
          <c:order val="4"/>
          <c:tx>
            <c:strRef>
              <c:f>'Response Time WkonWk'!$R$4</c:f>
              <c:strCache>
                <c:ptCount val="1"/>
                <c:pt idx="0">
                  <c:v>&lt;8Hrs</c:v>
                </c:pt>
              </c:strCache>
              <c:extLst xmlns:c15="http://schemas.microsoft.com/office/drawing/2012/chart"/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'Response Time WkonWk'!$M$5:$M$8</c:f>
              <c:strCache>
                <c:ptCount val="4"/>
                <c:pt idx="0">
                  <c:v>Wk47</c:v>
                </c:pt>
                <c:pt idx="1">
                  <c:v>Wk48</c:v>
                </c:pt>
                <c:pt idx="2">
                  <c:v>Wk49</c:v>
                </c:pt>
                <c:pt idx="3">
                  <c:v>Wk50</c:v>
                </c:pt>
              </c:strCache>
              <c:extLst xmlns:c15="http://schemas.microsoft.com/office/drawing/2012/chart"/>
            </c:strRef>
          </c:cat>
          <c:val>
            <c:numRef>
              <c:f>'Response Time WkonWk'!$R$5:$R$8</c:f>
              <c:numCache>
                <c:formatCode>0%</c:formatCode>
                <c:ptCount val="4"/>
                <c:pt idx="0">
                  <c:v>1.8181818181818181E-2</c:v>
                </c:pt>
                <c:pt idx="1">
                  <c:v>2.2222222222222223E-2</c:v>
                </c:pt>
                <c:pt idx="2">
                  <c:v>2.2727272727272728E-2</c:v>
                </c:pt>
                <c:pt idx="3">
                  <c:v>0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C410-4E7F-81E1-FC507422422F}"/>
            </c:ext>
          </c:extLst>
        </c:ser>
        <c:ser>
          <c:idx val="5"/>
          <c:order val="5"/>
          <c:tx>
            <c:strRef>
              <c:f>'Response Time WkonWk'!$S$4</c:f>
              <c:strCache>
                <c:ptCount val="1"/>
                <c:pt idx="0">
                  <c:v>=&lt;30MIN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'Response Time WkonWk'!$M$5:$M$8</c:f>
              <c:strCache>
                <c:ptCount val="4"/>
                <c:pt idx="0">
                  <c:v>Wk47</c:v>
                </c:pt>
                <c:pt idx="1">
                  <c:v>Wk48</c:v>
                </c:pt>
                <c:pt idx="2">
                  <c:v>Wk49</c:v>
                </c:pt>
                <c:pt idx="3">
                  <c:v>Wk50</c:v>
                </c:pt>
              </c:strCache>
            </c:strRef>
          </c:cat>
          <c:val>
            <c:numRef>
              <c:f>'Response Time WkonWk'!$S$5:$S$8</c:f>
              <c:numCache>
                <c:formatCode>0%</c:formatCode>
                <c:ptCount val="4"/>
                <c:pt idx="0">
                  <c:v>0.43636363636363634</c:v>
                </c:pt>
                <c:pt idx="1">
                  <c:v>0.37777777777777777</c:v>
                </c:pt>
                <c:pt idx="2">
                  <c:v>0.31818181818181818</c:v>
                </c:pt>
                <c:pt idx="3">
                  <c:v>0.62745098039215685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10-4E7F-81E1-FC507422422F}"/>
            </c:ext>
          </c:extLst>
        </c:ser>
        <c:ser>
          <c:idx val="6"/>
          <c:order val="6"/>
          <c:tx>
            <c:strRef>
              <c:f>'Response Time WkonWk'!$T$4</c:f>
              <c:strCache>
                <c:ptCount val="1"/>
                <c:pt idx="0">
                  <c:v>8Hrs&lt;=24Hrs</c:v>
                </c:pt>
              </c:strCache>
              <c:extLst xmlns:c15="http://schemas.microsoft.com/office/drawing/2012/chart"/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'Response Time WkonWk'!$M$5:$M$8</c:f>
              <c:strCache>
                <c:ptCount val="4"/>
                <c:pt idx="0">
                  <c:v>Wk47</c:v>
                </c:pt>
                <c:pt idx="1">
                  <c:v>Wk48</c:v>
                </c:pt>
                <c:pt idx="2">
                  <c:v>Wk49</c:v>
                </c:pt>
                <c:pt idx="3">
                  <c:v>Wk50</c:v>
                </c:pt>
              </c:strCache>
              <c:extLst xmlns:c15="http://schemas.microsoft.com/office/drawing/2012/chart"/>
            </c:strRef>
          </c:cat>
          <c:val>
            <c:numRef>
              <c:f>'Response Time WkonWk'!$T$5:$T$8</c:f>
              <c:numCache>
                <c:formatCode>0%</c:formatCode>
                <c:ptCount val="4"/>
                <c:pt idx="0">
                  <c:v>1.8181818181818181E-2</c:v>
                </c:pt>
                <c:pt idx="1">
                  <c:v>4.4444444444444446E-2</c:v>
                </c:pt>
                <c:pt idx="2">
                  <c:v>0</c:v>
                </c:pt>
                <c:pt idx="3">
                  <c:v>1.9607843137254902E-2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6-C410-4E7F-81E1-FC5074224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89504384"/>
        <c:axId val="789509960"/>
        <c:extLst/>
      </c:barChart>
      <c:lineChart>
        <c:grouping val="standard"/>
        <c:varyColors val="0"/>
        <c:ser>
          <c:idx val="7"/>
          <c:order val="7"/>
          <c:tx>
            <c:strRef>
              <c:f>'Response Time WkonWk'!$U$4</c:f>
              <c:strCache>
                <c:ptCount val="1"/>
                <c:pt idx="0">
                  <c:v>Cumm&lt;=2Hrs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'Response Time WkonWk'!$M$5:$M$8</c:f>
              <c:strCache>
                <c:ptCount val="4"/>
                <c:pt idx="0">
                  <c:v>Wk47</c:v>
                </c:pt>
                <c:pt idx="1">
                  <c:v>Wk48</c:v>
                </c:pt>
                <c:pt idx="2">
                  <c:v>Wk49</c:v>
                </c:pt>
                <c:pt idx="3">
                  <c:v>Wk50</c:v>
                </c:pt>
              </c:strCache>
            </c:strRef>
          </c:cat>
          <c:val>
            <c:numRef>
              <c:f>'Response Time WkonWk'!$U$5:$U$8</c:f>
              <c:numCache>
                <c:formatCode>0%</c:formatCode>
                <c:ptCount val="4"/>
                <c:pt idx="0">
                  <c:v>0.81818181818181812</c:v>
                </c:pt>
                <c:pt idx="1">
                  <c:v>0.8</c:v>
                </c:pt>
                <c:pt idx="2">
                  <c:v>0.84090909090909083</c:v>
                </c:pt>
                <c:pt idx="3">
                  <c:v>0.90196078431372551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C410-4E7F-81E1-FC5074224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9862056"/>
        <c:axId val="749854512"/>
      </c:lineChart>
      <c:catAx>
        <c:axId val="78950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509960"/>
        <c:crosses val="autoZero"/>
        <c:auto val="1"/>
        <c:lblAlgn val="ctr"/>
        <c:lblOffset val="100"/>
        <c:noMultiLvlLbl val="0"/>
      </c:catAx>
      <c:valAx>
        <c:axId val="789509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504384"/>
        <c:crosses val="autoZero"/>
        <c:crossBetween val="between"/>
        <c:majorUnit val="0.1"/>
      </c:valAx>
      <c:valAx>
        <c:axId val="749854512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862056"/>
        <c:crosses val="max"/>
        <c:crossBetween val="between"/>
        <c:majorUnit val="0.25"/>
      </c:valAx>
      <c:catAx>
        <c:axId val="749862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98545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CB49-CD25-4AFF-A5D2-E3CCEC15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FA72E-3B33-4C64-A2C1-03CFEF9C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F5A5C-0601-4CB7-BDF2-7E37B618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940B-FF29-4DA3-8470-E1B09CE1146C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B64BF-F16E-4DD2-BF34-C579AD76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C85F-D72F-4333-8BBE-FD332EF7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E853-751D-4B57-B030-734A3703A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62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095C-1489-4D2F-BFEC-4E485FE2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F30E9-5550-4110-9BC6-41234AF59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4B140-F12B-4F54-A432-A655FEFE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940B-FF29-4DA3-8470-E1B09CE1146C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F93F-CF5C-47B6-ACE4-9F99A504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C7391-EDCE-4400-9221-DFF5046E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E853-751D-4B57-B030-734A3703A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0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91734-2B56-4EE8-8644-8C36714DA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A89F1-1337-4113-85E6-67BBCA9F7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D09B3-C99B-4CA0-9863-99B1E98D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940B-FF29-4DA3-8470-E1B09CE1146C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AAC6-E1EB-4B27-8843-F713F780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A178-234D-4577-8BBC-5A93D96D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E853-751D-4B57-B030-734A3703A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2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9B5B-F2C8-4895-8ED8-F0FBC6F1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1727-C21A-4816-BF41-52C48FA5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CEF8B-9F74-47F2-9881-3AF34DC8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940B-FF29-4DA3-8470-E1B09CE1146C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0FD3-4AE5-4DF9-A151-D81DD67D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51B0A-77EB-43EF-B900-614BC2B2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E853-751D-4B57-B030-734A3703A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02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5103-2BDB-4754-BE14-A0E3A806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E459F-B223-4E17-8834-8589DE0EC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50AEA-657E-407E-852F-DCA3702F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940B-FF29-4DA3-8470-E1B09CE1146C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76C7-E2C3-49C6-9DAB-5DF90EF5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A74D-C48A-47BD-9395-0B8CC09C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E853-751D-4B57-B030-734A3703A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62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9695-A85E-4635-BEDB-E0A46DE9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04D9-A8AC-4231-A28F-E6C9FFD1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2FB34-5CC8-4DE3-BA01-56029F050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E08A3-66F0-46BD-BA6F-8226069A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940B-FF29-4DA3-8470-E1B09CE1146C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60F72-C2B9-4D62-9F1A-FF81C359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B3F3-C887-42A7-A7D9-A4BEA8D5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E853-751D-4B57-B030-734A3703A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84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168F-18DB-46A3-A41A-2ED172C2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81885-9158-410E-A2FC-8C2FA68B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D8E83-0A9B-4C27-AF12-283C94D7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9929E-6567-4735-B691-2740EF190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89CED-7F7C-44B6-9495-15E54BB3D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79EC-114A-432A-B142-0A341849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940B-FF29-4DA3-8470-E1B09CE1146C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BF37F-EB19-4F86-B47B-E159F07B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91B71-3D4D-4A22-945C-EFAF00E7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E853-751D-4B57-B030-734A3703A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67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A9BE-E839-4138-9679-B03EDBE4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8332E-3B78-4C0B-B005-F79B4061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940B-FF29-4DA3-8470-E1B09CE1146C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FE00-41BB-4AF2-B349-66A6816B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D8D06-6130-4C42-9A18-27C8BEE4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E853-751D-4B57-B030-734A3703A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0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41D01-46CB-44F4-AFEA-E3A34BA7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940B-FF29-4DA3-8470-E1B09CE1146C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B7E52-3029-496E-A9F6-1A174F7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8A281-18F6-40E8-B1C9-7E395E61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E853-751D-4B57-B030-734A3703A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6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9C43-71D0-4B22-BFB7-08A236D5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0BAF-F25F-4C0E-96CB-75201DB03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B4337-D9C9-41EF-9526-F56AAB0F2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D8833-2281-4B27-B5C0-D9538B32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940B-FF29-4DA3-8470-E1B09CE1146C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F2AA7-E582-4080-8B9F-58D50847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2FA6-0CF4-434E-86EC-E1E58D33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E853-751D-4B57-B030-734A3703A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6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89E-59B5-4ADA-9B34-458F166B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F8AF0-795E-47DC-A96D-06AC935E2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6A0BD-48E9-4880-B33E-C1D2262C0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71EE2-23CB-4A78-8A73-FBD59038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940B-FF29-4DA3-8470-E1B09CE1146C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8C24B-6E9B-435B-9121-6FCD3179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CFF7-2617-4D64-8891-1ADCD108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E853-751D-4B57-B030-734A3703A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85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0CFBE-7289-440F-8F43-3ACD8673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3C54E-309E-4CFB-9B45-0DC420A25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0570D-B729-4704-BA51-BF83AFFA2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940B-FF29-4DA3-8470-E1B09CE1146C}" type="datetimeFigureOut">
              <a:rPr lang="en-GB" smtClean="0"/>
              <a:t>19/12/2021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BAA1-5FE3-4F6A-AC70-8F76A7A61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70BF-20BC-40AE-992B-91FBEBAB1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E853-751D-4B57-B030-734A3703A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5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06D3-4345-4560-9366-4164464A2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2F0B4-2B6F-4A17-B69C-EF2989C9F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0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E3B48A-269B-490E-A51B-F47A03F88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173143"/>
              </p:ext>
            </p:extLst>
          </p:nvPr>
        </p:nvGraphicFramePr>
        <p:xfrm>
          <a:off x="0" y="30480"/>
          <a:ext cx="3779520" cy="376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AF8998-AE80-4816-A1E1-68590A6D7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052553"/>
              </p:ext>
            </p:extLst>
          </p:nvPr>
        </p:nvGraphicFramePr>
        <p:xfrm>
          <a:off x="3844607" y="60960"/>
          <a:ext cx="4096385" cy="373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C4E2370-8810-4B30-A3CE-4A43D997F0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019445"/>
              </p:ext>
            </p:extLst>
          </p:nvPr>
        </p:nvGraphicFramePr>
        <p:xfrm>
          <a:off x="8006080" y="40640"/>
          <a:ext cx="4096385" cy="376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30645D2-354E-46D1-89A0-5F74EBBAA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222828"/>
              </p:ext>
            </p:extLst>
          </p:nvPr>
        </p:nvGraphicFramePr>
        <p:xfrm>
          <a:off x="0" y="3810000"/>
          <a:ext cx="3779520" cy="297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AA3C7D2-9DC2-4A79-A67F-62A69BD993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499065"/>
              </p:ext>
            </p:extLst>
          </p:nvPr>
        </p:nvGraphicFramePr>
        <p:xfrm>
          <a:off x="3942080" y="3810001"/>
          <a:ext cx="3998912" cy="297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9289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49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Philemon</dc:creator>
  <cp:lastModifiedBy>Dan Philemon</cp:lastModifiedBy>
  <cp:revision>1</cp:revision>
  <dcterms:created xsi:type="dcterms:W3CDTF">2021-12-20T13:39:24Z</dcterms:created>
  <dcterms:modified xsi:type="dcterms:W3CDTF">2021-12-20T13:42:58Z</dcterms:modified>
</cp:coreProperties>
</file>