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E3391-2FDA-4121-A5F8-FAF59382054F}" v="1" dt="2021-10-27T12:42:26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ël Phoeng" userId="c6797d79-6322-4ee7-a72c-8d598d27cd37" providerId="ADAL" clId="{820E3391-2FDA-4121-A5F8-FAF59382054F}"/>
    <pc:docChg chg="undo custSel modSld">
      <pc:chgData name="Daniël Phoeng" userId="c6797d79-6322-4ee7-a72c-8d598d27cd37" providerId="ADAL" clId="{820E3391-2FDA-4121-A5F8-FAF59382054F}" dt="2021-10-27T12:42:28.938" v="121" actId="20577"/>
      <pc:docMkLst>
        <pc:docMk/>
      </pc:docMkLst>
      <pc:sldChg chg="modSp mod">
        <pc:chgData name="Daniël Phoeng" userId="c6797d79-6322-4ee7-a72c-8d598d27cd37" providerId="ADAL" clId="{820E3391-2FDA-4121-A5F8-FAF59382054F}" dt="2021-10-27T12:27:42.561" v="112" actId="20577"/>
        <pc:sldMkLst>
          <pc:docMk/>
          <pc:sldMk cId="3426090963" sldId="257"/>
        </pc:sldMkLst>
        <pc:spChg chg="mod">
          <ac:chgData name="Daniël Phoeng" userId="c6797d79-6322-4ee7-a72c-8d598d27cd37" providerId="ADAL" clId="{820E3391-2FDA-4121-A5F8-FAF59382054F}" dt="2021-10-27T12:27:42.561" v="112" actId="20577"/>
          <ac:spMkLst>
            <pc:docMk/>
            <pc:sldMk cId="3426090963" sldId="257"/>
            <ac:spMk id="3" creationId="{79EC94F4-7771-4694-A160-96D60A69ED33}"/>
          </ac:spMkLst>
        </pc:spChg>
      </pc:sldChg>
      <pc:sldChg chg="modSp mod">
        <pc:chgData name="Daniël Phoeng" userId="c6797d79-6322-4ee7-a72c-8d598d27cd37" providerId="ADAL" clId="{820E3391-2FDA-4121-A5F8-FAF59382054F}" dt="2021-10-27T12:42:28.938" v="121" actId="20577"/>
        <pc:sldMkLst>
          <pc:docMk/>
          <pc:sldMk cId="4058077916" sldId="260"/>
        </pc:sldMkLst>
        <pc:spChg chg="mod">
          <ac:chgData name="Daniël Phoeng" userId="c6797d79-6322-4ee7-a72c-8d598d27cd37" providerId="ADAL" clId="{820E3391-2FDA-4121-A5F8-FAF59382054F}" dt="2021-10-27T12:42:28.938" v="121" actId="20577"/>
          <ac:spMkLst>
            <pc:docMk/>
            <pc:sldMk cId="4058077916" sldId="260"/>
            <ac:spMk id="3" creationId="{88ECDC02-0DEF-44A7-A686-141371018F17}"/>
          </ac:spMkLst>
        </pc:spChg>
      </pc:sldChg>
      <pc:sldChg chg="modSp mod">
        <pc:chgData name="Daniël Phoeng" userId="c6797d79-6322-4ee7-a72c-8d598d27cd37" providerId="ADAL" clId="{820E3391-2FDA-4121-A5F8-FAF59382054F}" dt="2021-10-27T12:36:05.793" v="116" actId="1036"/>
        <pc:sldMkLst>
          <pc:docMk/>
          <pc:sldMk cId="3222859591" sldId="262"/>
        </pc:sldMkLst>
        <pc:picChg chg="mod">
          <ac:chgData name="Daniël Phoeng" userId="c6797d79-6322-4ee7-a72c-8d598d27cd37" providerId="ADAL" clId="{820E3391-2FDA-4121-A5F8-FAF59382054F}" dt="2021-10-27T12:36:05.793" v="116" actId="1036"/>
          <ac:picMkLst>
            <pc:docMk/>
            <pc:sldMk cId="3222859591" sldId="262"/>
            <ac:picMk id="5" creationId="{3004A3C8-18CD-42CF-8478-A98E5EFA5E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53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719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874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67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3190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358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115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831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292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15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81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29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46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82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88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88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07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E679-E6E9-493B-98DD-CE31B15E9E7C}" type="datetimeFigureOut">
              <a:rPr lang="nl-NL" smtClean="0"/>
              <a:t>27-10-2021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147E-E722-4B7F-B2DA-A1F6ABE7557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906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tacademie.nl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7A24A-FFC7-4E98-A572-5C03FD287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Presentatie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E880413-78A2-4497-A719-C04D5553E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Daniël &amp; Luiz </a:t>
            </a:r>
          </a:p>
        </p:txBody>
      </p:sp>
    </p:spTree>
    <p:extLst>
      <p:ext uri="{BB962C8B-B14F-4D97-AF65-F5344CB8AC3E}">
        <p14:creationId xmlns:p14="http://schemas.microsoft.com/office/powerpoint/2010/main" val="43482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FDE3A-A912-4719-9BE7-3AB5BB0A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422077-8AC8-4FC2-84AF-67689913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 De opdracht</a:t>
            </a:r>
          </a:p>
          <a:p>
            <a:r>
              <a:rPr lang="nl-NL" dirty="0"/>
              <a:t>Samenwerking &amp; verdeling</a:t>
            </a:r>
          </a:p>
          <a:p>
            <a:r>
              <a:rPr lang="nl-NL" dirty="0"/>
              <a:t>Strokenplanning </a:t>
            </a:r>
          </a:p>
          <a:p>
            <a:r>
              <a:rPr lang="nl-NL" dirty="0"/>
              <a:t>Plus punten &amp; verbeter punten </a:t>
            </a:r>
          </a:p>
          <a:p>
            <a:r>
              <a:rPr lang="nl-NL" dirty="0"/>
              <a:t>Vragen? 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841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7926B-4EC7-4946-A1F3-88494BD5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ECDC02-0DEF-44A7-A686-141371018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School website</a:t>
            </a:r>
          </a:p>
          <a:p>
            <a:r>
              <a:rPr lang="nl-NL" dirty="0"/>
              <a:t>Samenwerking met klant (gesprek vorm)</a:t>
            </a:r>
          </a:p>
          <a:p>
            <a:r>
              <a:rPr lang="nl-NL" dirty="0"/>
              <a:t>Samenwerking met ICT partner </a:t>
            </a:r>
          </a:p>
          <a:p>
            <a:endParaRPr lang="nl-NL" dirty="0"/>
          </a:p>
          <a:p>
            <a:r>
              <a:rPr lang="nl-NL" dirty="0"/>
              <a:t>Website: </a:t>
            </a:r>
            <a:r>
              <a:rPr lang="nl-NL" dirty="0">
                <a:hlinkClick r:id="rId2"/>
              </a:rPr>
              <a:t>http://www.ictacademie.nl/index.html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807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B4A7A-88DB-4B8D-B642-D6F05FA6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Samenwerking &amp; verdeling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91E969-E795-40A1-ADE8-4C82975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Wie ben jij ?</a:t>
            </a:r>
          </a:p>
          <a:p>
            <a:r>
              <a:rPr lang="nl-NL" dirty="0"/>
              <a:t>Wie doet wat? </a:t>
            </a:r>
          </a:p>
          <a:p>
            <a:r>
              <a:rPr lang="nl-NL" dirty="0"/>
              <a:t>Samenwerking </a:t>
            </a:r>
          </a:p>
        </p:txBody>
      </p:sp>
    </p:spTree>
    <p:extLst>
      <p:ext uri="{BB962C8B-B14F-4D97-AF65-F5344CB8AC3E}">
        <p14:creationId xmlns:p14="http://schemas.microsoft.com/office/powerpoint/2010/main" val="5747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4ED21-CA30-40E7-98B0-495334F4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Plus punten &amp; verbeter punten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EC94F4-7771-4694-A160-96D60A69E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/>
              <a:t>Concentratie</a:t>
            </a:r>
          </a:p>
          <a:p>
            <a:pPr>
              <a:buFontTx/>
              <a:buChar char="-"/>
            </a:pPr>
            <a:r>
              <a:rPr lang="nl-NL" dirty="0"/>
              <a:t>Communicatie</a:t>
            </a:r>
          </a:p>
          <a:p>
            <a:pPr marL="0" indent="0">
              <a:buNone/>
            </a:pPr>
            <a:r>
              <a:rPr lang="nl-NL" dirty="0"/>
              <a:t>+ Luisteren</a:t>
            </a:r>
          </a:p>
          <a:p>
            <a:pPr marL="0" indent="0">
              <a:buNone/>
            </a:pPr>
            <a:r>
              <a:rPr lang="nl-NL" dirty="0"/>
              <a:t>+ </a:t>
            </a:r>
          </a:p>
        </p:txBody>
      </p:sp>
    </p:spTree>
    <p:extLst>
      <p:ext uri="{BB962C8B-B14F-4D97-AF65-F5344CB8AC3E}">
        <p14:creationId xmlns:p14="http://schemas.microsoft.com/office/powerpoint/2010/main" val="342609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59D9F-909E-40F7-B277-6095CFCB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 ???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00D9A593-0103-4648-8C01-800F6F94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92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6430F-ACC9-4D60-A102-F3E5B997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Bedankt voor u aandacht!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004A3C8-18CD-42CF-8478-A98E5EFA5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69638" y="2812376"/>
            <a:ext cx="2792238" cy="2094178"/>
          </a:xfrm>
        </p:spPr>
      </p:pic>
      <p:pic>
        <p:nvPicPr>
          <p:cNvPr id="6" name="Tijdelijke aanduiding voor inhoud 4">
            <a:extLst>
              <a:ext uri="{FF2B5EF4-FFF2-40B4-BE49-F238E27FC236}">
                <a16:creationId xmlns:a16="http://schemas.microsoft.com/office/drawing/2014/main" id="{F221FADD-FFA9-4A58-830F-4F14EDB10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1104" y="2821254"/>
            <a:ext cx="2792239" cy="209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59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77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Project Presentatie </vt:lpstr>
      <vt:lpstr>Inleiding</vt:lpstr>
      <vt:lpstr>De opdracht</vt:lpstr>
      <vt:lpstr>Samenwerking &amp; verdeling </vt:lpstr>
      <vt:lpstr>Plus punten &amp; verbeter punten </vt:lpstr>
      <vt:lpstr>Vragen ???</vt:lpstr>
      <vt:lpstr>Bedankt voor u aandacht!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Presentatie</dc:title>
  <dc:creator>lgvp.prive@gmail.com</dc:creator>
  <cp:lastModifiedBy>Daniël Phoeng</cp:lastModifiedBy>
  <cp:revision>3</cp:revision>
  <dcterms:created xsi:type="dcterms:W3CDTF">2021-10-26T12:00:10Z</dcterms:created>
  <dcterms:modified xsi:type="dcterms:W3CDTF">2021-10-27T12:42:29Z</dcterms:modified>
</cp:coreProperties>
</file>