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74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67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19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5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115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831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29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15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8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29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6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2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88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0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147E-E722-4B7F-B2DA-A1F6ABE755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906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7A24A-FFC7-4E98-A572-5C03FD28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Presentatie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880413-78A2-4497-A719-C04D5553E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Daniël &amp; Luiz </a:t>
            </a:r>
          </a:p>
        </p:txBody>
      </p:sp>
    </p:spTree>
    <p:extLst>
      <p:ext uri="{BB962C8B-B14F-4D97-AF65-F5344CB8AC3E}">
        <p14:creationId xmlns:p14="http://schemas.microsoft.com/office/powerpoint/2010/main" val="4348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FDE3A-A912-4719-9BE7-3AB5BB0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22077-8AC8-4FC2-84AF-67689913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De opdracht</a:t>
            </a:r>
          </a:p>
          <a:p>
            <a:r>
              <a:rPr lang="nl-NL" dirty="0"/>
              <a:t>Samenwerking &amp; verdeling</a:t>
            </a:r>
          </a:p>
          <a:p>
            <a:r>
              <a:rPr lang="nl-NL" dirty="0"/>
              <a:t>Strokenplanning </a:t>
            </a:r>
          </a:p>
          <a:p>
            <a:r>
              <a:rPr lang="nl-NL" dirty="0"/>
              <a:t>Plus punten &amp; verbeter punten </a:t>
            </a:r>
          </a:p>
          <a:p>
            <a:r>
              <a:rPr lang="nl-NL" dirty="0"/>
              <a:t>Vragen?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4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7926B-4EC7-4946-A1F3-88494BD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ECDC02-0DEF-44A7-A686-14137101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School website</a:t>
            </a:r>
          </a:p>
          <a:p>
            <a:r>
              <a:rPr lang="nl-NL" dirty="0"/>
              <a:t>Samenwerking met klant (gesprek vorm)</a:t>
            </a:r>
          </a:p>
          <a:p>
            <a:r>
              <a:rPr lang="nl-NL" dirty="0"/>
              <a:t>Samenwerking met ICT partner </a:t>
            </a:r>
          </a:p>
          <a:p>
            <a:endParaRPr lang="nl-NL" dirty="0"/>
          </a:p>
          <a:p>
            <a:r>
              <a:rPr lang="nl-NL" dirty="0"/>
              <a:t>Website: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80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4A7A-88DB-4B8D-B642-D6F05FA6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Samenwerking &amp; verdeling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91E969-E795-40A1-ADE8-4C82975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Wie ben jij ?</a:t>
            </a:r>
          </a:p>
          <a:p>
            <a:r>
              <a:rPr lang="nl-NL" dirty="0"/>
              <a:t>Wie doet wat? </a:t>
            </a:r>
          </a:p>
          <a:p>
            <a:r>
              <a:rPr lang="nl-NL" dirty="0"/>
              <a:t>Samenwerking </a:t>
            </a:r>
          </a:p>
        </p:txBody>
      </p:sp>
    </p:spTree>
    <p:extLst>
      <p:ext uri="{BB962C8B-B14F-4D97-AF65-F5344CB8AC3E}">
        <p14:creationId xmlns:p14="http://schemas.microsoft.com/office/powerpoint/2010/main" val="5747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4ED21-CA30-40E7-98B0-495334F4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Plus punten &amp; verbeter punten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EC94F4-7771-4694-A160-96D60A69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60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9D9F-909E-40F7-B277-6095CFCB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 ???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0D9A593-0103-4648-8C01-800F6F94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92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6430F-ACC9-4D60-A102-F3E5B997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voor u aandacht!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004A3C8-18CD-42CF-8478-A98E5EFA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78516" y="2821254"/>
            <a:ext cx="2792238" cy="2094178"/>
          </a:xfrm>
        </p:spPr>
      </p:pic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F221FADD-FFA9-4A58-830F-4F14EDB10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1104" y="2821254"/>
            <a:ext cx="2792239" cy="20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5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61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Project Presentatie </vt:lpstr>
      <vt:lpstr>Inleiding</vt:lpstr>
      <vt:lpstr>De opdracht</vt:lpstr>
      <vt:lpstr>Samenwerking &amp; verdeling </vt:lpstr>
      <vt:lpstr>Plus punten &amp; verbeter punten </vt:lpstr>
      <vt:lpstr>Vragen ???</vt:lpstr>
      <vt:lpstr>Bedankt voor u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Presentatie</dc:title>
  <dc:creator>lgvp.prive@gmail.com</dc:creator>
  <cp:lastModifiedBy>lgvp.prive@gmail.com</cp:lastModifiedBy>
  <cp:revision>3</cp:revision>
  <dcterms:created xsi:type="dcterms:W3CDTF">2021-10-26T12:00:10Z</dcterms:created>
  <dcterms:modified xsi:type="dcterms:W3CDTF">2021-10-27T12:23:12Z</dcterms:modified>
</cp:coreProperties>
</file>