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E72B-6E96-48CE-82F1-B6BE9ABFBA9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5041-90CD-47C6-A233-0396A045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</cp:revision>
  <dcterms:created xsi:type="dcterms:W3CDTF">2022-03-18T11:23:01Z</dcterms:created>
  <dcterms:modified xsi:type="dcterms:W3CDTF">2022-03-18T11:23:05Z</dcterms:modified>
</cp:coreProperties>
</file>