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234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57A75-8A13-4159-B01D-0179F9BE392B}"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209633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57A75-8A13-4159-B01D-0179F9BE392B}"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378298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57A75-8A13-4159-B01D-0179F9BE392B}"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226004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57A75-8A13-4159-B01D-0179F9BE392B}"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281018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57A75-8A13-4159-B01D-0179F9BE392B}"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57088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57A75-8A13-4159-B01D-0179F9BE392B}"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115446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57A75-8A13-4159-B01D-0179F9BE392B}"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278457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57A75-8A13-4159-B01D-0179F9BE392B}"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111498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57A75-8A13-4159-B01D-0179F9BE392B}"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305575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CD757A75-8A13-4159-B01D-0179F9BE392B}"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334493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CD757A75-8A13-4159-B01D-0179F9BE392B}"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10103-85D0-4011-A4E8-7F37B02C00B5}" type="slidenum">
              <a:rPr lang="en-US" smtClean="0"/>
              <a:t>‹#›</a:t>
            </a:fld>
            <a:endParaRPr lang="en-US"/>
          </a:p>
        </p:txBody>
      </p:sp>
    </p:spTree>
    <p:extLst>
      <p:ext uri="{BB962C8B-B14F-4D97-AF65-F5344CB8AC3E}">
        <p14:creationId xmlns:p14="http://schemas.microsoft.com/office/powerpoint/2010/main" val="8382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CD757A75-8A13-4159-B01D-0179F9BE392B}" type="datetimeFigureOut">
              <a:rPr lang="en-US" smtClean="0"/>
              <a:t>6/5/2023</a:t>
            </a:fld>
            <a:endParaRPr 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10710103-85D0-4011-A4E8-7F37B02C00B5}" type="slidenum">
              <a:rPr lang="en-US" smtClean="0"/>
              <a:t>‹#›</a:t>
            </a:fld>
            <a:endParaRPr lang="en-US"/>
          </a:p>
        </p:txBody>
      </p:sp>
    </p:spTree>
    <p:extLst>
      <p:ext uri="{BB962C8B-B14F-4D97-AF65-F5344CB8AC3E}">
        <p14:creationId xmlns:p14="http://schemas.microsoft.com/office/powerpoint/2010/main" val="26149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imgolden.me.uk/python/win32_how_do_i/watch_directory_for_changes.html"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9E1264-D6FF-C58C-3F7D-08D2190AFA09}"/>
              </a:ext>
            </a:extLst>
          </p:cNvPr>
          <p:cNvSpPr txBox="1"/>
          <p:nvPr/>
        </p:nvSpPr>
        <p:spPr>
          <a:xfrm>
            <a:off x="293913" y="359229"/>
            <a:ext cx="8866415" cy="646331"/>
          </a:xfrm>
          <a:prstGeom prst="rect">
            <a:avLst/>
          </a:prstGeom>
          <a:noFill/>
        </p:spPr>
        <p:txBody>
          <a:bodyPr wrap="square" rtlCol="0">
            <a:spAutoFit/>
          </a:bodyPr>
          <a:lstStyle/>
          <a:p>
            <a:r>
              <a:rPr lang="vi-VN" dirty="0"/>
              <a:t>Hiện tại thì đây là mã code được dùng để đọc và xem trạng thái hiện thời của folder lưu trữ như thế nào. </a:t>
            </a:r>
            <a:endParaRPr lang="en-US" dirty="0"/>
          </a:p>
        </p:txBody>
      </p:sp>
      <p:pic>
        <p:nvPicPr>
          <p:cNvPr id="6" name="Picture 5">
            <a:extLst>
              <a:ext uri="{FF2B5EF4-FFF2-40B4-BE49-F238E27FC236}">
                <a16:creationId xmlns:a16="http://schemas.microsoft.com/office/drawing/2014/main" id="{59C9AB9F-92C6-EAC5-727C-477FD0AC9B31}"/>
              </a:ext>
            </a:extLst>
          </p:cNvPr>
          <p:cNvPicPr>
            <a:picLocks noChangeAspect="1"/>
          </p:cNvPicPr>
          <p:nvPr/>
        </p:nvPicPr>
        <p:blipFill>
          <a:blip r:embed="rId2"/>
          <a:stretch>
            <a:fillRect/>
          </a:stretch>
        </p:blipFill>
        <p:spPr>
          <a:xfrm>
            <a:off x="-2873830" y="1378799"/>
            <a:ext cx="8916644" cy="4067743"/>
          </a:xfrm>
          <a:prstGeom prst="rect">
            <a:avLst/>
          </a:prstGeom>
        </p:spPr>
      </p:pic>
      <p:sp>
        <p:nvSpPr>
          <p:cNvPr id="7" name="TextBox 6">
            <a:extLst>
              <a:ext uri="{FF2B5EF4-FFF2-40B4-BE49-F238E27FC236}">
                <a16:creationId xmlns:a16="http://schemas.microsoft.com/office/drawing/2014/main" id="{94737634-8F15-11B5-7006-C22A8EF1697B}"/>
              </a:ext>
            </a:extLst>
          </p:cNvPr>
          <p:cNvSpPr txBox="1"/>
          <p:nvPr/>
        </p:nvSpPr>
        <p:spPr>
          <a:xfrm>
            <a:off x="6141720" y="1378799"/>
            <a:ext cx="3459480" cy="4247317"/>
          </a:xfrm>
          <a:prstGeom prst="rect">
            <a:avLst/>
          </a:prstGeom>
          <a:noFill/>
        </p:spPr>
        <p:txBody>
          <a:bodyPr wrap="square" rtlCol="0">
            <a:spAutoFit/>
          </a:bodyPr>
          <a:lstStyle/>
          <a:p>
            <a:r>
              <a:rPr lang="vi-VN" dirty="0"/>
              <a:t>Giải thích hoạt động của code. </a:t>
            </a:r>
          </a:p>
          <a:p>
            <a:r>
              <a:rPr lang="vi-VN" dirty="0"/>
              <a:t>Chương trình này được tham khảo từ đường link: </a:t>
            </a:r>
            <a:r>
              <a:rPr lang="vi-VN" dirty="0">
                <a:hlinkClick r:id="rId3"/>
              </a:rPr>
              <a:t>http://timgolden.me.uk/python/win32_how_do_i/watch_directory_for_changes.html</a:t>
            </a:r>
            <a:endParaRPr lang="vi-VN" dirty="0"/>
          </a:p>
          <a:p>
            <a:endParaRPr lang="vi-VN" dirty="0"/>
          </a:p>
          <a:p>
            <a:r>
              <a:rPr lang="vi-VN" dirty="0"/>
              <a:t>Bài viết trong đường link này miêu tả những cách theo dõi trạng thái của 1 folder là thực hiện các hàm khi gặp vào các trạng thái đó. Thì mình chọn các đơn giản nhất đó là theo dõi liên tục và kích hoạt hàm khi trong folder có thêm file mới. </a:t>
            </a:r>
            <a:endParaRPr lang="en-US" dirty="0"/>
          </a:p>
        </p:txBody>
      </p:sp>
      <p:sp>
        <p:nvSpPr>
          <p:cNvPr id="9" name="TextBox 8">
            <a:extLst>
              <a:ext uri="{FF2B5EF4-FFF2-40B4-BE49-F238E27FC236}">
                <a16:creationId xmlns:a16="http://schemas.microsoft.com/office/drawing/2014/main" id="{69294FA0-85C9-D822-C2C8-2399D4666867}"/>
              </a:ext>
            </a:extLst>
          </p:cNvPr>
          <p:cNvSpPr txBox="1"/>
          <p:nvPr/>
        </p:nvSpPr>
        <p:spPr>
          <a:xfrm>
            <a:off x="179929" y="5729468"/>
            <a:ext cx="5961791" cy="1200329"/>
          </a:xfrm>
          <a:prstGeom prst="rect">
            <a:avLst/>
          </a:prstGeom>
          <a:noFill/>
        </p:spPr>
        <p:txBody>
          <a:bodyPr wrap="square" rtlCol="0">
            <a:spAutoFit/>
          </a:bodyPr>
          <a:lstStyle/>
          <a:p>
            <a:r>
              <a:rPr lang="vi-VN" dirty="0"/>
              <a:t>Miêu tả khái quát hoạt động:</a:t>
            </a:r>
          </a:p>
          <a:p>
            <a:r>
              <a:rPr lang="vi-VN" dirty="0"/>
              <a:t>Đầu tiên là biến path_to_watch: Biến này dùng để lưu đường dẫn tới folder mà mình muốn theo dõi. </a:t>
            </a:r>
          </a:p>
          <a:p>
            <a:endParaRPr lang="vi-VN" dirty="0"/>
          </a:p>
        </p:txBody>
      </p:sp>
      <p:pic>
        <p:nvPicPr>
          <p:cNvPr id="11" name="Picture 10">
            <a:extLst>
              <a:ext uri="{FF2B5EF4-FFF2-40B4-BE49-F238E27FC236}">
                <a16:creationId xmlns:a16="http://schemas.microsoft.com/office/drawing/2014/main" id="{372AAB63-31ED-C847-ED97-CC1B6A6E1DB7}"/>
              </a:ext>
            </a:extLst>
          </p:cNvPr>
          <p:cNvPicPr>
            <a:picLocks noChangeAspect="1"/>
          </p:cNvPicPr>
          <p:nvPr/>
        </p:nvPicPr>
        <p:blipFill>
          <a:blip r:embed="rId4"/>
          <a:stretch>
            <a:fillRect/>
          </a:stretch>
        </p:blipFill>
        <p:spPr>
          <a:xfrm>
            <a:off x="890371" y="7014804"/>
            <a:ext cx="4753638" cy="238158"/>
          </a:xfrm>
          <a:prstGeom prst="rect">
            <a:avLst/>
          </a:prstGeom>
        </p:spPr>
      </p:pic>
      <p:sp>
        <p:nvSpPr>
          <p:cNvPr id="12" name="TextBox 11">
            <a:extLst>
              <a:ext uri="{FF2B5EF4-FFF2-40B4-BE49-F238E27FC236}">
                <a16:creationId xmlns:a16="http://schemas.microsoft.com/office/drawing/2014/main" id="{802403AD-0C15-2CF2-04D1-705A3AD91548}"/>
              </a:ext>
            </a:extLst>
          </p:cNvPr>
          <p:cNvSpPr txBox="1"/>
          <p:nvPr/>
        </p:nvSpPr>
        <p:spPr>
          <a:xfrm>
            <a:off x="185195" y="6929797"/>
            <a:ext cx="1202887" cy="646331"/>
          </a:xfrm>
          <a:prstGeom prst="rect">
            <a:avLst/>
          </a:prstGeom>
          <a:noFill/>
        </p:spPr>
        <p:txBody>
          <a:bodyPr wrap="square" rtlCol="0">
            <a:spAutoFit/>
          </a:bodyPr>
          <a:lstStyle/>
          <a:p>
            <a:r>
              <a:rPr lang="vi-VN" dirty="0"/>
              <a:t>Lệnh: </a:t>
            </a:r>
            <a:endParaRPr lang="en-US" dirty="0"/>
          </a:p>
          <a:p>
            <a:endParaRPr lang="en-US" dirty="0"/>
          </a:p>
        </p:txBody>
      </p:sp>
      <p:sp>
        <p:nvSpPr>
          <p:cNvPr id="13" name="TextBox 12">
            <a:extLst>
              <a:ext uri="{FF2B5EF4-FFF2-40B4-BE49-F238E27FC236}">
                <a16:creationId xmlns:a16="http://schemas.microsoft.com/office/drawing/2014/main" id="{259E5431-927F-8C47-784D-B874F967F871}"/>
              </a:ext>
            </a:extLst>
          </p:cNvPr>
          <p:cNvSpPr txBox="1"/>
          <p:nvPr/>
        </p:nvSpPr>
        <p:spPr>
          <a:xfrm>
            <a:off x="293913" y="7394448"/>
            <a:ext cx="5350096" cy="2031325"/>
          </a:xfrm>
          <a:prstGeom prst="rect">
            <a:avLst/>
          </a:prstGeom>
          <a:noFill/>
        </p:spPr>
        <p:txBody>
          <a:bodyPr wrap="square" rtlCol="0">
            <a:spAutoFit/>
          </a:bodyPr>
          <a:lstStyle/>
          <a:p>
            <a:r>
              <a:rPr lang="vi-VN" dirty="0"/>
              <a:t>Lệnh này dùng để lấy được danh sách của các file chứa trong cái folder đó. Và trả về danh sách đó vào biến before dưới dạng dữ liệu dict. </a:t>
            </a:r>
          </a:p>
          <a:p>
            <a:endParaRPr lang="vi-VN" dirty="0"/>
          </a:p>
          <a:p>
            <a:r>
              <a:rPr lang="vi-VN" dirty="0"/>
              <a:t>Dạng dữ liệu dict giống như dạng dữ liệu json vậy á. Nó cũng có 1 key và 1 value. Tương tự như thế này.  </a:t>
            </a:r>
            <a:endParaRPr lang="en-US" dirty="0"/>
          </a:p>
        </p:txBody>
      </p:sp>
      <p:pic>
        <p:nvPicPr>
          <p:cNvPr id="15" name="Picture 14">
            <a:extLst>
              <a:ext uri="{FF2B5EF4-FFF2-40B4-BE49-F238E27FC236}">
                <a16:creationId xmlns:a16="http://schemas.microsoft.com/office/drawing/2014/main" id="{4C029AD8-61FA-FE61-AFEB-7DAC6578ADB5}"/>
              </a:ext>
            </a:extLst>
          </p:cNvPr>
          <p:cNvPicPr>
            <a:picLocks noChangeAspect="1"/>
          </p:cNvPicPr>
          <p:nvPr/>
        </p:nvPicPr>
        <p:blipFill>
          <a:blip r:embed="rId5"/>
          <a:stretch>
            <a:fillRect/>
          </a:stretch>
        </p:blipFill>
        <p:spPr>
          <a:xfrm>
            <a:off x="293913" y="9432051"/>
            <a:ext cx="4915586" cy="3010320"/>
          </a:xfrm>
          <a:prstGeom prst="rect">
            <a:avLst/>
          </a:prstGeom>
        </p:spPr>
      </p:pic>
      <p:sp>
        <p:nvSpPr>
          <p:cNvPr id="16" name="TextBox 15">
            <a:extLst>
              <a:ext uri="{FF2B5EF4-FFF2-40B4-BE49-F238E27FC236}">
                <a16:creationId xmlns:a16="http://schemas.microsoft.com/office/drawing/2014/main" id="{EA039F4D-06E4-A466-45B6-DFA1A4DB8C27}"/>
              </a:ext>
            </a:extLst>
          </p:cNvPr>
          <p:cNvSpPr txBox="1"/>
          <p:nvPr/>
        </p:nvSpPr>
        <p:spPr>
          <a:xfrm>
            <a:off x="5344160" y="9519920"/>
            <a:ext cx="3963127" cy="1200329"/>
          </a:xfrm>
          <a:prstGeom prst="rect">
            <a:avLst/>
          </a:prstGeom>
          <a:noFill/>
        </p:spPr>
        <p:txBody>
          <a:bodyPr wrap="square" rtlCol="0">
            <a:spAutoFit/>
          </a:bodyPr>
          <a:lstStyle/>
          <a:p>
            <a:r>
              <a:rPr lang="vi-VN" dirty="0"/>
              <a:t>Có thể thấy rằng, trong biến after có các key dữ liệu như sau Cable_clip..... Gì gì đó cộng với dữ liệu hiện tại của nó là none. </a:t>
            </a:r>
            <a:endParaRPr lang="en-US" dirty="0"/>
          </a:p>
        </p:txBody>
      </p:sp>
    </p:spTree>
    <p:extLst>
      <p:ext uri="{BB962C8B-B14F-4D97-AF65-F5344CB8AC3E}">
        <p14:creationId xmlns:p14="http://schemas.microsoft.com/office/powerpoint/2010/main" val="330789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D80B41-99E5-5035-77F3-C8DF0D8405F1}"/>
              </a:ext>
            </a:extLst>
          </p:cNvPr>
          <p:cNvSpPr txBox="1"/>
          <p:nvPr/>
        </p:nvSpPr>
        <p:spPr>
          <a:xfrm>
            <a:off x="0" y="152400"/>
            <a:ext cx="8427720" cy="2031325"/>
          </a:xfrm>
          <a:prstGeom prst="rect">
            <a:avLst/>
          </a:prstGeom>
          <a:noFill/>
        </p:spPr>
        <p:txBody>
          <a:bodyPr wrap="square" rtlCol="0">
            <a:spAutoFit/>
          </a:bodyPr>
          <a:lstStyle/>
          <a:p>
            <a:r>
              <a:rPr lang="vi-VN" dirty="0"/>
              <a:t>Chương trình sẽ liên tục theo dõi folder này. Khi mà chương trình phát hiện có sự khác biệt trong file trong folder đó thì sẽ khởi tạo biến</a:t>
            </a:r>
          </a:p>
          <a:p>
            <a:r>
              <a:rPr lang="vi-VN" dirty="0"/>
              <a:t>Added nếu có file mới được thêm vào</a:t>
            </a:r>
          </a:p>
          <a:p>
            <a:r>
              <a:rPr lang="vi-VN" dirty="0"/>
              <a:t>Remove nếu có file bị xóa đi mất.</a:t>
            </a:r>
          </a:p>
          <a:p>
            <a:r>
              <a:rPr lang="vi-VN" dirty="0"/>
              <a:t>Chương trình theo dõi xem 2 biến này có được khởi tạo hay không và thực hiện chương trình con ở trong đó. </a:t>
            </a:r>
          </a:p>
          <a:p>
            <a:endParaRPr lang="en-US" dirty="0"/>
          </a:p>
        </p:txBody>
      </p:sp>
      <p:pic>
        <p:nvPicPr>
          <p:cNvPr id="6" name="Picture 5">
            <a:extLst>
              <a:ext uri="{FF2B5EF4-FFF2-40B4-BE49-F238E27FC236}">
                <a16:creationId xmlns:a16="http://schemas.microsoft.com/office/drawing/2014/main" id="{A217C41E-7176-2E38-FF7B-19C1499452B0}"/>
              </a:ext>
            </a:extLst>
          </p:cNvPr>
          <p:cNvPicPr>
            <a:picLocks noChangeAspect="1"/>
          </p:cNvPicPr>
          <p:nvPr/>
        </p:nvPicPr>
        <p:blipFill>
          <a:blip r:embed="rId2"/>
          <a:stretch>
            <a:fillRect/>
          </a:stretch>
        </p:blipFill>
        <p:spPr>
          <a:xfrm>
            <a:off x="121579" y="1913459"/>
            <a:ext cx="4877481" cy="1629002"/>
          </a:xfrm>
          <a:prstGeom prst="rect">
            <a:avLst/>
          </a:prstGeom>
        </p:spPr>
      </p:pic>
      <p:sp>
        <p:nvSpPr>
          <p:cNvPr id="7" name="TextBox 6">
            <a:extLst>
              <a:ext uri="{FF2B5EF4-FFF2-40B4-BE49-F238E27FC236}">
                <a16:creationId xmlns:a16="http://schemas.microsoft.com/office/drawing/2014/main" id="{8F37410C-E367-6C10-D7B7-52FE85649848}"/>
              </a:ext>
            </a:extLst>
          </p:cNvPr>
          <p:cNvSpPr txBox="1"/>
          <p:nvPr/>
        </p:nvSpPr>
        <p:spPr>
          <a:xfrm>
            <a:off x="121579" y="3825240"/>
            <a:ext cx="8504261" cy="923330"/>
          </a:xfrm>
          <a:prstGeom prst="rect">
            <a:avLst/>
          </a:prstGeom>
          <a:noFill/>
        </p:spPr>
        <p:txBody>
          <a:bodyPr wrap="square" rtlCol="0">
            <a:spAutoFit/>
          </a:bodyPr>
          <a:lstStyle/>
          <a:p>
            <a:r>
              <a:rPr lang="vi-VN" dirty="0"/>
              <a:t>Để theo dõi được add vs remove á thì chương trình theo dõi trạng thái của folder lúc trước (biến before) và biến sau (biến after) nếu có sự khác nhau thì biến add hoặc remove được khởi tạo.</a:t>
            </a:r>
            <a:endParaRPr lang="en-US" dirty="0"/>
          </a:p>
        </p:txBody>
      </p:sp>
      <p:pic>
        <p:nvPicPr>
          <p:cNvPr id="9" name="Picture 8">
            <a:extLst>
              <a:ext uri="{FF2B5EF4-FFF2-40B4-BE49-F238E27FC236}">
                <a16:creationId xmlns:a16="http://schemas.microsoft.com/office/drawing/2014/main" id="{98304F39-9BAE-E8F6-76A6-48941485C615}"/>
              </a:ext>
            </a:extLst>
          </p:cNvPr>
          <p:cNvPicPr>
            <a:picLocks noChangeAspect="1"/>
          </p:cNvPicPr>
          <p:nvPr/>
        </p:nvPicPr>
        <p:blipFill>
          <a:blip r:embed="rId3"/>
          <a:stretch>
            <a:fillRect/>
          </a:stretch>
        </p:blipFill>
        <p:spPr>
          <a:xfrm>
            <a:off x="121579" y="4748570"/>
            <a:ext cx="9030960" cy="4020111"/>
          </a:xfrm>
          <a:prstGeom prst="rect">
            <a:avLst/>
          </a:prstGeom>
        </p:spPr>
      </p:pic>
    </p:spTree>
    <p:extLst>
      <p:ext uri="{BB962C8B-B14F-4D97-AF65-F5344CB8AC3E}">
        <p14:creationId xmlns:p14="http://schemas.microsoft.com/office/powerpoint/2010/main" val="174147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D2B3B2-62D6-BC19-440B-6348AC7B4A74}"/>
              </a:ext>
            </a:extLst>
          </p:cNvPr>
          <p:cNvSpPr txBox="1"/>
          <p:nvPr/>
        </p:nvSpPr>
        <p:spPr>
          <a:xfrm>
            <a:off x="259080" y="304800"/>
            <a:ext cx="3505200" cy="2308324"/>
          </a:xfrm>
          <a:prstGeom prst="rect">
            <a:avLst/>
          </a:prstGeom>
          <a:noFill/>
        </p:spPr>
        <p:txBody>
          <a:bodyPr wrap="square" rtlCol="0">
            <a:spAutoFit/>
          </a:bodyPr>
          <a:lstStyle/>
          <a:p>
            <a:r>
              <a:rPr lang="vi-VN" dirty="0"/>
              <a:t>Nhưng mà lưu dạng dữ liệu ở dạng dict như thế này không hữu dụng lắm. Do kiểu dữ liệu dict thì mình không có sắp xếp hay truy xuất ra được như array. Vậy nên mình cần 1 dòng lệnh để trả về tên của file nhưng mà ở dưới dạng array. </a:t>
            </a:r>
            <a:endParaRPr lang="en-US" dirty="0"/>
          </a:p>
        </p:txBody>
      </p:sp>
      <p:sp>
        <p:nvSpPr>
          <p:cNvPr id="5" name="TextBox 4">
            <a:extLst>
              <a:ext uri="{FF2B5EF4-FFF2-40B4-BE49-F238E27FC236}">
                <a16:creationId xmlns:a16="http://schemas.microsoft.com/office/drawing/2014/main" id="{2165A9A8-9C64-A91F-58C8-C20D8997466B}"/>
              </a:ext>
            </a:extLst>
          </p:cNvPr>
          <p:cNvSpPr txBox="1"/>
          <p:nvPr/>
        </p:nvSpPr>
        <p:spPr>
          <a:xfrm>
            <a:off x="274320" y="2987040"/>
            <a:ext cx="9220200" cy="1200329"/>
          </a:xfrm>
          <a:prstGeom prst="rect">
            <a:avLst/>
          </a:prstGeom>
          <a:noFill/>
        </p:spPr>
        <p:txBody>
          <a:bodyPr wrap="square" rtlCol="0">
            <a:spAutoFit/>
          </a:bodyPr>
          <a:lstStyle/>
          <a:p>
            <a:r>
              <a:rPr lang="vi-VN" dirty="0"/>
              <a:t>Mình dùng dòng lệnh này, tham khảo từ chatGPT</a:t>
            </a:r>
          </a:p>
          <a:p>
            <a:r>
              <a:rPr lang="en-US" b="0" dirty="0" err="1">
                <a:solidFill>
                  <a:srgbClr val="9CDCFE"/>
                </a:solidFill>
                <a:effectLst/>
                <a:latin typeface="Consolas" panose="020B0609020204030204" pitchFamily="49" charset="0"/>
              </a:rPr>
              <a:t>dir_index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sorted</a:t>
            </a:r>
            <a:r>
              <a:rPr lang="en-US" b="0" dirty="0">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os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listdir</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path_to_watch</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key</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lambda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os</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path</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getmtime</a:t>
            </a:r>
            <a:r>
              <a:rPr lang="en-US" b="0" dirty="0">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os</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path</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join</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path_to_watch</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a:t>
            </a:r>
            <a:r>
              <a:rPr lang="en-US" b="0" dirty="0">
                <a:solidFill>
                  <a:srgbClr val="CCCCCC"/>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F1FBB4B6-FE7E-81D8-00BE-E2FBBD35FFDE}"/>
              </a:ext>
            </a:extLst>
          </p:cNvPr>
          <p:cNvSpPr txBox="1"/>
          <p:nvPr/>
        </p:nvSpPr>
        <p:spPr>
          <a:xfrm>
            <a:off x="274320" y="4187369"/>
            <a:ext cx="8763000" cy="1477328"/>
          </a:xfrm>
          <a:prstGeom prst="rect">
            <a:avLst/>
          </a:prstGeom>
          <a:noFill/>
        </p:spPr>
        <p:txBody>
          <a:bodyPr wrap="square" rtlCol="0">
            <a:spAutoFit/>
          </a:bodyPr>
          <a:lstStyle/>
          <a:p>
            <a:r>
              <a:rPr lang="vi-VN" dirty="0"/>
              <a:t>Nguyên dòng lệnh siêu dài luôn. Lệnh này có nhiệm vụ là lấy được tên của file và sau đó sắp xếp thứ tự của tên file theo thời gian được thêm sớm nhất. </a:t>
            </a:r>
          </a:p>
          <a:p>
            <a:r>
              <a:rPr lang="vi-VN" dirty="0"/>
              <a:t>Khi trả về được mảng dữ liệu này. Thì mình có thể trích xuất được tên của file ảnh gần nhất và truyền file này vào chương trình xử lí ảnh. </a:t>
            </a:r>
          </a:p>
          <a:p>
            <a:endParaRPr lang="en-US" dirty="0"/>
          </a:p>
        </p:txBody>
      </p:sp>
      <p:pic>
        <p:nvPicPr>
          <p:cNvPr id="8" name="Picture 7">
            <a:extLst>
              <a:ext uri="{FF2B5EF4-FFF2-40B4-BE49-F238E27FC236}">
                <a16:creationId xmlns:a16="http://schemas.microsoft.com/office/drawing/2014/main" id="{4AD076D5-B8C0-41DA-5602-2051B7387388}"/>
              </a:ext>
            </a:extLst>
          </p:cNvPr>
          <p:cNvPicPr>
            <a:picLocks noChangeAspect="1"/>
          </p:cNvPicPr>
          <p:nvPr/>
        </p:nvPicPr>
        <p:blipFill>
          <a:blip r:embed="rId2"/>
          <a:stretch>
            <a:fillRect/>
          </a:stretch>
        </p:blipFill>
        <p:spPr>
          <a:xfrm>
            <a:off x="4529" y="5664697"/>
            <a:ext cx="9596671" cy="1066297"/>
          </a:xfrm>
          <a:prstGeom prst="rect">
            <a:avLst/>
          </a:prstGeom>
        </p:spPr>
      </p:pic>
      <p:sp>
        <p:nvSpPr>
          <p:cNvPr id="9" name="TextBox 8">
            <a:extLst>
              <a:ext uri="{FF2B5EF4-FFF2-40B4-BE49-F238E27FC236}">
                <a16:creationId xmlns:a16="http://schemas.microsoft.com/office/drawing/2014/main" id="{7A9EEDE1-57CB-D0BE-5E71-B2B1AC30CCB7}"/>
              </a:ext>
            </a:extLst>
          </p:cNvPr>
          <p:cNvSpPr txBox="1"/>
          <p:nvPr/>
        </p:nvSpPr>
        <p:spPr>
          <a:xfrm>
            <a:off x="259080" y="6964680"/>
            <a:ext cx="6827520" cy="923330"/>
          </a:xfrm>
          <a:prstGeom prst="rect">
            <a:avLst/>
          </a:prstGeom>
          <a:noFill/>
        </p:spPr>
        <p:txBody>
          <a:bodyPr wrap="square" rtlCol="0">
            <a:spAutoFit/>
          </a:bodyPr>
          <a:lstStyle/>
          <a:p>
            <a:r>
              <a:rPr lang="vi-VN" dirty="0"/>
              <a:t>Đây là tên của file.</a:t>
            </a:r>
          </a:p>
          <a:p>
            <a:r>
              <a:rPr lang="vi-VN" dirty="0"/>
              <a:t>Để lấy được đường dẫn của file thì dùng lệnh này.</a:t>
            </a:r>
          </a:p>
          <a:p>
            <a:endParaRPr lang="en-US" dirty="0"/>
          </a:p>
        </p:txBody>
      </p:sp>
      <p:pic>
        <p:nvPicPr>
          <p:cNvPr id="13" name="Picture 12">
            <a:extLst>
              <a:ext uri="{FF2B5EF4-FFF2-40B4-BE49-F238E27FC236}">
                <a16:creationId xmlns:a16="http://schemas.microsoft.com/office/drawing/2014/main" id="{98D4AE5E-AFE9-38CF-1E16-2BBF6660BC99}"/>
              </a:ext>
            </a:extLst>
          </p:cNvPr>
          <p:cNvPicPr>
            <a:picLocks noChangeAspect="1"/>
          </p:cNvPicPr>
          <p:nvPr/>
        </p:nvPicPr>
        <p:blipFill>
          <a:blip r:embed="rId3"/>
          <a:stretch>
            <a:fillRect/>
          </a:stretch>
        </p:blipFill>
        <p:spPr>
          <a:xfrm>
            <a:off x="274320" y="7687449"/>
            <a:ext cx="8595360" cy="524463"/>
          </a:xfrm>
          <a:prstGeom prst="rect">
            <a:avLst/>
          </a:prstGeom>
        </p:spPr>
      </p:pic>
      <p:sp>
        <p:nvSpPr>
          <p:cNvPr id="14" name="TextBox 13">
            <a:extLst>
              <a:ext uri="{FF2B5EF4-FFF2-40B4-BE49-F238E27FC236}">
                <a16:creationId xmlns:a16="http://schemas.microsoft.com/office/drawing/2014/main" id="{AFFC3353-E515-EAFE-1BDC-D27DA036EA9D}"/>
              </a:ext>
            </a:extLst>
          </p:cNvPr>
          <p:cNvSpPr txBox="1"/>
          <p:nvPr/>
        </p:nvSpPr>
        <p:spPr>
          <a:xfrm>
            <a:off x="274320" y="8534400"/>
            <a:ext cx="7178040" cy="369332"/>
          </a:xfrm>
          <a:prstGeom prst="rect">
            <a:avLst/>
          </a:prstGeom>
          <a:noFill/>
        </p:spPr>
        <p:txBody>
          <a:bodyPr wrap="square" rtlCol="0">
            <a:spAutoFit/>
          </a:bodyPr>
          <a:lstStyle/>
          <a:p>
            <a:r>
              <a:rPr lang="vi-VN" dirty="0"/>
              <a:t>Về cơ bản thì nó là phép cộng string bình thường mà thôi. </a:t>
            </a:r>
            <a:endParaRPr lang="en-US" dirty="0"/>
          </a:p>
        </p:txBody>
      </p:sp>
      <p:pic>
        <p:nvPicPr>
          <p:cNvPr id="16" name="Picture 15">
            <a:extLst>
              <a:ext uri="{FF2B5EF4-FFF2-40B4-BE49-F238E27FC236}">
                <a16:creationId xmlns:a16="http://schemas.microsoft.com/office/drawing/2014/main" id="{CBB51CF9-4890-0C35-18A0-0B364BF3E6B5}"/>
              </a:ext>
            </a:extLst>
          </p:cNvPr>
          <p:cNvPicPr>
            <a:picLocks noChangeAspect="1"/>
          </p:cNvPicPr>
          <p:nvPr/>
        </p:nvPicPr>
        <p:blipFill>
          <a:blip r:embed="rId4"/>
          <a:stretch>
            <a:fillRect/>
          </a:stretch>
        </p:blipFill>
        <p:spPr>
          <a:xfrm>
            <a:off x="274320" y="8934681"/>
            <a:ext cx="4937760" cy="900698"/>
          </a:xfrm>
          <a:prstGeom prst="rect">
            <a:avLst/>
          </a:prstGeom>
        </p:spPr>
      </p:pic>
      <p:sp>
        <p:nvSpPr>
          <p:cNvPr id="17" name="TextBox 16">
            <a:extLst>
              <a:ext uri="{FF2B5EF4-FFF2-40B4-BE49-F238E27FC236}">
                <a16:creationId xmlns:a16="http://schemas.microsoft.com/office/drawing/2014/main" id="{5EA779AE-ADCA-FC54-CFED-FBD7015E22D4}"/>
              </a:ext>
            </a:extLst>
          </p:cNvPr>
          <p:cNvSpPr txBox="1"/>
          <p:nvPr/>
        </p:nvSpPr>
        <p:spPr>
          <a:xfrm>
            <a:off x="259080" y="10149840"/>
            <a:ext cx="6568440" cy="369332"/>
          </a:xfrm>
          <a:prstGeom prst="rect">
            <a:avLst/>
          </a:prstGeom>
          <a:noFill/>
        </p:spPr>
        <p:txBody>
          <a:bodyPr wrap="square" rtlCol="0">
            <a:spAutoFit/>
          </a:bodyPr>
          <a:lstStyle/>
          <a:p>
            <a:r>
              <a:rPr lang="vi-VN" dirty="0"/>
              <a:t>Từ đó, ta được đường dẫn tới file dữ liệu mong muốn. </a:t>
            </a:r>
            <a:endParaRPr lang="en-US" dirty="0"/>
          </a:p>
        </p:txBody>
      </p:sp>
      <p:pic>
        <p:nvPicPr>
          <p:cNvPr id="19" name="Picture 18">
            <a:extLst>
              <a:ext uri="{FF2B5EF4-FFF2-40B4-BE49-F238E27FC236}">
                <a16:creationId xmlns:a16="http://schemas.microsoft.com/office/drawing/2014/main" id="{CCD52909-36C9-7FEF-7DFB-2918C48BE408}"/>
              </a:ext>
            </a:extLst>
          </p:cNvPr>
          <p:cNvPicPr>
            <a:picLocks noChangeAspect="1"/>
          </p:cNvPicPr>
          <p:nvPr/>
        </p:nvPicPr>
        <p:blipFill>
          <a:blip r:embed="rId5"/>
          <a:stretch>
            <a:fillRect/>
          </a:stretch>
        </p:blipFill>
        <p:spPr>
          <a:xfrm>
            <a:off x="274320" y="11231531"/>
            <a:ext cx="9601200" cy="1083551"/>
          </a:xfrm>
          <a:prstGeom prst="rect">
            <a:avLst/>
          </a:prstGeom>
        </p:spPr>
      </p:pic>
      <p:sp>
        <p:nvSpPr>
          <p:cNvPr id="20" name="TextBox 19">
            <a:extLst>
              <a:ext uri="{FF2B5EF4-FFF2-40B4-BE49-F238E27FC236}">
                <a16:creationId xmlns:a16="http://schemas.microsoft.com/office/drawing/2014/main" id="{CA94042D-62AE-286B-597B-501D996CAB82}"/>
              </a:ext>
            </a:extLst>
          </p:cNvPr>
          <p:cNvSpPr txBox="1"/>
          <p:nvPr/>
        </p:nvSpPr>
        <p:spPr>
          <a:xfrm>
            <a:off x="259080" y="10807259"/>
            <a:ext cx="10500360" cy="369332"/>
          </a:xfrm>
          <a:prstGeom prst="rect">
            <a:avLst/>
          </a:prstGeom>
          <a:noFill/>
        </p:spPr>
        <p:txBody>
          <a:bodyPr wrap="square" rtlCol="0">
            <a:spAutoFit/>
          </a:bodyPr>
          <a:lstStyle/>
          <a:p>
            <a:r>
              <a:rPr lang="vi-VN" dirty="0"/>
              <a:t>Đây là kết quả của chạy chương trình trên. Mình bỏ cái time.sleep(10) đi để chương tình đỡ phải chờ.</a:t>
            </a:r>
            <a:endParaRPr lang="en-US" dirty="0"/>
          </a:p>
        </p:txBody>
      </p:sp>
    </p:spTree>
    <p:extLst>
      <p:ext uri="{BB962C8B-B14F-4D97-AF65-F5344CB8AC3E}">
        <p14:creationId xmlns:p14="http://schemas.microsoft.com/office/powerpoint/2010/main" val="29445138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40</TotalTime>
  <Words>615</Words>
  <Application>Microsoft Office PowerPoint</Application>
  <PresentationFormat>A3 Paper (297x420 mm)</PresentationFormat>
  <Paragraphs>27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Consolas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NgoDucPhu</dc:creator>
  <cp:lastModifiedBy>NgoDucPhu</cp:lastModifiedBy>
  <cp:revision>34</cp:revision>
  <dcterms:created xsi:type="dcterms:W3CDTF">2023-06-05T09:49:52Z</dcterms:created>
  <dcterms:modified xsi:type="dcterms:W3CDTF">2023-06-05T10:29:52Z</dcterms:modified>
</cp:coreProperties>
</file>