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8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7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3A0B-22A8-4B12-BC12-DCBB48B458B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9230C-2FAC-4602-BD52-72170E2B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0BC7B8-9956-96CE-1D35-4D25D1002BF0}"/>
              </a:ext>
            </a:extLst>
          </p:cNvPr>
          <p:cNvSpPr txBox="1"/>
          <p:nvPr/>
        </p:nvSpPr>
        <p:spPr>
          <a:xfrm>
            <a:off x="473529" y="489857"/>
            <a:ext cx="769075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Lấy</a:t>
            </a:r>
            <a:r>
              <a:rPr lang="en-US" dirty="0"/>
              <a:t> threshold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(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blur vs morpho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muối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, </a:t>
            </a:r>
            <a:r>
              <a:rPr lang="en-US" dirty="0" err="1"/>
              <a:t>vân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Vẽ</a:t>
            </a:r>
            <a:r>
              <a:rPr lang="en-US" dirty="0"/>
              <a:t> bounding box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ROI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ROI. Khi </a:t>
            </a:r>
            <a:r>
              <a:rPr lang="en-US" dirty="0" err="1"/>
              <a:t>đụng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ROI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box.</a:t>
            </a:r>
          </a:p>
          <a:p>
            <a:endParaRPr lang="en-US" dirty="0"/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Centers</a:t>
            </a:r>
          </a:p>
          <a:p>
            <a:endParaRPr lang="en-US" dirty="0"/>
          </a:p>
          <a:p>
            <a:r>
              <a:rPr lang="en-US" dirty="0" err="1"/>
              <a:t>Châm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center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bounding box. 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morpho </a:t>
            </a:r>
            <a:r>
              <a:rPr lang="en-US" dirty="0" err="1"/>
              <a:t>img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pixel </a:t>
            </a:r>
            <a:r>
              <a:rPr lang="en-US" dirty="0" err="1"/>
              <a:t>trắng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D139F-249A-C600-30DB-5C8FC34AA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66" y="4449697"/>
            <a:ext cx="419136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207</Words>
  <Application>Microsoft Office PowerPoint</Application>
  <PresentationFormat>A3 Paper (297x420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NgoDucPhu</dc:creator>
  <cp:lastModifiedBy>NgoDucPhu</cp:lastModifiedBy>
  <cp:revision>10</cp:revision>
  <dcterms:created xsi:type="dcterms:W3CDTF">2023-06-05T11:31:09Z</dcterms:created>
  <dcterms:modified xsi:type="dcterms:W3CDTF">2023-06-05T11:40:12Z</dcterms:modified>
</cp:coreProperties>
</file>