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85" r:id="rId6"/>
    <p:sldId id="288" r:id="rId7"/>
    <p:sldId id="289" r:id="rId8"/>
    <p:sldId id="290" r:id="rId9"/>
    <p:sldId id="287" r:id="rId10"/>
    <p:sldId id="262" r:id="rId11"/>
    <p:sldId id="286" r:id="rId12"/>
    <p:sldId id="264" r:id="rId13"/>
    <p:sldId id="265" r:id="rId14"/>
    <p:sldId id="266" r:id="rId15"/>
    <p:sldId id="267" r:id="rId16"/>
    <p:sldId id="283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2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FFFF99"/>
    <a:srgbClr val="62A0AA"/>
    <a:srgbClr val="84A2D8"/>
    <a:srgbClr val="E7E6E6"/>
    <a:srgbClr val="33CCCC"/>
    <a:srgbClr val="FF6347"/>
    <a:srgbClr val="FF6600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AC9A-A5A1-7E9F-5B33-7DE6B2E4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887A-AA2F-70E6-5FDE-12B65D9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9510-5F81-719B-0F66-9C8A34E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1E64F-A024-30E8-63FC-8A78CD9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D8E77-93AA-D58C-4EFC-E61A885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C2091-EA25-FD98-5DEE-D2141EC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5CF44-B067-0DDC-9C4A-AC5512A4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936B8-44B7-44AB-02EC-3E6514B9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EE4D6-6556-4ADC-5614-3F03631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F4AD0-C562-B659-5649-BB516F8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CF20-1862-F874-58B7-F0839E3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C529-825F-8D86-0077-C572F84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FA641-5B38-A730-60A4-122A5B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5497C-C64F-6153-ABA0-57A8607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51AA8-240F-5471-6803-79FEDFE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1FCDA-327B-CF5F-F6A3-8DF07A4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782C-D3A5-4647-CD2E-DC1D766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7AC35-6900-1CBE-EB92-6ED268EE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9CC21-E722-32B7-99BE-7EF1DD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DD2E9-CE87-ABB5-4E1F-90ED598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778F-B2A3-9282-C43E-3581070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79B4-C433-E801-3E55-1E686B6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70427-7757-B5FB-419B-0BCD1C89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CB6F-19B9-7B85-FA1F-03FB5EC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7A381-0036-8CBD-6DFA-82AD54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1F3A-6C64-7043-4007-FAB17DD5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CF82-3D31-6D51-DDA7-41AF660B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8A2B-B810-221C-F05B-F629586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4831E-DB46-466D-F342-29DD6EB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2EF8D-6879-770E-2634-0299E46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23F3-3CB3-4F54-08B5-B29E5A44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84B3-0C38-7747-4C6A-A8982DF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469-8C5D-CF23-61B7-6EEA0C1A4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EFD4B5-7EC0-CBEE-FB0C-7B0A7590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E4C48-926C-9B3F-C720-A87F8E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62A9F0-B3F8-1639-8221-F2B17718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EBBF85-0437-9282-3BAB-730F0C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6FFD-9515-7816-6735-07E3A45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B547D-8096-D366-13B9-964F966A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D302F-DB56-8B4A-3B01-3751E690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E02494-15A9-D63B-C857-BCAA7FBC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54538-9946-026E-A20A-791A3566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790C2-CE29-9C7E-4BB7-334D6A5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EEC09C-5457-C693-7DD3-2304802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29DAD7-105B-5663-A110-0FC8D1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697C-BF76-3603-69A1-5A80C94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6CAF5-BEDD-2D82-F854-20FCE1C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44365-FE6D-DCC7-07F2-2A7BD41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C30FE-FCBF-32C3-2E81-23EEE63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27610-3397-4E46-3753-0926DD10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7674BE-1600-1E7C-9395-F2C7E70D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C2D636-E77D-D87C-CBDC-1B36F13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5E339-7820-55B5-17E4-57A1D82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F04022-50C3-27D4-D203-6534A08A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17F10-0471-23CA-97B3-1C9D49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4ACEC-C3E0-3C7F-5D24-5D20E5B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297-18F5-6598-DF17-72906CC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11799-5DA0-B872-6806-5C54E134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C9D87-4B92-D1B0-11FF-79F26419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8AC05-773D-C7A0-5A64-97B68F2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C3B4A-0067-5882-87D0-E5EDE5E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0B0F2-6B77-A34A-B4BF-C7BF488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3CA98-595D-4AB8-08E1-73F80C43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00184-D487-5FDF-C1B0-CA4249A8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10F5-B305-EF55-6E8D-A7B58E71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8D45D-F302-5C60-A5A8-9FF9ED08B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AE58F-7625-3B2B-72C2-83C8E176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twfs007\SGSSHARE\OAD\Brian\_Publish\InstallBat\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0"/>
                <a:lumOff val="100000"/>
              </a:schemeClr>
            </a:gs>
            <a:gs pos="76000">
              <a:srgbClr val="D6D4D4">
                <a:lumMod val="100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6CC31-647E-39D2-1C84-946F6C40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516" y="414876"/>
            <a:ext cx="5882083" cy="1320436"/>
          </a:xfrm>
        </p:spPr>
        <p:txBody>
          <a:bodyPr>
            <a:normAutofit/>
          </a:bodyPr>
          <a:lstStyle/>
          <a:p>
            <a:pPr algn="l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C32B4-B7CA-A6A7-FFF1-21B723B1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6557" y="1735312"/>
            <a:ext cx="2680983" cy="423210"/>
          </a:xfrm>
        </p:spPr>
        <p:txBody>
          <a:bodyPr>
            <a:normAutofit/>
          </a:bodyPr>
          <a:lstStyle/>
          <a:p>
            <a:pPr algn="r"/>
            <a:r>
              <a:rPr lang="zh-TW" altLang="en-US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使用手冊</a:t>
            </a:r>
            <a:r>
              <a:rPr lang="zh-TW" altLang="en-US" sz="1200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spc="300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v0.2</a:t>
            </a:r>
            <a:endParaRPr lang="en-US" altLang="zh-TW" sz="1200" spc="3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7B8F8A5-5ECF-8145-C2F5-68181294D1B2}"/>
              </a:ext>
            </a:extLst>
          </p:cNvPr>
          <p:cNvGrpSpPr/>
          <p:nvPr/>
        </p:nvGrpSpPr>
        <p:grpSpPr>
          <a:xfrm>
            <a:off x="9406116" y="5470176"/>
            <a:ext cx="2071424" cy="861774"/>
            <a:chOff x="8160390" y="4595879"/>
            <a:chExt cx="3480034" cy="861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222A9C-1F4D-126E-881F-7BE04C110470}"/>
                </a:ext>
              </a:extLst>
            </p:cNvPr>
            <p:cNvSpPr txBox="1">
              <a:spLocks/>
            </p:cNvSpPr>
            <p:nvPr/>
          </p:nvSpPr>
          <p:spPr>
            <a:xfrm>
              <a:off x="8219113" y="459587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DEVELOPER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 Li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1429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OAD</a:t>
              </a:r>
              <a:endParaRPr lang="en-US" altLang="zh-TW" sz="10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brian.li@sgs.com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79D85F-AA0A-D8CB-0249-6133C7355681}"/>
                </a:ext>
              </a:extLst>
            </p:cNvPr>
            <p:cNvSpPr>
              <a:spLocks/>
            </p:cNvSpPr>
            <p:nvPr/>
          </p:nvSpPr>
          <p:spPr>
            <a:xfrm>
              <a:off x="8160390" y="459587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0CA519DC-4AAC-D636-2D88-B546FE7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3" y="1505232"/>
            <a:ext cx="4395831" cy="439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C19DF9-FB7E-D25A-76A5-4F187E1E1D4C}"/>
              </a:ext>
            </a:extLst>
          </p:cNvPr>
          <p:cNvSpPr txBox="1"/>
          <p:nvPr/>
        </p:nvSpPr>
        <p:spPr>
          <a:xfrm>
            <a:off x="5922629" y="414876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Dunning Letter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User Manual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811820-7465-F066-AFCB-A26E10607BB9}"/>
              </a:ext>
            </a:extLst>
          </p:cNvPr>
          <p:cNvGrpSpPr/>
          <p:nvPr/>
        </p:nvGrpSpPr>
        <p:grpSpPr>
          <a:xfrm>
            <a:off x="9406116" y="4425644"/>
            <a:ext cx="2071424" cy="861774"/>
            <a:chOff x="8160390" y="3582209"/>
            <a:chExt cx="3421311" cy="8617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C437C4-B9AD-2B34-1C86-A0A3924131CF}"/>
                </a:ext>
              </a:extLst>
            </p:cNvPr>
            <p:cNvSpPr>
              <a:spLocks/>
            </p:cNvSpPr>
            <p:nvPr/>
          </p:nvSpPr>
          <p:spPr>
            <a:xfrm>
              <a:off x="8160390" y="358220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1738F6-CAC1-C80F-7AB1-EB79354D832A}"/>
                </a:ext>
              </a:extLst>
            </p:cNvPr>
            <p:cNvSpPr txBox="1">
              <a:spLocks/>
            </p:cNvSpPr>
            <p:nvPr/>
          </p:nvSpPr>
          <p:spPr>
            <a:xfrm>
              <a:off x="8160390" y="358220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PROJECT MANAGER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 Chu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1385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Legal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naomi.chu@sgs.com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43A1DA-BBC0-57CC-46A3-5C0954DF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209675"/>
            <a:ext cx="10668000" cy="56483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48882" y="0"/>
            <a:ext cx="325949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催款函功能</a:t>
            </a:r>
            <a:endParaRPr lang="en-US" altLang="zh-TW" dirty="0"/>
          </a:p>
          <a:p>
            <a:r>
              <a:rPr lang="zh-TW" altLang="en-US" dirty="0"/>
              <a:t>選擇公司 </a:t>
            </a:r>
            <a:r>
              <a:rPr lang="en-US" altLang="zh-TW" dirty="0"/>
              <a:t>(</a:t>
            </a:r>
            <a:r>
              <a:rPr lang="zh-TW" altLang="en-US" dirty="0"/>
              <a:t>台檢台工遠東程智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設定發票日期區間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851849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關鍵字 </a:t>
            </a:r>
            <a:r>
              <a:rPr lang="en-US" altLang="zh-TW" dirty="0"/>
              <a:t>(</a:t>
            </a:r>
            <a:r>
              <a:rPr lang="zh-TW" altLang="en-US" dirty="0"/>
              <a:t>可任意輸入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搜尋按鈕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搜尋結果顯示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507893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7"/>
            </a:pPr>
            <a:r>
              <a:rPr lang="zh-TW" altLang="en-US" dirty="0"/>
              <a:t>產製通知函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產製催收函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產製存證信函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1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4B42C70-32A6-0E02-4795-F3EE97EC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通知函製作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可切換數種通知事項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另存自動開啟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遠端備份</a:t>
            </a:r>
          </a:p>
        </p:txBody>
      </p:sp>
    </p:spTree>
    <p:extLst>
      <p:ext uri="{BB962C8B-B14F-4D97-AF65-F5344CB8AC3E}">
        <p14:creationId xmlns:p14="http://schemas.microsoft.com/office/powerpoint/2010/main" val="2356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458547" y="0"/>
            <a:ext cx="328748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940804" y="0"/>
            <a:ext cx="3035560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AutoNum type="arabicPeriod" startAt="3"/>
            </a:pPr>
            <a:r>
              <a:rPr lang="zh-TW" altLang="en-US" dirty="0"/>
              <a:t>點選通知函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5BE7F-7632-6103-8207-F0574F4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</a:t>
            </a:r>
            <a:r>
              <a:rPr lang="zh-TW" altLang="en-US"/>
              <a:t>通知函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601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355909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客戶資料部分預設帶入</a:t>
            </a:r>
            <a:endParaRPr lang="en-US" altLang="zh-TW" dirty="0"/>
          </a:p>
          <a:p>
            <a:r>
              <a:rPr lang="zh-TW" altLang="en-US" dirty="0"/>
              <a:t>客戶部門預設，可修改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686752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通知事項點選設定，下方會即時顯示內容預覽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067A4D-B428-0EC0-02AC-FDEF82C2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28725"/>
            <a:ext cx="10648950" cy="5629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</a:t>
            </a:r>
            <a:r>
              <a:rPr lang="zh-TW" altLang="en-US"/>
              <a:t>資料設定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17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04238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218824" y="0"/>
            <a:ext cx="326882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73447-2C46-6E81-A9F6-A71F2F9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暫</a:t>
            </a:r>
            <a:r>
              <a:rPr lang="zh-TW" altLang="en-US"/>
              <a:t>存檔預覽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8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2093945" y="273892"/>
            <a:ext cx="3152386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系統訊息顯示執行結果，並將暫存檔移至下載資料夾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主畫面▼ 提示與</a:t>
            </a:r>
            <a:r>
              <a:rPr lang="zh-TW" altLang="en-US"/>
              <a:t>自動開啟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1A8581-2717-6921-CEE8-2BB4EA1C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45" y="2424015"/>
            <a:ext cx="2790825" cy="1876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0E4277-EB37-E681-2144-FA56A5FC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21" y="3105150"/>
            <a:ext cx="5410200" cy="2019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23E239-19B8-9FDD-F088-9A9C96609703}"/>
              </a:ext>
            </a:extLst>
          </p:cNvPr>
          <p:cNvSpPr txBox="1"/>
          <p:nvPr/>
        </p:nvSpPr>
        <p:spPr>
          <a:xfrm>
            <a:off x="5976921" y="273892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自動開啟下載資料夾，可即時對檔案進行後續操作</a:t>
            </a:r>
          </a:p>
        </p:txBody>
      </p:sp>
    </p:spTree>
    <p:extLst>
      <p:ext uri="{BB962C8B-B14F-4D97-AF65-F5344CB8AC3E}">
        <p14:creationId xmlns:p14="http://schemas.microsoft.com/office/powerpoint/2010/main" val="76746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催收函製作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BB29DC1-26C4-E0AE-67E9-1BF8818A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8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4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502090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548465" y="0"/>
            <a:ext cx="323150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點選催收函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催收函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92CAFD-1945-4981-7E57-18811B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9675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602071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客戶資料部分預設帶入</a:t>
            </a:r>
            <a:endParaRPr lang="en-US" altLang="zh-TW" dirty="0"/>
          </a:p>
          <a:p>
            <a:r>
              <a:rPr lang="zh-TW" altLang="en-US" dirty="0"/>
              <a:t>客戶部門預設，可修改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445828" y="0"/>
            <a:ext cx="2904931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03BC97-3E29-B4AB-B79E-2501608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28725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83549" y="13021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262920" y="13021"/>
            <a:ext cx="342744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催</a:t>
            </a:r>
            <a:r>
              <a:rPr lang="zh-TW" altLang="en-US"/>
              <a:t>款函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E4C29D-2328-6AF6-75CE-34372BB2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D6D4D4"/>
            </a:gs>
            <a:gs pos="26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圖片 2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FC59203-9557-5A32-59BF-E2D154C64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714295">
            <a:off x="631840" y="598720"/>
            <a:ext cx="5178249" cy="5178249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F712A-351F-E050-EA44-27C5EBF09B69}"/>
              </a:ext>
            </a:extLst>
          </p:cNvPr>
          <p:cNvSpPr txBox="1"/>
          <p:nvPr/>
        </p:nvSpPr>
        <p:spPr>
          <a:xfrm>
            <a:off x="7706359" y="479768"/>
            <a:ext cx="395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6131C-8AE7-5DB2-57A7-0987546B96F7}"/>
              </a:ext>
            </a:extLst>
          </p:cNvPr>
          <p:cNvSpPr txBox="1"/>
          <p:nvPr/>
        </p:nvSpPr>
        <p:spPr>
          <a:xfrm>
            <a:off x="7726260" y="1667422"/>
            <a:ext cx="3955111" cy="444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</a:p>
        </p:txBody>
      </p:sp>
    </p:spTree>
    <p:extLst>
      <p:ext uri="{BB962C8B-B14F-4D97-AF65-F5344CB8AC3E}">
        <p14:creationId xmlns:p14="http://schemas.microsoft.com/office/powerpoint/2010/main" val="174010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082073" y="0"/>
            <a:ext cx="338079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</a:t>
            </a:r>
            <a:r>
              <a:rPr lang="zh-TW" altLang="en-US"/>
              <a:t>收件回執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7CE104-D299-CD4D-8DC6-7AE6D9EB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148845" y="0"/>
            <a:ext cx="340878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</a:t>
            </a:r>
            <a:r>
              <a:rPr lang="zh-TW" altLang="en-US"/>
              <a:t>▼ 信封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A4BCF-55B5-12ED-73C3-32F2208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33525" y="0"/>
            <a:ext cx="317551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列印設定分為三個區塊，分別可設定催款函、收件回執與信封的印表機與紙匣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604587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下拉選擇印表機</a:t>
            </a:r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zh-TW" altLang="en-US" dirty="0"/>
              <a:t>紙匣會隨印表機切換更動，務必確認選擇正確紙匣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BAEA90-A203-AC5E-8F12-8BD33702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28725"/>
            <a:ext cx="10658475" cy="5629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7E6540-46BF-8DAC-EDAE-B79C08D84BF0}"/>
              </a:ext>
            </a:extLst>
          </p:cNvPr>
          <p:cNvSpPr txBox="1"/>
          <p:nvPr/>
        </p:nvSpPr>
        <p:spPr>
          <a:xfrm>
            <a:off x="9206010" y="35169"/>
            <a:ext cx="2699852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設定完畢，點選列印。系統會依序將文件送印</a:t>
            </a:r>
          </a:p>
        </p:txBody>
      </p:sp>
    </p:spTree>
    <p:extLst>
      <p:ext uri="{BB962C8B-B14F-4D97-AF65-F5344CB8AC3E}">
        <p14:creationId xmlns:p14="http://schemas.microsoft.com/office/powerpoint/2010/main" val="578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5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 algn="ctr">
              <a:buNone/>
            </a:pPr>
            <a:r>
              <a:rPr lang="zh-TW" altLang="en-US" dirty="0"/>
              <a:t>產出完成，顯示系統訊息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B43AE8-BD0E-F043-12D5-8E2DF33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-9331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存證信函製作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37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發票串接處理</a:t>
            </a:r>
            <a:endParaRPr lang="en-US" altLang="zh-TW" dirty="0"/>
          </a:p>
          <a:p>
            <a:r>
              <a:rPr lang="zh-TW" altLang="en-US" dirty="0"/>
              <a:t>可設定子公司資料</a:t>
            </a:r>
            <a:endParaRPr lang="en-US" altLang="zh-TW" dirty="0"/>
          </a:p>
          <a:p>
            <a:r>
              <a:rPr lang="zh-TW" altLang="en-US" dirty="0"/>
              <a:t>包含多項複雜內文處理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C444A2FD-7EFD-D911-61DA-87B36C37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0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568958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657321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點選存證信函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存證信函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257BB-0B76-5397-9164-59632C99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3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452465" y="0"/>
            <a:ext cx="329681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選取寄件人公司，預設為搜尋公司，下拉可選擇其分公司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選擇公司自動切換名稱地址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410296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客戶公司代表人，必填</a:t>
            </a:r>
            <a:endParaRPr lang="en-US" altLang="zh-TW" dirty="0"/>
          </a:p>
          <a:p>
            <a:r>
              <a:rPr lang="zh-TW" altLang="en-US" dirty="0"/>
              <a:t>客戶地址，必填</a:t>
            </a:r>
            <a:endParaRPr lang="en-US" altLang="zh-TW" dirty="0"/>
          </a:p>
          <a:p>
            <a:r>
              <a:rPr lang="zh-TW" altLang="en-US" dirty="0"/>
              <a:t>副本，選填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34E0F6-082F-3378-3AF6-24B6A8C2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38056"/>
            <a:ext cx="10658475" cy="562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0C981A-1D18-F928-F85A-DF93225014ED}"/>
              </a:ext>
            </a:extLst>
          </p:cNvPr>
          <p:cNvSpPr txBox="1"/>
          <p:nvPr/>
        </p:nvSpPr>
        <p:spPr>
          <a:xfrm>
            <a:off x="8976242" y="17966"/>
            <a:ext cx="3041134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6"/>
            </a:pPr>
            <a:r>
              <a:rPr lang="zh-TW" altLang="en-US" dirty="0"/>
              <a:t>填寫完畢按預覽，進行資料檢核並產出本機暫存檔</a:t>
            </a:r>
          </a:p>
        </p:txBody>
      </p:sp>
    </p:spTree>
    <p:extLst>
      <p:ext uri="{BB962C8B-B14F-4D97-AF65-F5344CB8AC3E}">
        <p14:creationId xmlns:p14="http://schemas.microsoft.com/office/powerpoint/2010/main" val="168576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-9331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167506" y="-9331"/>
            <a:ext cx="3371462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B9130-94D8-CACD-B6CE-E342FDA6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5461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>
              <a:buNone/>
            </a:pPr>
            <a:r>
              <a:rPr lang="zh-TW" altLang="en-US" dirty="0"/>
              <a:t>存證信函進行資料處理包括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字元半全形轉換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金額中文大寫轉換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400771" y="423947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字數行數計算處理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分頁計算與產出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3D98A-EA14-F698-9607-92CA54C1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63DD04-2864-8784-8D9F-63B4824A67E0}"/>
              </a:ext>
            </a:extLst>
          </p:cNvPr>
          <p:cNvSpPr txBox="1"/>
          <p:nvPr/>
        </p:nvSpPr>
        <p:spPr>
          <a:xfrm>
            <a:off x="9694505" y="423947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zh-TW" altLang="en-US" dirty="0"/>
              <a:t>換行字元處理</a:t>
            </a:r>
            <a:endParaRPr lang="en-US" altLang="zh-TW" dirty="0"/>
          </a:p>
          <a:p>
            <a:pPr>
              <a:buAutoNum type="arabicPeriod" startAt="5"/>
            </a:pPr>
            <a:r>
              <a:rPr lang="zh-TW" altLang="en-US" dirty="0"/>
              <a:t>發票自動串接</a:t>
            </a:r>
          </a:p>
        </p:txBody>
      </p:sp>
    </p:spTree>
    <p:extLst>
      <p:ext uri="{BB962C8B-B14F-4D97-AF65-F5344CB8AC3E}">
        <p14:creationId xmlns:p14="http://schemas.microsoft.com/office/powerpoint/2010/main" val="270659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3837441" y="2749512"/>
            <a:ext cx="4517118" cy="1358976"/>
          </a:xfrm>
          <a:prstGeom prst="rect">
            <a:avLst/>
          </a:prstGeom>
          <a:solidFill>
            <a:srgbClr val="62A0A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後續流程與</a:t>
            </a: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請自行參考，不再贅述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預覽、</a:t>
            </a:r>
            <a:r>
              <a:rPr lang="zh-TW" altLang="en-US"/>
              <a:t>列印等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6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49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主程式流程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每日排程流程</a:t>
            </a:r>
          </a:p>
        </p:txBody>
      </p:sp>
    </p:spTree>
    <p:extLst>
      <p:ext uri="{BB962C8B-B14F-4D97-AF65-F5344CB8AC3E}">
        <p14:creationId xmlns:p14="http://schemas.microsoft.com/office/powerpoint/2010/main" val="20658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spc="600" dirty="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架構圖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系統架構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包含本機程式，需安裝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遠端主機部署排程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排程每日自動匯入資料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系統資料均寫入資料庫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實體檔案寫入檔案伺服器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本機程式自動更新機制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自動身分驗證登入</a:t>
            </a:r>
          </a:p>
        </p:txBody>
      </p:sp>
      <p:pic>
        <p:nvPicPr>
          <p:cNvPr id="17" name="圖片 16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79E66419-22E1-F46A-046F-F7FA5669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0" y="947786"/>
            <a:ext cx="6317757" cy="49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261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本機程式安裝</a:t>
            </a:r>
            <a:endParaRPr lang="en-US" altLang="zh-TW" dirty="0"/>
          </a:p>
          <a:p>
            <a:r>
              <a:rPr lang="zh-TW" altLang="en-US" dirty="0"/>
              <a:t>本機程式執行</a:t>
            </a:r>
            <a:endParaRPr lang="en-US" altLang="zh-TW" dirty="0"/>
          </a:p>
          <a:p>
            <a:r>
              <a:rPr lang="zh-TW" altLang="en-US" dirty="0"/>
              <a:t>本機程式更新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79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183758" y="200492"/>
            <a:ext cx="332924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開啟遠端網址</a:t>
            </a:r>
            <a:br>
              <a:rPr lang="en-US" altLang="zh-TW" dirty="0"/>
            </a:b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\\twfs007\SGSSHARE\OAD\Brian\_Publish\</a:t>
            </a:r>
            <a:r>
              <a:rPr lang="en-US" altLang="zh-TW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InstallBat</a:t>
            </a: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73752" y="200492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找到檔案</a:t>
            </a:r>
            <a:br>
              <a:rPr lang="en-US" altLang="zh-TW" dirty="0"/>
            </a:br>
            <a:r>
              <a:rPr lang="en-US" altLang="zh-TW" dirty="0"/>
              <a:t>SGS.LEGAL.DLS.bat</a:t>
            </a:r>
            <a:br>
              <a:rPr lang="en-US" altLang="zh-TW" dirty="0"/>
            </a:br>
            <a:r>
              <a:rPr lang="zh-TW" altLang="en-US" dirty="0"/>
              <a:t>滑鼠雙擊執行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39747" y="187472"/>
            <a:ext cx="3233955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執行畫面，完成會自動開啟</a:t>
            </a:r>
            <a:br>
              <a:rPr lang="en-US" altLang="zh-TW" dirty="0"/>
            </a:br>
            <a:r>
              <a:rPr lang="zh-TW" altLang="en-US" dirty="0"/>
              <a:t>看到 </a:t>
            </a:r>
            <a:r>
              <a:rPr lang="en-US" altLang="zh-TW" dirty="0"/>
              <a:t>completed</a:t>
            </a:r>
            <a:r>
              <a:rPr lang="zh-TW" altLang="en-US" dirty="0"/>
              <a:t> 即可關閉</a:t>
            </a:r>
            <a:endParaRPr lang="zh-TW" altLang="en-US" dirty="0">
              <a:highlight>
                <a:srgbClr val="FFFF99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47656" y="0"/>
            <a:ext cx="288147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279A81-588E-411F-0917-62EE8317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18" y="1924050"/>
            <a:ext cx="5638800" cy="3009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D0FE3B-4B09-F20F-630C-CD6D06EE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4" y="2479528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232449" y="294313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安裝到本機路徑</a:t>
            </a:r>
            <a:br>
              <a:rPr lang="en-US" altLang="zh-TW" dirty="0"/>
            </a:br>
            <a:r>
              <a:rPr lang="en-US" altLang="zh-TW" dirty="0"/>
              <a:t>C:\</a:t>
            </a:r>
            <a:r>
              <a:rPr lang="en-US" altLang="zh-TW" dirty="0" err="1"/>
              <a:t>SGSLIMS</a:t>
            </a:r>
            <a:r>
              <a:rPr lang="en-US" altLang="zh-TW" dirty="0"/>
              <a:t>\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742772" y="24881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程式會放在以下目錄</a:t>
            </a:r>
            <a:br>
              <a:rPr lang="en-US" altLang="zh-TW" dirty="0"/>
            </a:br>
            <a:r>
              <a:rPr lang="en-US" altLang="zh-TW" dirty="0"/>
              <a:t>SGS.LEGAL.DLS</a:t>
            </a:r>
            <a:br>
              <a:rPr lang="en-US" altLang="zh-TW" dirty="0"/>
            </a:br>
            <a:r>
              <a:rPr lang="zh-TW" altLang="en-US" dirty="0"/>
              <a:t>請勿更動其中檔案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253096" y="24881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安裝完成會在桌面產生捷徑，未來請點選捷徑執行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55FA2D-E26D-D6B5-6AF3-00FFF8FB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9" y="1797297"/>
            <a:ext cx="4600575" cy="4333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C52DDF-CD70-F895-237F-B09C0C6B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64" y="1797297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24000" y="50925"/>
            <a:ext cx="301689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左側選單</a:t>
            </a:r>
            <a:b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顯示系統功能，點選功能會在右側開啟功能畫面</a:t>
            </a:r>
            <a:endParaRPr lang="en-US" altLang="zh-TW" sz="16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49551" y="50925"/>
            <a:ext cx="3016898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功能標題</a:t>
            </a:r>
            <a:endParaRPr lang="en-US" altLang="zh-TW" dirty="0"/>
          </a:p>
          <a:p>
            <a:pPr>
              <a:buAutoNum type="arabicPeriod" startAt="2"/>
            </a:pPr>
            <a:r>
              <a:rPr lang="zh-TW" altLang="en-US" dirty="0"/>
              <a:t>功能畫面，依照個功能不同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392815" y="5092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顯示目前版本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顯示使用者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904C11-9BC6-A460-9FC8-8FC12D6A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16EE2BC-D9DF-9580-771E-605BD1F90EB0}"/>
              </a:ext>
            </a:extLst>
          </p:cNvPr>
          <p:cNvSpPr txBox="1"/>
          <p:nvPr/>
        </p:nvSpPr>
        <p:spPr>
          <a:xfrm>
            <a:off x="-130173" y="0"/>
            <a:ext cx="453183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畫面說明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81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192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通知函</a:t>
            </a:r>
            <a:endParaRPr lang="en-US" altLang="zh-TW" dirty="0"/>
          </a:p>
          <a:p>
            <a:r>
              <a:rPr lang="zh-TW" altLang="en-US" dirty="0"/>
              <a:t>催收函</a:t>
            </a:r>
            <a:endParaRPr lang="en-US" altLang="zh-TW" dirty="0"/>
          </a:p>
          <a:p>
            <a:r>
              <a:rPr lang="zh-TW" altLang="en-US" dirty="0"/>
              <a:t>存證信函</a:t>
            </a:r>
          </a:p>
        </p:txBody>
      </p:sp>
    </p:spTree>
    <p:extLst>
      <p:ext uri="{BB962C8B-B14F-4D97-AF65-F5344CB8AC3E}">
        <p14:creationId xmlns:p14="http://schemas.microsoft.com/office/powerpoint/2010/main" val="1105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1137</Words>
  <Application>Microsoft Office PowerPoint</Application>
  <PresentationFormat>寬螢幕</PresentationFormat>
  <Paragraphs>178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Segoe UI</vt:lpstr>
      <vt:lpstr>Segoe UI Symbol</vt:lpstr>
      <vt:lpstr>Office 佈景主題</vt:lpstr>
      <vt:lpstr>催款函管理系統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催款函管理系統</dc:title>
  <dc:creator>Li, Brian (New Taipei City)</dc:creator>
  <cp:lastModifiedBy>Li, Brian (New Taipei City)</cp:lastModifiedBy>
  <cp:revision>12</cp:revision>
  <dcterms:created xsi:type="dcterms:W3CDTF">2023-10-04T05:38:37Z</dcterms:created>
  <dcterms:modified xsi:type="dcterms:W3CDTF">2023-10-07T02:43:17Z</dcterms:modified>
</cp:coreProperties>
</file>