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74" d="100"/>
          <a:sy n="74" d="100"/>
        </p:scale>
        <p:origin x="153" y="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9D3C5-8FEB-4E9C-ADF9-D0CF1F685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B1E138-A0B7-4D6F-B3D4-ED08B37F5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6AA79-C223-441F-9F80-6D4912A6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61354E-5DA0-4D7A-AF47-475CA610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9014B-CF72-47C4-8F0A-A7B6A730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366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1AEE6-2D63-43E8-95F1-C3E65B88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B1FA8C-7D2A-44EE-97AB-97C1331A3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E160F-7A53-40B8-B40D-7563372F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6CB769-6F2B-4E6A-BA5C-56EF4FFA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7C6C7-D745-4934-AA07-C061B18D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453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6743B6-118B-4211-8670-0FB60D287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BE5E62-0202-4F3E-843D-D03B8E31D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75AC56-6868-4FCC-87DC-BB152542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875DB6-C2C4-403B-B87F-58889BF2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4FF81-A657-4B95-BACF-D949E473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078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EC553-4359-46E2-841B-DF10DC8D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9A0DA4-0B25-4D97-8E8E-ACA2EB42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A34D62-02F7-4E1D-AEE6-34747E1F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6610B-AD3E-4156-973B-134D7155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687586-FDCF-463A-BA55-837B8EE8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382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9B952-66E8-4B7E-A44A-07CCF85F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B4F75C-6B53-4C3C-83FC-736C24017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2BD3A-C682-4697-87BD-7AD188A8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826D22-36FE-452E-AE4C-A3C507D7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1EE76C-79BE-445B-B0EE-61D8988B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943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16A2E-2989-4685-B95C-F19A173F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1BD0C-1F2F-47F3-8043-E4E96541C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49A48F-D14A-4C9F-8315-C4C056BD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62C687-9972-4AEC-AFA4-D3C3D90A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939283-0052-48CF-82ED-F26A2DF3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D9E113-7622-4BFA-ADDF-F5E6DC68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307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E9F3D-8E7B-4C4E-AABA-3BB59343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407D60-23C2-4C9C-A743-B4446C33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F8EAA6-74A2-40F1-98C8-E29B65B0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20F6AC-CBC6-4B48-A41E-1018A6A7B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C982090-7BB1-49E3-91B4-1E5C03EC7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5460BC-7A11-4010-83E7-A741372F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9AE994-684B-44C6-A8C4-583FDB7A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7422DB-B13E-4BFB-83A8-2464D410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27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34908-234A-436E-8233-D48812DD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555573-CFBB-4F7E-B36C-DE8C3770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4086C5-1768-440F-BB92-6669AF87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99C56F-49C6-406A-A46F-191BDF9C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034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AAA465-4989-4E89-8F2E-784E9D6B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875662-4D56-461D-A2FB-4B2572C7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EE20B8-9B36-498C-AAD1-22AA868B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585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5A134-0E54-401A-BC8C-072D228F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0F8137-9315-483E-BF3A-EF7297613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E64DF4-B156-49D7-A64A-CF5EBF75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12CBCE-B7F6-40D3-9D84-59EB58AD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B626BB-7F8F-4C50-AD6F-55AB8FBB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706075-F3A7-47F2-BED2-A8170C50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574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4CD17F-177F-4820-BD11-2E1CB9F5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F6E88E-D517-49A1-B541-834D8D61F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A2F9C7-FE50-4856-B650-5B0462079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65B56B-BFF4-456E-A433-E2C5D064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1F80E1-165A-4087-A383-E458CB02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8F36C7-58D3-4E5A-A2DC-ADA39487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951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BA609D-F250-4669-92A8-8305121A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BEE919-F7E0-40E9-B324-73190EDC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DB9629-4E3F-47A1-A0DA-7E67F5A35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CD0662-8DBE-451D-B10D-39D2FA500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107F1A-BB26-4A97-9688-8C71A15A2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968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AF3D2436-14D6-431B-B998-0E8A468F2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2413" r="-1" b="-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B92D51-16E4-4525-B256-90ECC2B16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>
            <a:normAutofit/>
          </a:bodyPr>
          <a:lstStyle/>
          <a:p>
            <a:pPr algn="l"/>
            <a:endParaRPr lang="fr-CH" sz="2000" dirty="0">
              <a:solidFill>
                <a:srgbClr val="FFFFFF"/>
              </a:solidFill>
            </a:endParaRPr>
          </a:p>
          <a:p>
            <a:pPr algn="l"/>
            <a:r>
              <a:rPr lang="fr-CH" sz="2000" dirty="0">
                <a:solidFill>
                  <a:srgbClr val="FFFFFF"/>
                </a:solidFill>
              </a:rPr>
              <a:t>Bilan au 30.03.22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E2091C-873C-480D-AE4C-219257E8C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fr-CH" sz="5400">
                <a:solidFill>
                  <a:srgbClr val="FFFFFF"/>
                </a:solidFill>
              </a:rPr>
              <a:t>Montreux Jazz Memories</a:t>
            </a:r>
          </a:p>
        </p:txBody>
      </p:sp>
    </p:spTree>
    <p:extLst>
      <p:ext uri="{BB962C8B-B14F-4D97-AF65-F5344CB8AC3E}">
        <p14:creationId xmlns:p14="http://schemas.microsoft.com/office/powerpoint/2010/main" val="8928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90D088-D12C-4A9E-A08A-68317FFE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 de donnée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119FE1-3DF2-44B5-AAB8-1FCE038E5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64701"/>
            <a:ext cx="6780700" cy="55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594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3491AA09-B65A-432B-BBB9-4C477A78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7B19773F-5763-4197-BF2B-8737CA98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7" name="Espace réservé du contenu 4">
            <a:extLst>
              <a:ext uri="{FF2B5EF4-FFF2-40B4-BE49-F238E27FC236}">
                <a16:creationId xmlns:a16="http://schemas.microsoft.com/office/drawing/2014/main" id="{1F100D41-25F7-4A20-A99A-0130EE82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9828" y="155985"/>
            <a:ext cx="14495918" cy="118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7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3491AA09-B65A-432B-BBB9-4C477A78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7B19773F-5763-4197-BF2B-8737CA98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7" name="Espace réservé du contenu 4">
            <a:extLst>
              <a:ext uri="{FF2B5EF4-FFF2-40B4-BE49-F238E27FC236}">
                <a16:creationId xmlns:a16="http://schemas.microsoft.com/office/drawing/2014/main" id="{1F100D41-25F7-4A20-A99A-0130EE82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2" y="-3202324"/>
            <a:ext cx="14495918" cy="118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6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3491AA09-B65A-432B-BBB9-4C477A78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7B19773F-5763-4197-BF2B-8737CA98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7" name="Espace réservé du contenu 4">
            <a:extLst>
              <a:ext uri="{FF2B5EF4-FFF2-40B4-BE49-F238E27FC236}">
                <a16:creationId xmlns:a16="http://schemas.microsoft.com/office/drawing/2014/main" id="{1F100D41-25F7-4A20-A99A-0130EE82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1" y="-5541960"/>
            <a:ext cx="14495918" cy="118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34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Grand écran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Montreux Jazz Memories</vt:lpstr>
      <vt:lpstr>Base de donnée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Montreux Jazz Memories</dc:title>
  <dc:creator>Zakari Rabet</dc:creator>
  <cp:lastModifiedBy>Zakari Rabet</cp:lastModifiedBy>
  <cp:revision>1</cp:revision>
  <dcterms:created xsi:type="dcterms:W3CDTF">2022-03-30T09:12:04Z</dcterms:created>
  <dcterms:modified xsi:type="dcterms:W3CDTF">2022-03-30T09:25:16Z</dcterms:modified>
</cp:coreProperties>
</file>