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5" r:id="rId10"/>
    <p:sldId id="266" r:id="rId11"/>
    <p:sldId id="268" r:id="rId12"/>
    <p:sldId id="269" r:id="rId13"/>
    <p:sldId id="270" r:id="rId14"/>
    <p:sldId id="27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85997-8C2F-4A0B-90A2-6FB543BABF2F}" v="42" dt="2022-03-30T14:25:24.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86" autoAdjust="0"/>
    <p:restoredTop sz="94660"/>
  </p:normalViewPr>
  <p:slideViewPr>
    <p:cSldViewPr snapToGrid="0">
      <p:cViewPr>
        <p:scale>
          <a:sx n="85" d="100"/>
          <a:sy n="85" d="100"/>
        </p:scale>
        <p:origin x="69" y="7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kari Rabet" userId="6bb2cca824e1f148" providerId="LiveId" clId="{5A985997-8C2F-4A0B-90A2-6FB543BABF2F}"/>
    <pc:docChg chg="undo custSel addSld delSld modSld sldOrd">
      <pc:chgData name="Zakari Rabet" userId="6bb2cca824e1f148" providerId="LiveId" clId="{5A985997-8C2F-4A0B-90A2-6FB543BABF2F}" dt="2022-03-30T14:29:39.019" v="154" actId="1076"/>
      <pc:docMkLst>
        <pc:docMk/>
      </pc:docMkLst>
      <pc:sldChg chg="modSp mod">
        <pc:chgData name="Zakari Rabet" userId="6bb2cca824e1f148" providerId="LiveId" clId="{5A985997-8C2F-4A0B-90A2-6FB543BABF2F}" dt="2022-03-30T10:35:29.053" v="4" actId="2711"/>
        <pc:sldMkLst>
          <pc:docMk/>
          <pc:sldMk cId="892894285" sldId="256"/>
        </pc:sldMkLst>
        <pc:spChg chg="mod">
          <ac:chgData name="Zakari Rabet" userId="6bb2cca824e1f148" providerId="LiveId" clId="{5A985997-8C2F-4A0B-90A2-6FB543BABF2F}" dt="2022-03-30T10:35:08.532" v="3" actId="2711"/>
          <ac:spMkLst>
            <pc:docMk/>
            <pc:sldMk cId="892894285" sldId="256"/>
            <ac:spMk id="2" creationId="{F4E2091C-873C-480D-AE4C-219257E8C4AA}"/>
          </ac:spMkLst>
        </pc:spChg>
        <pc:spChg chg="mod">
          <ac:chgData name="Zakari Rabet" userId="6bb2cca824e1f148" providerId="LiveId" clId="{5A985997-8C2F-4A0B-90A2-6FB543BABF2F}" dt="2022-03-30T10:35:29.053" v="4" actId="2711"/>
          <ac:spMkLst>
            <pc:docMk/>
            <pc:sldMk cId="892894285" sldId="256"/>
            <ac:spMk id="3" creationId="{A1B92D51-16E4-4525-B256-90ECC2B16758}"/>
          </ac:spMkLst>
        </pc:spChg>
      </pc:sldChg>
      <pc:sldChg chg="modSp mod">
        <pc:chgData name="Zakari Rabet" userId="6bb2cca824e1f148" providerId="LiveId" clId="{5A985997-8C2F-4A0B-90A2-6FB543BABF2F}" dt="2022-03-30T10:35:38.105" v="5" actId="2711"/>
        <pc:sldMkLst>
          <pc:docMk/>
          <pc:sldMk cId="2344659444" sldId="257"/>
        </pc:sldMkLst>
        <pc:spChg chg="mod">
          <ac:chgData name="Zakari Rabet" userId="6bb2cca824e1f148" providerId="LiveId" clId="{5A985997-8C2F-4A0B-90A2-6FB543BABF2F}" dt="2022-03-30T10:35:38.105" v="5" actId="2711"/>
          <ac:spMkLst>
            <pc:docMk/>
            <pc:sldMk cId="2344659444" sldId="257"/>
            <ac:spMk id="2" creationId="{CF90D088-D12C-4A9E-A08A-68317FFE3BCB}"/>
          </ac:spMkLst>
        </pc:spChg>
      </pc:sldChg>
      <pc:sldChg chg="modSp mod">
        <pc:chgData name="Zakari Rabet" userId="6bb2cca824e1f148" providerId="LiveId" clId="{5A985997-8C2F-4A0B-90A2-6FB543BABF2F}" dt="2022-03-30T10:30:54.090" v="0" actId="20577"/>
        <pc:sldMkLst>
          <pc:docMk/>
          <pc:sldMk cId="2296234387" sldId="260"/>
        </pc:sldMkLst>
        <pc:spChg chg="mod">
          <ac:chgData name="Zakari Rabet" userId="6bb2cca824e1f148" providerId="LiveId" clId="{5A985997-8C2F-4A0B-90A2-6FB543BABF2F}" dt="2022-03-30T10:30:54.090" v="0" actId="20577"/>
          <ac:spMkLst>
            <pc:docMk/>
            <pc:sldMk cId="2296234387" sldId="260"/>
            <ac:spMk id="14" creationId="{3491AA09-B65A-432B-BBB9-4C477A787CB0}"/>
          </ac:spMkLst>
        </pc:spChg>
      </pc:sldChg>
      <pc:sldChg chg="modSp mod modTransition">
        <pc:chgData name="Zakari Rabet" userId="6bb2cca824e1f148" providerId="LiveId" clId="{5A985997-8C2F-4A0B-90A2-6FB543BABF2F}" dt="2022-03-30T14:22:28.434" v="44"/>
        <pc:sldMkLst>
          <pc:docMk/>
          <pc:sldMk cId="1161825921" sldId="261"/>
        </pc:sldMkLst>
        <pc:spChg chg="mod">
          <ac:chgData name="Zakari Rabet" userId="6bb2cca824e1f148" providerId="LiveId" clId="{5A985997-8C2F-4A0B-90A2-6FB543BABF2F}" dt="2022-03-30T14:19:23.007" v="37" actId="2085"/>
          <ac:spMkLst>
            <pc:docMk/>
            <pc:sldMk cId="1161825921" sldId="261"/>
            <ac:spMk id="2" creationId="{E20A8694-AB8B-7740-B0EC-78B90978BB27}"/>
          </ac:spMkLst>
        </pc:spChg>
        <pc:spChg chg="mod">
          <ac:chgData name="Zakari Rabet" userId="6bb2cca824e1f148" providerId="LiveId" clId="{5A985997-8C2F-4A0B-90A2-6FB543BABF2F}" dt="2022-03-30T14:15:45.365" v="11" actId="1076"/>
          <ac:spMkLst>
            <pc:docMk/>
            <pc:sldMk cId="1161825921" sldId="261"/>
            <ac:spMk id="3" creationId="{9C30A56A-8B5F-EC4A-AAC4-B7CB10789061}"/>
          </ac:spMkLst>
        </pc:spChg>
        <pc:spChg chg="mod">
          <ac:chgData name="Zakari Rabet" userId="6bb2cca824e1f148" providerId="LiveId" clId="{5A985997-8C2F-4A0B-90A2-6FB543BABF2F}" dt="2022-03-30T14:19:26.058" v="39" actId="1076"/>
          <ac:spMkLst>
            <pc:docMk/>
            <pc:sldMk cId="1161825921" sldId="261"/>
            <ac:spMk id="6" creationId="{3FDF5CFC-0172-0543-B28F-EB95A025785E}"/>
          </ac:spMkLst>
        </pc:spChg>
        <pc:spChg chg="mod">
          <ac:chgData name="Zakari Rabet" userId="6bb2cca824e1f148" providerId="LiveId" clId="{5A985997-8C2F-4A0B-90A2-6FB543BABF2F}" dt="2022-03-30T14:19:01.278" v="34" actId="207"/>
          <ac:spMkLst>
            <pc:docMk/>
            <pc:sldMk cId="1161825921" sldId="261"/>
            <ac:spMk id="7" creationId="{4D738910-0BC5-734A-8C6C-8C2A806926E7}"/>
          </ac:spMkLst>
        </pc:spChg>
      </pc:sldChg>
      <pc:sldChg chg="modSp mod modTransition">
        <pc:chgData name="Zakari Rabet" userId="6bb2cca824e1f148" providerId="LiveId" clId="{5A985997-8C2F-4A0B-90A2-6FB543BABF2F}" dt="2022-03-30T14:28:37.456" v="102" actId="1076"/>
        <pc:sldMkLst>
          <pc:docMk/>
          <pc:sldMk cId="3949018937" sldId="262"/>
        </pc:sldMkLst>
        <pc:spChg chg="mod">
          <ac:chgData name="Zakari Rabet" userId="6bb2cca824e1f148" providerId="LiveId" clId="{5A985997-8C2F-4A0B-90A2-6FB543BABF2F}" dt="2022-03-30T14:28:37.456" v="102" actId="1076"/>
          <ac:spMkLst>
            <pc:docMk/>
            <pc:sldMk cId="3949018937" sldId="262"/>
            <ac:spMk id="2" creationId="{104C9545-D050-D642-81C4-78BC70EDC7EE}"/>
          </ac:spMkLst>
        </pc:spChg>
      </pc:sldChg>
      <pc:sldChg chg="modSp mod modTransition">
        <pc:chgData name="Zakari Rabet" userId="6bb2cca824e1f148" providerId="LiveId" clId="{5A985997-8C2F-4A0B-90A2-6FB543BABF2F}" dt="2022-03-30T14:29:39.019" v="154" actId="1076"/>
        <pc:sldMkLst>
          <pc:docMk/>
          <pc:sldMk cId="2401308163" sldId="265"/>
        </pc:sldMkLst>
        <pc:spChg chg="mod">
          <ac:chgData name="Zakari Rabet" userId="6bb2cca824e1f148" providerId="LiveId" clId="{5A985997-8C2F-4A0B-90A2-6FB543BABF2F}" dt="2022-03-30T14:29:39.019" v="154" actId="1076"/>
          <ac:spMkLst>
            <pc:docMk/>
            <pc:sldMk cId="2401308163" sldId="265"/>
            <ac:spMk id="2" creationId="{104C9545-D050-D642-81C4-78BC70EDC7EE}"/>
          </ac:spMkLst>
        </pc:spChg>
      </pc:sldChg>
      <pc:sldChg chg="modTransition">
        <pc:chgData name="Zakari Rabet" userId="6bb2cca824e1f148" providerId="LiveId" clId="{5A985997-8C2F-4A0B-90A2-6FB543BABF2F}" dt="2022-03-30T14:25:12.136" v="74"/>
        <pc:sldMkLst>
          <pc:docMk/>
          <pc:sldMk cId="1065299341" sldId="266"/>
        </pc:sldMkLst>
      </pc:sldChg>
      <pc:sldChg chg="modTransition">
        <pc:chgData name="Zakari Rabet" userId="6bb2cca824e1f148" providerId="LiveId" clId="{5A985997-8C2F-4A0B-90A2-6FB543BABF2F}" dt="2022-03-30T14:25:05.498" v="73"/>
        <pc:sldMkLst>
          <pc:docMk/>
          <pc:sldMk cId="2873665388" sldId="268"/>
        </pc:sldMkLst>
      </pc:sldChg>
      <pc:sldChg chg="modTransition">
        <pc:chgData name="Zakari Rabet" userId="6bb2cca824e1f148" providerId="LiveId" clId="{5A985997-8C2F-4A0B-90A2-6FB543BABF2F}" dt="2022-03-30T14:24:59.564" v="72"/>
        <pc:sldMkLst>
          <pc:docMk/>
          <pc:sldMk cId="4238179733" sldId="269"/>
        </pc:sldMkLst>
      </pc:sldChg>
      <pc:sldChg chg="modTransition">
        <pc:chgData name="Zakari Rabet" userId="6bb2cca824e1f148" providerId="LiveId" clId="{5A985997-8C2F-4A0B-90A2-6FB543BABF2F}" dt="2022-03-30T14:23:59.802" v="70"/>
        <pc:sldMkLst>
          <pc:docMk/>
          <pc:sldMk cId="1779166965" sldId="270"/>
        </pc:sldMkLst>
      </pc:sldChg>
      <pc:sldChg chg="modTransition">
        <pc:chgData name="Zakari Rabet" userId="6bb2cca824e1f148" providerId="LiveId" clId="{5A985997-8C2F-4A0B-90A2-6FB543BABF2F}" dt="2022-03-30T14:24:12.206" v="71"/>
        <pc:sldMkLst>
          <pc:docMk/>
          <pc:sldMk cId="379940234" sldId="271"/>
        </pc:sldMkLst>
      </pc:sldChg>
      <pc:sldChg chg="addSp delSp modSp add del mod ord">
        <pc:chgData name="Zakari Rabet" userId="6bb2cca824e1f148" providerId="LiveId" clId="{5A985997-8C2F-4A0B-90A2-6FB543BABF2F}" dt="2022-03-30T14:18:17.624" v="32" actId="47"/>
        <pc:sldMkLst>
          <pc:docMk/>
          <pc:sldMk cId="3227317208" sldId="272"/>
        </pc:sldMkLst>
        <pc:spChg chg="add del">
          <ac:chgData name="Zakari Rabet" userId="6bb2cca824e1f148" providerId="LiveId" clId="{5A985997-8C2F-4A0B-90A2-6FB543BABF2F}" dt="2022-03-30T14:16:57.409" v="18" actId="478"/>
          <ac:spMkLst>
            <pc:docMk/>
            <pc:sldMk cId="3227317208" sldId="272"/>
            <ac:spMk id="2" creationId="{104C9545-D050-D642-81C4-78BC70EDC7EE}"/>
          </ac:spMkLst>
        </pc:spChg>
        <pc:spChg chg="add del mod">
          <ac:chgData name="Zakari Rabet" userId="6bb2cca824e1f148" providerId="LiveId" clId="{5A985997-8C2F-4A0B-90A2-6FB543BABF2F}" dt="2022-03-30T14:16:03.187" v="16" actId="478"/>
          <ac:spMkLst>
            <pc:docMk/>
            <pc:sldMk cId="3227317208" sldId="272"/>
            <ac:spMk id="4" creationId="{50D57303-61EC-47CD-9397-0FFA9C6714FC}"/>
          </ac:spMkLst>
        </pc:spChg>
        <pc:spChg chg="add del mod">
          <ac:chgData name="Zakari Rabet" userId="6bb2cca824e1f148" providerId="LiveId" clId="{5A985997-8C2F-4A0B-90A2-6FB543BABF2F}" dt="2022-03-30T14:15:59.315" v="15" actId="478"/>
          <ac:spMkLst>
            <pc:docMk/>
            <pc:sldMk cId="3227317208" sldId="272"/>
            <ac:spMk id="6" creationId="{6923D953-5857-420A-94ED-2B1BE979B8C5}"/>
          </ac:spMkLst>
        </pc:spChg>
        <pc:spChg chg="del">
          <ac:chgData name="Zakari Rabet" userId="6bb2cca824e1f148" providerId="LiveId" clId="{5A985997-8C2F-4A0B-90A2-6FB543BABF2F}" dt="2022-03-30T14:16:57.409" v="18" actId="478"/>
          <ac:spMkLst>
            <pc:docMk/>
            <pc:sldMk cId="3227317208" sldId="272"/>
            <ac:spMk id="8" creationId="{B34F5AD2-EDBD-4BBD-A55C-EAFFD0C7097A}"/>
          </ac:spMkLst>
        </pc:spChg>
        <pc:spChg chg="add del mod">
          <ac:chgData name="Zakari Rabet" userId="6bb2cca824e1f148" providerId="LiveId" clId="{5A985997-8C2F-4A0B-90A2-6FB543BABF2F}" dt="2022-03-30T14:15:52.665" v="13"/>
          <ac:spMkLst>
            <pc:docMk/>
            <pc:sldMk cId="3227317208" sldId="272"/>
            <ac:spMk id="9" creationId="{0747303B-B652-4249-8182-A891F3C35B59}"/>
          </ac:spMkLst>
        </pc:spChg>
        <pc:spChg chg="del">
          <ac:chgData name="Zakari Rabet" userId="6bb2cca824e1f148" providerId="LiveId" clId="{5A985997-8C2F-4A0B-90A2-6FB543BABF2F}" dt="2022-03-30T14:16:57.409" v="18" actId="478"/>
          <ac:spMkLst>
            <pc:docMk/>
            <pc:sldMk cId="3227317208" sldId="272"/>
            <ac:spMk id="10" creationId="{C3896A03-3945-419A-B66B-4EE266EDD152}"/>
          </ac:spMkLst>
        </pc:spChg>
        <pc:spChg chg="add del mod">
          <ac:chgData name="Zakari Rabet" userId="6bb2cca824e1f148" providerId="LiveId" clId="{5A985997-8C2F-4A0B-90A2-6FB543BABF2F}" dt="2022-03-30T14:15:52.665" v="13"/>
          <ac:spMkLst>
            <pc:docMk/>
            <pc:sldMk cId="3227317208" sldId="272"/>
            <ac:spMk id="11" creationId="{B878063B-A62F-434C-A533-4BFB39221E61}"/>
          </ac:spMkLst>
        </pc:spChg>
        <pc:spChg chg="del">
          <ac:chgData name="Zakari Rabet" userId="6bb2cca824e1f148" providerId="LiveId" clId="{5A985997-8C2F-4A0B-90A2-6FB543BABF2F}" dt="2022-03-30T14:16:57.409" v="18" actId="478"/>
          <ac:spMkLst>
            <pc:docMk/>
            <pc:sldMk cId="3227317208" sldId="272"/>
            <ac:spMk id="12" creationId="{B8EAE243-3A9F-4A46-B0D9-04C723A8A1BD}"/>
          </ac:spMkLst>
        </pc:spChg>
        <pc:spChg chg="add del mod">
          <ac:chgData name="Zakari Rabet" userId="6bb2cca824e1f148" providerId="LiveId" clId="{5A985997-8C2F-4A0B-90A2-6FB543BABF2F}" dt="2022-03-30T14:15:52.665" v="13"/>
          <ac:spMkLst>
            <pc:docMk/>
            <pc:sldMk cId="3227317208" sldId="272"/>
            <ac:spMk id="13" creationId="{51D3D60B-8219-419A-A87B-465FC090BCA8}"/>
          </ac:spMkLst>
        </pc:spChg>
        <pc:spChg chg="add del mod">
          <ac:chgData name="Zakari Rabet" userId="6bb2cca824e1f148" providerId="LiveId" clId="{5A985997-8C2F-4A0B-90A2-6FB543BABF2F}" dt="2022-03-30T14:15:52.665" v="13"/>
          <ac:spMkLst>
            <pc:docMk/>
            <pc:sldMk cId="3227317208" sldId="272"/>
            <ac:spMk id="15" creationId="{B8459CEB-A63B-4AC9-A673-BA739C9E2925}"/>
          </ac:spMkLst>
        </pc:spChg>
        <pc:spChg chg="add del mod">
          <ac:chgData name="Zakari Rabet" userId="6bb2cca824e1f148" providerId="LiveId" clId="{5A985997-8C2F-4A0B-90A2-6FB543BABF2F}" dt="2022-03-30T14:16:57.409" v="18" actId="478"/>
          <ac:spMkLst>
            <pc:docMk/>
            <pc:sldMk cId="3227317208" sldId="272"/>
            <ac:spMk id="16" creationId="{BD410013-2F25-4624-8984-A4FF1463BC2E}"/>
          </ac:spMkLst>
        </pc:spChg>
        <pc:spChg chg="add del mod">
          <ac:chgData name="Zakari Rabet" userId="6bb2cca824e1f148" providerId="LiveId" clId="{5A985997-8C2F-4A0B-90A2-6FB543BABF2F}" dt="2022-03-30T14:16:57.409" v="18" actId="478"/>
          <ac:spMkLst>
            <pc:docMk/>
            <pc:sldMk cId="3227317208" sldId="272"/>
            <ac:spMk id="17" creationId="{42AFEB64-D64A-4A52-9F3D-629B05DB903B}"/>
          </ac:spMkLst>
        </pc:spChg>
        <pc:spChg chg="add del mod">
          <ac:chgData name="Zakari Rabet" userId="6bb2cca824e1f148" providerId="LiveId" clId="{5A985997-8C2F-4A0B-90A2-6FB543BABF2F}" dt="2022-03-30T14:16:57.409" v="18" actId="478"/>
          <ac:spMkLst>
            <pc:docMk/>
            <pc:sldMk cId="3227317208" sldId="272"/>
            <ac:spMk id="18" creationId="{F6E50E19-5FA1-4575-A93A-7E7D3A0D2511}"/>
          </ac:spMkLst>
        </pc:spChg>
        <pc:spChg chg="add del mod">
          <ac:chgData name="Zakari Rabet" userId="6bb2cca824e1f148" providerId="LiveId" clId="{5A985997-8C2F-4A0B-90A2-6FB543BABF2F}" dt="2022-03-30T14:16:57.409" v="18" actId="478"/>
          <ac:spMkLst>
            <pc:docMk/>
            <pc:sldMk cId="3227317208" sldId="272"/>
            <ac:spMk id="19" creationId="{682E0507-DDC7-4297-BB12-5059725DF8EE}"/>
          </ac:spMkLst>
        </pc:spChg>
        <pc:spChg chg="add mod">
          <ac:chgData name="Zakari Rabet" userId="6bb2cca824e1f148" providerId="LiveId" clId="{5A985997-8C2F-4A0B-90A2-6FB543BABF2F}" dt="2022-03-30T14:16:57.409" v="18" actId="478"/>
          <ac:spMkLst>
            <pc:docMk/>
            <pc:sldMk cId="3227317208" sldId="272"/>
            <ac:spMk id="20" creationId="{7FA70952-CE90-407A-9C6E-F2737C22C0DC}"/>
          </ac:spMkLst>
        </pc:spChg>
        <pc:spChg chg="add del mod">
          <ac:chgData name="Zakari Rabet" userId="6bb2cca824e1f148" providerId="LiveId" clId="{5A985997-8C2F-4A0B-90A2-6FB543BABF2F}" dt="2022-03-30T14:17:05.669" v="20"/>
          <ac:spMkLst>
            <pc:docMk/>
            <pc:sldMk cId="3227317208" sldId="272"/>
            <ac:spMk id="21" creationId="{CA252183-D02B-4CF5-B039-6119BD6C1401}"/>
          </ac:spMkLst>
        </pc:spChg>
        <pc:spChg chg="add del mod">
          <ac:chgData name="Zakari Rabet" userId="6bb2cca824e1f148" providerId="LiveId" clId="{5A985997-8C2F-4A0B-90A2-6FB543BABF2F}" dt="2022-03-30T14:17:05.669" v="20"/>
          <ac:spMkLst>
            <pc:docMk/>
            <pc:sldMk cId="3227317208" sldId="272"/>
            <ac:spMk id="22" creationId="{401A247A-2A01-49F1-9B5F-4FE35180B1AA}"/>
          </ac:spMkLst>
        </pc:spChg>
        <pc:spChg chg="add del mod">
          <ac:chgData name="Zakari Rabet" userId="6bb2cca824e1f148" providerId="LiveId" clId="{5A985997-8C2F-4A0B-90A2-6FB543BABF2F}" dt="2022-03-30T14:17:05.669" v="20"/>
          <ac:spMkLst>
            <pc:docMk/>
            <pc:sldMk cId="3227317208" sldId="272"/>
            <ac:spMk id="23" creationId="{2BB6F971-948A-439B-8093-29D49B8D62C1}"/>
          </ac:spMkLst>
        </pc:spChg>
        <pc:spChg chg="add del mod">
          <ac:chgData name="Zakari Rabet" userId="6bb2cca824e1f148" providerId="LiveId" clId="{5A985997-8C2F-4A0B-90A2-6FB543BABF2F}" dt="2022-03-30T14:17:05.669" v="20"/>
          <ac:spMkLst>
            <pc:docMk/>
            <pc:sldMk cId="3227317208" sldId="272"/>
            <ac:spMk id="24" creationId="{607E3310-91FE-4572-87E8-DACA0FE24640}"/>
          </ac:spMkLst>
        </pc:spChg>
        <pc:spChg chg="add mod">
          <ac:chgData name="Zakari Rabet" userId="6bb2cca824e1f148" providerId="LiveId" clId="{5A985997-8C2F-4A0B-90A2-6FB543BABF2F}" dt="2022-03-30T14:17:48.782" v="25" actId="1076"/>
          <ac:spMkLst>
            <pc:docMk/>
            <pc:sldMk cId="3227317208" sldId="272"/>
            <ac:spMk id="26" creationId="{7C58385A-A8B7-4369-AAD9-C73FCE2615E5}"/>
          </ac:spMkLst>
        </pc:spChg>
        <pc:spChg chg="add del mod">
          <ac:chgData name="Zakari Rabet" userId="6bb2cca824e1f148" providerId="LiveId" clId="{5A985997-8C2F-4A0B-90A2-6FB543BABF2F}" dt="2022-03-30T14:17:52.670" v="28"/>
          <ac:spMkLst>
            <pc:docMk/>
            <pc:sldMk cId="3227317208" sldId="272"/>
            <ac:spMk id="28" creationId="{4C21DB43-34AF-469D-895A-FE41A78BF1A0}"/>
          </ac:spMkLst>
        </pc:spChg>
        <pc:spChg chg="add mod">
          <ac:chgData name="Zakari Rabet" userId="6bb2cca824e1f148" providerId="LiveId" clId="{5A985997-8C2F-4A0B-90A2-6FB543BABF2F}" dt="2022-03-30T14:18:03.665" v="31" actId="1076"/>
          <ac:spMkLst>
            <pc:docMk/>
            <pc:sldMk cId="3227317208" sldId="272"/>
            <ac:spMk id="30" creationId="{51A90F83-A03B-4D24-8BE2-177479F36F1E}"/>
          </ac:spMkLst>
        </pc:spChg>
        <pc:graphicFrameChg chg="del">
          <ac:chgData name="Zakari Rabet" userId="6bb2cca824e1f148" providerId="LiveId" clId="{5A985997-8C2F-4A0B-90A2-6FB543BABF2F}" dt="2022-03-30T14:15:36.655" v="9" actId="478"/>
          <ac:graphicFrameMkLst>
            <pc:docMk/>
            <pc:sldMk cId="3227317208" sldId="272"/>
            <ac:graphicFrameMk id="14" creationId="{540A0006-9468-7250-16F0-85361DF40CB5}"/>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D4D03-5C7F-48F6-B936-5D303A600C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5308886-54C3-4F21-AE9B-99CD99698266}">
      <dgm:prSet/>
      <dgm:spPr/>
      <dgm:t>
        <a:bodyPr/>
        <a:lstStyle/>
        <a:p>
          <a:pPr>
            <a:lnSpc>
              <a:spcPct val="100000"/>
            </a:lnSpc>
          </a:pPr>
          <a:r>
            <a:rPr lang="fr-FR"/>
            <a:t>Précision : 59%</a:t>
          </a:r>
          <a:endParaRPr lang="en-US"/>
        </a:p>
      </dgm:t>
    </dgm:pt>
    <dgm:pt modelId="{ED420FE7-7887-48A3-B8A6-F1665BD54854}" type="parTrans" cxnId="{2C30FBC5-D009-4E59-BAE9-36838619E6BC}">
      <dgm:prSet/>
      <dgm:spPr/>
      <dgm:t>
        <a:bodyPr/>
        <a:lstStyle/>
        <a:p>
          <a:endParaRPr lang="en-US"/>
        </a:p>
      </dgm:t>
    </dgm:pt>
    <dgm:pt modelId="{703E8F7D-D658-46DA-864A-F5CA419C92C4}" type="sibTrans" cxnId="{2C30FBC5-D009-4E59-BAE9-36838619E6BC}">
      <dgm:prSet/>
      <dgm:spPr/>
      <dgm:t>
        <a:bodyPr/>
        <a:lstStyle/>
        <a:p>
          <a:endParaRPr lang="en-US"/>
        </a:p>
      </dgm:t>
    </dgm:pt>
    <dgm:pt modelId="{C02EAA0A-F8B7-401A-AF8C-D248445EDAC3}">
      <dgm:prSet/>
      <dgm:spPr/>
      <dgm:t>
        <a:bodyPr/>
        <a:lstStyle/>
        <a:p>
          <a:pPr>
            <a:lnSpc>
              <a:spcPct val="100000"/>
            </a:lnSpc>
          </a:pPr>
          <a:r>
            <a:rPr lang="fr-FR"/>
            <a:t>Temps : 1 min 04 sec</a:t>
          </a:r>
          <a:endParaRPr lang="en-US"/>
        </a:p>
      </dgm:t>
    </dgm:pt>
    <dgm:pt modelId="{6D109FEC-2B07-42CA-AD79-B6568E4DEEAF}" type="parTrans" cxnId="{CACC142B-D1F4-4506-B7FF-EB928146F08C}">
      <dgm:prSet/>
      <dgm:spPr/>
      <dgm:t>
        <a:bodyPr/>
        <a:lstStyle/>
        <a:p>
          <a:endParaRPr lang="en-US"/>
        </a:p>
      </dgm:t>
    </dgm:pt>
    <dgm:pt modelId="{C0918FE3-64CC-4982-991D-375812BD4FD2}" type="sibTrans" cxnId="{CACC142B-D1F4-4506-B7FF-EB928146F08C}">
      <dgm:prSet/>
      <dgm:spPr/>
      <dgm:t>
        <a:bodyPr/>
        <a:lstStyle/>
        <a:p>
          <a:endParaRPr lang="en-US"/>
        </a:p>
      </dgm:t>
    </dgm:pt>
    <dgm:pt modelId="{83B949D5-8D57-48C2-A568-77316FCB641E}" type="pres">
      <dgm:prSet presAssocID="{BE9D4D03-5C7F-48F6-B936-5D303A600CE1}" presName="root" presStyleCnt="0">
        <dgm:presLayoutVars>
          <dgm:dir/>
          <dgm:resizeHandles val="exact"/>
        </dgm:presLayoutVars>
      </dgm:prSet>
      <dgm:spPr/>
    </dgm:pt>
    <dgm:pt modelId="{AE074FE5-9422-4DEE-AC9D-A6C2DAA292CA}" type="pres">
      <dgm:prSet presAssocID="{05308886-54C3-4F21-AE9B-99CD99698266}" presName="compNode" presStyleCnt="0"/>
      <dgm:spPr/>
    </dgm:pt>
    <dgm:pt modelId="{9693AA70-D851-4FA0-9C25-3076F9C29752}" type="pres">
      <dgm:prSet presAssocID="{05308886-54C3-4F21-AE9B-99CD996982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ble"/>
        </a:ext>
      </dgm:extLst>
    </dgm:pt>
    <dgm:pt modelId="{AABE5F71-D452-4389-A07D-FD0FBE8F0DE9}" type="pres">
      <dgm:prSet presAssocID="{05308886-54C3-4F21-AE9B-99CD99698266}" presName="spaceRect" presStyleCnt="0"/>
      <dgm:spPr/>
    </dgm:pt>
    <dgm:pt modelId="{706782F7-172D-4368-B73E-64466CBFD411}" type="pres">
      <dgm:prSet presAssocID="{05308886-54C3-4F21-AE9B-99CD99698266}" presName="textRect" presStyleLbl="revTx" presStyleIdx="0" presStyleCnt="2">
        <dgm:presLayoutVars>
          <dgm:chMax val="1"/>
          <dgm:chPref val="1"/>
        </dgm:presLayoutVars>
      </dgm:prSet>
      <dgm:spPr/>
    </dgm:pt>
    <dgm:pt modelId="{0A28A55D-CD0F-4579-AB93-6E0117A83F37}" type="pres">
      <dgm:prSet presAssocID="{703E8F7D-D658-46DA-864A-F5CA419C92C4}" presName="sibTrans" presStyleCnt="0"/>
      <dgm:spPr/>
    </dgm:pt>
    <dgm:pt modelId="{3020DA78-CD9E-4728-AD2E-708A2CE965B1}" type="pres">
      <dgm:prSet presAssocID="{C02EAA0A-F8B7-401A-AF8C-D248445EDAC3}" presName="compNode" presStyleCnt="0"/>
      <dgm:spPr/>
    </dgm:pt>
    <dgm:pt modelId="{FBFC7450-8F4A-432C-95D2-4FBCE89CC809}" type="pres">
      <dgm:prSet presAssocID="{C02EAA0A-F8B7-401A-AF8C-D248445EDA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ronomètre"/>
        </a:ext>
      </dgm:extLst>
    </dgm:pt>
    <dgm:pt modelId="{576BE0D5-FE69-4478-8294-7F4FE64230E0}" type="pres">
      <dgm:prSet presAssocID="{C02EAA0A-F8B7-401A-AF8C-D248445EDAC3}" presName="spaceRect" presStyleCnt="0"/>
      <dgm:spPr/>
    </dgm:pt>
    <dgm:pt modelId="{6329D4D6-1371-4027-AB00-EFA9407A10DD}" type="pres">
      <dgm:prSet presAssocID="{C02EAA0A-F8B7-401A-AF8C-D248445EDAC3}" presName="textRect" presStyleLbl="revTx" presStyleIdx="1" presStyleCnt="2">
        <dgm:presLayoutVars>
          <dgm:chMax val="1"/>
          <dgm:chPref val="1"/>
        </dgm:presLayoutVars>
      </dgm:prSet>
      <dgm:spPr/>
    </dgm:pt>
  </dgm:ptLst>
  <dgm:cxnLst>
    <dgm:cxn modelId="{5B9AEE0F-591C-4EDB-A667-A54BBB12780F}" type="presOf" srcId="{C02EAA0A-F8B7-401A-AF8C-D248445EDAC3}" destId="{6329D4D6-1371-4027-AB00-EFA9407A10DD}" srcOrd="0" destOrd="0" presId="urn:microsoft.com/office/officeart/2018/2/layout/IconLabelList"/>
    <dgm:cxn modelId="{CACC142B-D1F4-4506-B7FF-EB928146F08C}" srcId="{BE9D4D03-5C7F-48F6-B936-5D303A600CE1}" destId="{C02EAA0A-F8B7-401A-AF8C-D248445EDAC3}" srcOrd="1" destOrd="0" parTransId="{6D109FEC-2B07-42CA-AD79-B6568E4DEEAF}" sibTransId="{C0918FE3-64CC-4982-991D-375812BD4FD2}"/>
    <dgm:cxn modelId="{2C30FBC5-D009-4E59-BAE9-36838619E6BC}" srcId="{BE9D4D03-5C7F-48F6-B936-5D303A600CE1}" destId="{05308886-54C3-4F21-AE9B-99CD99698266}" srcOrd="0" destOrd="0" parTransId="{ED420FE7-7887-48A3-B8A6-F1665BD54854}" sibTransId="{703E8F7D-D658-46DA-864A-F5CA419C92C4}"/>
    <dgm:cxn modelId="{8FD2B1CE-BAE1-49C7-B0A5-9CEF4E7C5A4A}" type="presOf" srcId="{05308886-54C3-4F21-AE9B-99CD99698266}" destId="{706782F7-172D-4368-B73E-64466CBFD411}" srcOrd="0" destOrd="0" presId="urn:microsoft.com/office/officeart/2018/2/layout/IconLabelList"/>
    <dgm:cxn modelId="{5A54FDED-5582-42EE-A23C-6A523DFBEED8}" type="presOf" srcId="{BE9D4D03-5C7F-48F6-B936-5D303A600CE1}" destId="{83B949D5-8D57-48C2-A568-77316FCB641E}" srcOrd="0" destOrd="0" presId="urn:microsoft.com/office/officeart/2018/2/layout/IconLabelList"/>
    <dgm:cxn modelId="{574D4B52-BAE9-4B32-BE36-A4BA515CAC5A}" type="presParOf" srcId="{83B949D5-8D57-48C2-A568-77316FCB641E}" destId="{AE074FE5-9422-4DEE-AC9D-A6C2DAA292CA}" srcOrd="0" destOrd="0" presId="urn:microsoft.com/office/officeart/2018/2/layout/IconLabelList"/>
    <dgm:cxn modelId="{99B2AF04-FD8D-4C6F-8F23-103495309862}" type="presParOf" srcId="{AE074FE5-9422-4DEE-AC9D-A6C2DAA292CA}" destId="{9693AA70-D851-4FA0-9C25-3076F9C29752}" srcOrd="0" destOrd="0" presId="urn:microsoft.com/office/officeart/2018/2/layout/IconLabelList"/>
    <dgm:cxn modelId="{FFC08031-4756-4263-AC3E-D60713AE8E88}" type="presParOf" srcId="{AE074FE5-9422-4DEE-AC9D-A6C2DAA292CA}" destId="{AABE5F71-D452-4389-A07D-FD0FBE8F0DE9}" srcOrd="1" destOrd="0" presId="urn:microsoft.com/office/officeart/2018/2/layout/IconLabelList"/>
    <dgm:cxn modelId="{F8643652-6107-4A5D-8B4E-9E292C23C8B4}" type="presParOf" srcId="{AE074FE5-9422-4DEE-AC9D-A6C2DAA292CA}" destId="{706782F7-172D-4368-B73E-64466CBFD411}" srcOrd="2" destOrd="0" presId="urn:microsoft.com/office/officeart/2018/2/layout/IconLabelList"/>
    <dgm:cxn modelId="{E6EAEBAD-7B68-471B-96D2-79C6D224A1F9}" type="presParOf" srcId="{83B949D5-8D57-48C2-A568-77316FCB641E}" destId="{0A28A55D-CD0F-4579-AB93-6E0117A83F37}" srcOrd="1" destOrd="0" presId="urn:microsoft.com/office/officeart/2018/2/layout/IconLabelList"/>
    <dgm:cxn modelId="{1E5DCC27-385C-448A-8EAF-87B09A5C2100}" type="presParOf" srcId="{83B949D5-8D57-48C2-A568-77316FCB641E}" destId="{3020DA78-CD9E-4728-AD2E-708A2CE965B1}" srcOrd="2" destOrd="0" presId="urn:microsoft.com/office/officeart/2018/2/layout/IconLabelList"/>
    <dgm:cxn modelId="{26B6C80C-A205-42C9-8DFF-D8E4350B0128}" type="presParOf" srcId="{3020DA78-CD9E-4728-AD2E-708A2CE965B1}" destId="{FBFC7450-8F4A-432C-95D2-4FBCE89CC809}" srcOrd="0" destOrd="0" presId="urn:microsoft.com/office/officeart/2018/2/layout/IconLabelList"/>
    <dgm:cxn modelId="{52B0348A-832C-44AD-99F1-080C73EE97D9}" type="presParOf" srcId="{3020DA78-CD9E-4728-AD2E-708A2CE965B1}" destId="{576BE0D5-FE69-4478-8294-7F4FE64230E0}" srcOrd="1" destOrd="0" presId="urn:microsoft.com/office/officeart/2018/2/layout/IconLabelList"/>
    <dgm:cxn modelId="{C4B84821-3872-4866-897B-FB626A426780}" type="presParOf" srcId="{3020DA78-CD9E-4728-AD2E-708A2CE965B1}" destId="{6329D4D6-1371-4027-AB00-EFA9407A10D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3AA70-D851-4FA0-9C25-3076F9C29752}">
      <dsp:nvSpPr>
        <dsp:cNvPr id="0" name=""/>
        <dsp:cNvSpPr/>
      </dsp:nvSpPr>
      <dsp:spPr>
        <a:xfrm>
          <a:off x="837030" y="1471546"/>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782F7-172D-4368-B73E-64466CBFD411}">
      <dsp:nvSpPr>
        <dsp:cNvPr id="0" name=""/>
        <dsp:cNvSpPr/>
      </dsp:nvSpPr>
      <dsp:spPr>
        <a:xfrm>
          <a:off x="38842" y="3135364"/>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fr-FR" sz="2700" kern="1200"/>
            <a:t>Précision : 59%</a:t>
          </a:r>
          <a:endParaRPr lang="en-US" sz="2700" kern="1200"/>
        </a:p>
      </dsp:txBody>
      <dsp:txXfrm>
        <a:off x="38842" y="3135364"/>
        <a:ext cx="2902500" cy="720000"/>
      </dsp:txXfrm>
    </dsp:sp>
    <dsp:sp modelId="{FBFC7450-8F4A-432C-95D2-4FBCE89CC809}">
      <dsp:nvSpPr>
        <dsp:cNvPr id="0" name=""/>
        <dsp:cNvSpPr/>
      </dsp:nvSpPr>
      <dsp:spPr>
        <a:xfrm>
          <a:off x="4247467" y="1471546"/>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29D4D6-1371-4027-AB00-EFA9407A10DD}">
      <dsp:nvSpPr>
        <dsp:cNvPr id="0" name=""/>
        <dsp:cNvSpPr/>
      </dsp:nvSpPr>
      <dsp:spPr>
        <a:xfrm>
          <a:off x="3449280" y="3135364"/>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fr-FR" sz="2700" kern="1200"/>
            <a:t>Temps : 1 min 04 sec</a:t>
          </a:r>
          <a:endParaRPr lang="en-US" sz="2700" kern="1200"/>
        </a:p>
      </dsp:txBody>
      <dsp:txXfrm>
        <a:off x="3449280" y="3135364"/>
        <a:ext cx="290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B9D3C5-8FEB-4E9C-ADF9-D0CF1F68569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13B1E138-A0B7-4D6F-B3D4-ED08B37F5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06C6AA79-C223-441F-9F80-6D4912A67B48}"/>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5" name="Espace réservé du pied de page 4">
            <a:extLst>
              <a:ext uri="{FF2B5EF4-FFF2-40B4-BE49-F238E27FC236}">
                <a16:creationId xmlns:a16="http://schemas.microsoft.com/office/drawing/2014/main" id="{6B61354E-5DA0-4D7A-AF47-475CA610D0A1}"/>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8FE9014B-CF72-47C4-8F0A-A7B6A7309D97}"/>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192366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31AEE6-2D63-43E8-95F1-C3E65B88F7B0}"/>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3DB1FA8C-7D2A-44EE-97AB-97C1331A357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50EE160F-7A53-40B8-B40D-7563372F892B}"/>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5" name="Espace réservé du pied de page 4">
            <a:extLst>
              <a:ext uri="{FF2B5EF4-FFF2-40B4-BE49-F238E27FC236}">
                <a16:creationId xmlns:a16="http://schemas.microsoft.com/office/drawing/2014/main" id="{AD6CB769-6F2B-4E6A-BA5C-56EF4FFA058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BC07C6C7-D745-4934-AA07-C061B18D6655}"/>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83453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06743B6-118B-4211-8670-0FB60D2877C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64BE5E62-0202-4F3E-843D-D03B8E31D0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B375AC56-6868-4FCC-87DC-BB152542C2E8}"/>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5" name="Espace réservé du pied de page 4">
            <a:extLst>
              <a:ext uri="{FF2B5EF4-FFF2-40B4-BE49-F238E27FC236}">
                <a16:creationId xmlns:a16="http://schemas.microsoft.com/office/drawing/2014/main" id="{7B875DB6-C2C4-403B-B87F-58889BF232A5}"/>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0CF4FF81-A657-4B95-BACF-D949E473270F}"/>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149078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DEC553-4359-46E2-841B-DF10DC8D34F3}"/>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E89A0DA4-0B25-4D97-8E8E-ACA2EB42AFA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A6A34D62-02F7-4E1D-AEE6-34747E1FDB3B}"/>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5" name="Espace réservé du pied de page 4">
            <a:extLst>
              <a:ext uri="{FF2B5EF4-FFF2-40B4-BE49-F238E27FC236}">
                <a16:creationId xmlns:a16="http://schemas.microsoft.com/office/drawing/2014/main" id="{9616610B-AD3E-4156-973B-134D7155AD7B}"/>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49687586-FDCF-463A-BA55-837B8EE8806E}"/>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99382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9B952-66E8-4B7E-A44A-07CCF85FA72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77B4F75C-6B53-4C3C-83FC-736C24017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0A2BD3A-C682-4697-87BD-7AD188A80C28}"/>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5" name="Espace réservé du pied de page 4">
            <a:extLst>
              <a:ext uri="{FF2B5EF4-FFF2-40B4-BE49-F238E27FC236}">
                <a16:creationId xmlns:a16="http://schemas.microsoft.com/office/drawing/2014/main" id="{32826D22-36FE-452E-AE4C-A3C507D7B45A}"/>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681EE76C-79BE-445B-B0EE-61D8988B4122}"/>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22894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16A2E-2989-4685-B95C-F19A173FB842}"/>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12E1BD0C-1F2F-47F3-8043-E4E96541CEC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C049A48F-D14A-4C9F-8315-C4C056BDCD2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4062C687-9972-4AEC-AFA4-D3C3D90A7FB9}"/>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6" name="Espace réservé du pied de page 5">
            <a:extLst>
              <a:ext uri="{FF2B5EF4-FFF2-40B4-BE49-F238E27FC236}">
                <a16:creationId xmlns:a16="http://schemas.microsoft.com/office/drawing/2014/main" id="{94939283-0052-48CF-82ED-F26A2DF3190F}"/>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9ED9E113-7622-4BFA-ADDF-F5E6DC68B973}"/>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50307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5E9F3D-8E7B-4C4E-AABA-3BB593439DC4}"/>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85407D60-23C2-4C9C-A743-B4446C334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8F8EAA6-74A2-40F1-98C8-E29B65B04F4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5520F6AC-CBC6-4B48-A41E-1018A6A7B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982090-7BB1-49E3-91B4-1E5C03EC7AA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F85460BC-7A11-4010-83E7-A741372F98D1}"/>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8" name="Espace réservé du pied de page 7">
            <a:extLst>
              <a:ext uri="{FF2B5EF4-FFF2-40B4-BE49-F238E27FC236}">
                <a16:creationId xmlns:a16="http://schemas.microsoft.com/office/drawing/2014/main" id="{F99AE994-684B-44C6-A8C4-583FDB7A2DCF}"/>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277422DB-B13E-4BFB-83A8-2464D4100179}"/>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19527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34908-234A-436E-8233-D48812DD6A80}"/>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D5555573-CFBB-4F7E-B36C-DE8C37705F81}"/>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4" name="Espace réservé du pied de page 3">
            <a:extLst>
              <a:ext uri="{FF2B5EF4-FFF2-40B4-BE49-F238E27FC236}">
                <a16:creationId xmlns:a16="http://schemas.microsoft.com/office/drawing/2014/main" id="{254086C5-1768-440F-BB92-6669AF876827}"/>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AA99C56F-49C6-406A-A46F-191BDF9C8A9C}"/>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53034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AAA465-4989-4E89-8F2E-784E9D6B2E0D}"/>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3" name="Espace réservé du pied de page 2">
            <a:extLst>
              <a:ext uri="{FF2B5EF4-FFF2-40B4-BE49-F238E27FC236}">
                <a16:creationId xmlns:a16="http://schemas.microsoft.com/office/drawing/2014/main" id="{8F875662-4D56-461D-A2FB-4B2572C764E0}"/>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58EE20B8-9B36-498C-AAD1-22AA868B1693}"/>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72585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F5A134-0E54-401A-BC8C-072D228F50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460F8137-9315-483E-BF3A-EF7297613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C8E64DF4-B156-49D7-A64A-CF5EBF755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12CBCE-B7F6-40D3-9D84-59EB58ADE190}"/>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6" name="Espace réservé du pied de page 5">
            <a:extLst>
              <a:ext uri="{FF2B5EF4-FFF2-40B4-BE49-F238E27FC236}">
                <a16:creationId xmlns:a16="http://schemas.microsoft.com/office/drawing/2014/main" id="{8BB626BB-7F8F-4C50-AD6F-55AB8FBBB539}"/>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36706075-F3A7-47F2-BED2-A8170C508F98}"/>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35574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4CD17F-177F-4820-BD11-2E1CB9F5B6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74F6E88E-D517-49A1-B541-834D8D61F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D7A2F9C7-FE50-4856-B650-5B0462079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465B56B-BFF4-456E-A433-E2C5D0649C2B}"/>
              </a:ext>
            </a:extLst>
          </p:cNvPr>
          <p:cNvSpPr>
            <a:spLocks noGrp="1"/>
          </p:cNvSpPr>
          <p:nvPr>
            <p:ph type="dt" sz="half" idx="10"/>
          </p:nvPr>
        </p:nvSpPr>
        <p:spPr/>
        <p:txBody>
          <a:bodyPr/>
          <a:lstStyle/>
          <a:p>
            <a:fld id="{12FD87AC-FFD7-43B2-9A99-D0AD1BCEA041}" type="datetimeFigureOut">
              <a:rPr lang="fr-CH" smtClean="0"/>
              <a:t>30.03.2022</a:t>
            </a:fld>
            <a:endParaRPr lang="fr-CH"/>
          </a:p>
        </p:txBody>
      </p:sp>
      <p:sp>
        <p:nvSpPr>
          <p:cNvPr id="6" name="Espace réservé du pied de page 5">
            <a:extLst>
              <a:ext uri="{FF2B5EF4-FFF2-40B4-BE49-F238E27FC236}">
                <a16:creationId xmlns:a16="http://schemas.microsoft.com/office/drawing/2014/main" id="{EE1F80E1-165A-4087-A383-E458CB026C53}"/>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758F36C7-58D3-4E5A-A2DC-ADA394877F5A}"/>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222951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0BA609D-F250-4669-92A8-8305121A8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4DBEE919-F7E0-40E9-B324-73190EDCD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B0DB9629-4E3F-47A1-A0DA-7E67F5A35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D87AC-FFD7-43B2-9A99-D0AD1BCEA041}" type="datetimeFigureOut">
              <a:rPr lang="fr-CH" smtClean="0"/>
              <a:t>30.03.2022</a:t>
            </a:fld>
            <a:endParaRPr lang="fr-CH"/>
          </a:p>
        </p:txBody>
      </p:sp>
      <p:sp>
        <p:nvSpPr>
          <p:cNvPr id="5" name="Espace réservé du pied de page 4">
            <a:extLst>
              <a:ext uri="{FF2B5EF4-FFF2-40B4-BE49-F238E27FC236}">
                <a16:creationId xmlns:a16="http://schemas.microsoft.com/office/drawing/2014/main" id="{ABCD0662-8DBE-451D-B10D-39D2FA5001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0D107F1A-BB26-4A97-9688-8C71A15A2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9A347-E07C-49A4-8050-8CA681C5F85A}" type="slidenum">
              <a:rPr lang="fr-CH" smtClean="0"/>
              <a:t>‹N°›</a:t>
            </a:fld>
            <a:endParaRPr lang="fr-CH"/>
          </a:p>
        </p:txBody>
      </p:sp>
    </p:spTree>
    <p:extLst>
      <p:ext uri="{BB962C8B-B14F-4D97-AF65-F5344CB8AC3E}">
        <p14:creationId xmlns:p14="http://schemas.microsoft.com/office/powerpoint/2010/main" val="3379681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Une image contenant texte, graphiques vectoriels&#10;&#10;Description générée automatiquement">
            <a:extLst>
              <a:ext uri="{FF2B5EF4-FFF2-40B4-BE49-F238E27FC236}">
                <a16:creationId xmlns:a16="http://schemas.microsoft.com/office/drawing/2014/main" id="{AF3D2436-14D6-431B-B998-0E8A468F2B59}"/>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12413" r="-1" b="-1"/>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3" name="Freeform: Shape 10">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Sous-titre 2">
            <a:extLst>
              <a:ext uri="{FF2B5EF4-FFF2-40B4-BE49-F238E27FC236}">
                <a16:creationId xmlns:a16="http://schemas.microsoft.com/office/drawing/2014/main" id="{A1B92D51-16E4-4525-B256-90ECC2B16758}"/>
              </a:ext>
            </a:extLst>
          </p:cNvPr>
          <p:cNvSpPr>
            <a:spLocks noGrp="1"/>
          </p:cNvSpPr>
          <p:nvPr>
            <p:ph type="subTitle" idx="1"/>
          </p:nvPr>
        </p:nvSpPr>
        <p:spPr>
          <a:xfrm>
            <a:off x="5986272" y="3651047"/>
            <a:ext cx="5370576" cy="911117"/>
          </a:xfrm>
        </p:spPr>
        <p:txBody>
          <a:bodyPr>
            <a:normAutofit/>
          </a:bodyPr>
          <a:lstStyle/>
          <a:p>
            <a:pPr algn="l"/>
            <a:endParaRPr lang="fr-CH" sz="2000" dirty="0">
              <a:solidFill>
                <a:srgbClr val="FFFFFF"/>
              </a:solidFill>
              <a:latin typeface="Verdana Pro Black" panose="020B0A04030504040204" pitchFamily="34" charset="0"/>
            </a:endParaRPr>
          </a:p>
          <a:p>
            <a:pPr algn="l"/>
            <a:r>
              <a:rPr lang="fr-CH" sz="2000" dirty="0">
                <a:solidFill>
                  <a:srgbClr val="FFFFFF"/>
                </a:solidFill>
                <a:latin typeface="Verdana Pro Black" panose="020B0A04030504040204" pitchFamily="34" charset="0"/>
              </a:rPr>
              <a:t>Bilan au 30.03.22</a:t>
            </a:r>
          </a:p>
        </p:txBody>
      </p:sp>
      <p:sp>
        <p:nvSpPr>
          <p:cNvPr id="2" name="Titre 1">
            <a:extLst>
              <a:ext uri="{FF2B5EF4-FFF2-40B4-BE49-F238E27FC236}">
                <a16:creationId xmlns:a16="http://schemas.microsoft.com/office/drawing/2014/main" id="{F4E2091C-873C-480D-AE4C-219257E8C4AA}"/>
              </a:ext>
            </a:extLst>
          </p:cNvPr>
          <p:cNvSpPr>
            <a:spLocks noGrp="1"/>
          </p:cNvSpPr>
          <p:nvPr>
            <p:ph type="ctrTitle"/>
          </p:nvPr>
        </p:nvSpPr>
        <p:spPr>
          <a:xfrm>
            <a:off x="5673747" y="1408814"/>
            <a:ext cx="5683102" cy="2235277"/>
          </a:xfrm>
        </p:spPr>
        <p:txBody>
          <a:bodyPr>
            <a:normAutofit fontScale="90000"/>
          </a:bodyPr>
          <a:lstStyle/>
          <a:p>
            <a:pPr algn="l"/>
            <a:r>
              <a:rPr lang="fr-CH" sz="5400" dirty="0">
                <a:solidFill>
                  <a:srgbClr val="FFFFFF"/>
                </a:solidFill>
                <a:latin typeface="Verdana Pro Black" panose="020B0604020202020204" pitchFamily="34" charset="0"/>
              </a:rPr>
              <a:t>Montreux Jazz </a:t>
            </a:r>
            <a:r>
              <a:rPr lang="fr-CH" sz="5400" dirty="0" err="1">
                <a:solidFill>
                  <a:srgbClr val="FFFFFF"/>
                </a:solidFill>
                <a:latin typeface="Verdana Pro Black" panose="020B0604020202020204" pitchFamily="34" charset="0"/>
              </a:rPr>
              <a:t>Memories</a:t>
            </a:r>
            <a:endParaRPr lang="fr-CH" sz="5400" dirty="0">
              <a:solidFill>
                <a:srgbClr val="FFFFFF"/>
              </a:solidFill>
              <a:latin typeface="Verdana Pro Black" panose="020B0604020202020204" pitchFamily="34" charset="0"/>
            </a:endParaRPr>
          </a:p>
        </p:txBody>
      </p:sp>
    </p:spTree>
    <p:extLst>
      <p:ext uri="{BB962C8B-B14F-4D97-AF65-F5344CB8AC3E}">
        <p14:creationId xmlns:p14="http://schemas.microsoft.com/office/powerpoint/2010/main" val="89289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613594" y="3141094"/>
            <a:ext cx="2861756" cy="575812"/>
          </a:xfrm>
        </p:spPr>
        <p:txBody>
          <a:bodyPr anchor="t">
            <a:normAutofit fontScale="90000"/>
          </a:bodyPr>
          <a:lstStyle/>
          <a:p>
            <a:r>
              <a:rPr lang="fr-FR" sz="3600" b="1" dirty="0">
                <a:solidFill>
                  <a:schemeClr val="bg1"/>
                </a:solidFill>
                <a:latin typeface="Verdana Pro" panose="020B0A04030504040204" pitchFamily="34" charset="0"/>
              </a:rPr>
              <a:t>Problèmes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5E0AB44F-0DD9-2246-97A7-84DF1B09CE22}"/>
              </a:ext>
            </a:extLst>
          </p:cNvPr>
          <p:cNvSpPr>
            <a:spLocks noGrp="1"/>
          </p:cNvSpPr>
          <p:nvPr>
            <p:ph idx="1"/>
          </p:nvPr>
        </p:nvSpPr>
        <p:spPr>
          <a:xfrm>
            <a:off x="4654733" y="2194186"/>
            <a:ext cx="7043624" cy="4351338"/>
          </a:xfrm>
        </p:spPr>
        <p:txBody>
          <a:bodyPr/>
          <a:lstStyle/>
          <a:p>
            <a:pPr>
              <a:buFont typeface="Wingdings" pitchFamily="2" charset="2"/>
              <a:buChar char="q"/>
            </a:pPr>
            <a:r>
              <a:rPr lang="fr-FR" dirty="0">
                <a:latin typeface="Verdana Pro" panose="020B0604030504040204" pitchFamily="34" charset="0"/>
              </a:rPr>
              <a:t>Limite de 50 requêtes Google Speech par jour</a:t>
            </a:r>
          </a:p>
          <a:p>
            <a:pPr>
              <a:buFont typeface="Wingdings" pitchFamily="2" charset="2"/>
              <a:buChar char="q"/>
            </a:pPr>
            <a:r>
              <a:rPr lang="fr-FR" dirty="0">
                <a:latin typeface="Verdana Pro" panose="020B0604030504040204" pitchFamily="34" charset="0"/>
              </a:rPr>
              <a:t>Risque que </a:t>
            </a:r>
            <a:r>
              <a:rPr lang="fr-FR">
                <a:latin typeface="Verdana Pro" panose="020B0604030504040204" pitchFamily="34" charset="0"/>
              </a:rPr>
              <a:t>la librairie </a:t>
            </a:r>
            <a:r>
              <a:rPr lang="fr-FR" dirty="0" err="1">
                <a:latin typeface="Verdana Pro" panose="020B0604030504040204" pitchFamily="34" charset="0"/>
              </a:rPr>
              <a:t>SpeechRecognition</a:t>
            </a:r>
            <a:r>
              <a:rPr lang="fr-FR" dirty="0">
                <a:latin typeface="Verdana Pro" panose="020B0604030504040204" pitchFamily="34" charset="0"/>
              </a:rPr>
              <a:t> ne soit plus maintenue</a:t>
            </a:r>
          </a:p>
        </p:txBody>
      </p:sp>
    </p:spTree>
    <p:extLst>
      <p:ext uri="{BB962C8B-B14F-4D97-AF65-F5344CB8AC3E}">
        <p14:creationId xmlns:p14="http://schemas.microsoft.com/office/powerpoint/2010/main" val="106529934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738910-0BC5-734A-8C6C-8C2A806926E7}"/>
              </a:ext>
            </a:extLst>
          </p:cNvPr>
          <p:cNvSpPr/>
          <p:nvPr/>
        </p:nvSpPr>
        <p:spPr>
          <a:xfrm>
            <a:off x="-106017" y="-145774"/>
            <a:ext cx="12430539" cy="1836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20A8694-AB8B-7740-B0EC-78B90978BB27}"/>
              </a:ext>
            </a:extLst>
          </p:cNvPr>
          <p:cNvSpPr>
            <a:spLocks noGrp="1"/>
          </p:cNvSpPr>
          <p:nvPr>
            <p:ph type="title"/>
          </p:nvPr>
        </p:nvSpPr>
        <p:spPr>
          <a:xfrm>
            <a:off x="2719335" y="185340"/>
            <a:ext cx="6753329" cy="1325563"/>
          </a:xfrm>
          <a:solidFill>
            <a:schemeClr val="tx1"/>
          </a:solidFill>
        </p:spPr>
        <p:style>
          <a:lnRef idx="2">
            <a:schemeClr val="dk1">
              <a:shade val="50000"/>
            </a:schemeClr>
          </a:lnRef>
          <a:fillRef idx="1">
            <a:schemeClr val="dk1"/>
          </a:fillRef>
          <a:effectRef idx="0">
            <a:schemeClr val="dk1"/>
          </a:effectRef>
          <a:fontRef idx="minor">
            <a:schemeClr val="lt1"/>
          </a:fontRef>
        </p:style>
        <p:txBody>
          <a:bodyPr/>
          <a:lstStyle/>
          <a:p>
            <a:r>
              <a:rPr lang="fr-FR" b="1" dirty="0">
                <a:latin typeface="Verdana Pro" panose="020B0604030504040204" pitchFamily="34" charset="0"/>
              </a:rPr>
              <a:t>Solutions possibles</a:t>
            </a:r>
          </a:p>
        </p:txBody>
      </p:sp>
      <p:sp>
        <p:nvSpPr>
          <p:cNvPr id="3" name="Espace réservé du texte 2">
            <a:extLst>
              <a:ext uri="{FF2B5EF4-FFF2-40B4-BE49-F238E27FC236}">
                <a16:creationId xmlns:a16="http://schemas.microsoft.com/office/drawing/2014/main" id="{9C30A56A-8B5F-EC4A-AAC4-B7CB10789061}"/>
              </a:ext>
            </a:extLst>
          </p:cNvPr>
          <p:cNvSpPr>
            <a:spLocks noGrp="1"/>
          </p:cNvSpPr>
          <p:nvPr>
            <p:ph type="body" idx="1"/>
          </p:nvPr>
        </p:nvSpPr>
        <p:spPr/>
        <p:txBody>
          <a:bodyPr/>
          <a:lstStyle/>
          <a:p>
            <a:r>
              <a:rPr lang="fr-FR" dirty="0">
                <a:latin typeface="Verdana Pro" panose="020B0604030504040204" pitchFamily="34" charset="0"/>
              </a:rPr>
              <a:t>Google Cloud Speech-to-</a:t>
            </a:r>
            <a:r>
              <a:rPr lang="fr-FR" dirty="0" err="1">
                <a:latin typeface="Verdana Pro" panose="020B0604030504040204" pitchFamily="34" charset="0"/>
              </a:rPr>
              <a:t>text</a:t>
            </a:r>
            <a:endParaRPr lang="fr-FR" dirty="0">
              <a:latin typeface="Verdana Pro" panose="020B0604030504040204" pitchFamily="34" charset="0"/>
            </a:endParaRPr>
          </a:p>
        </p:txBody>
      </p:sp>
      <p:pic>
        <p:nvPicPr>
          <p:cNvPr id="9" name="Espace réservé du contenu 8" descr="Une image contenant texte&#10;&#10;Description générée automatiquement">
            <a:extLst>
              <a:ext uri="{FF2B5EF4-FFF2-40B4-BE49-F238E27FC236}">
                <a16:creationId xmlns:a16="http://schemas.microsoft.com/office/drawing/2014/main" id="{3CA935E7-14FC-9B48-8B5C-56ADB095C680}"/>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81979" y="2656680"/>
            <a:ext cx="5515596" cy="3161023"/>
          </a:xfrm>
        </p:spPr>
      </p:pic>
      <p:sp>
        <p:nvSpPr>
          <p:cNvPr id="5" name="Espace réservé du texte 4">
            <a:extLst>
              <a:ext uri="{FF2B5EF4-FFF2-40B4-BE49-F238E27FC236}">
                <a16:creationId xmlns:a16="http://schemas.microsoft.com/office/drawing/2014/main" id="{3507E18C-34BD-6C40-8A18-FE414243721F}"/>
              </a:ext>
            </a:extLst>
          </p:cNvPr>
          <p:cNvSpPr>
            <a:spLocks noGrp="1"/>
          </p:cNvSpPr>
          <p:nvPr>
            <p:ph type="body" sz="quarter" idx="3"/>
          </p:nvPr>
        </p:nvSpPr>
        <p:spPr/>
        <p:txBody>
          <a:bodyPr/>
          <a:lstStyle/>
          <a:p>
            <a:r>
              <a:rPr lang="fr-FR" dirty="0">
                <a:latin typeface="Verdana Pro" panose="020B0604030504040204" pitchFamily="34" charset="0"/>
              </a:rPr>
              <a:t>IBM Speech to </a:t>
            </a:r>
            <a:r>
              <a:rPr lang="fr-FR" dirty="0" err="1">
                <a:latin typeface="Verdana Pro" panose="020B0604030504040204" pitchFamily="34" charset="0"/>
              </a:rPr>
              <a:t>text</a:t>
            </a:r>
            <a:endParaRPr lang="fr-FR" dirty="0">
              <a:latin typeface="Verdana Pro" panose="020B0604030504040204" pitchFamily="34" charset="0"/>
            </a:endParaRPr>
          </a:p>
        </p:txBody>
      </p:sp>
      <p:pic>
        <p:nvPicPr>
          <p:cNvPr id="11" name="Espace réservé du contenu 10">
            <a:extLst>
              <a:ext uri="{FF2B5EF4-FFF2-40B4-BE49-F238E27FC236}">
                <a16:creationId xmlns:a16="http://schemas.microsoft.com/office/drawing/2014/main" id="{94157F32-1C6F-1D49-8612-7C4B13A291B1}"/>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194424" y="2656680"/>
            <a:ext cx="5537821" cy="3161023"/>
          </a:xfrm>
        </p:spPr>
      </p:pic>
    </p:spTree>
    <p:extLst>
      <p:ext uri="{BB962C8B-B14F-4D97-AF65-F5344CB8AC3E}">
        <p14:creationId xmlns:p14="http://schemas.microsoft.com/office/powerpoint/2010/main" val="287366538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384994" y="2315982"/>
            <a:ext cx="2861756" cy="2226036"/>
          </a:xfrm>
        </p:spPr>
        <p:txBody>
          <a:bodyPr anchor="t">
            <a:normAutofit/>
          </a:bodyPr>
          <a:lstStyle/>
          <a:p>
            <a:r>
              <a:rPr lang="fr-FR" sz="3600" b="1" dirty="0">
                <a:solidFill>
                  <a:schemeClr val="bg1"/>
                </a:solidFill>
                <a:latin typeface="Verdana Pro" panose="020B0A04030504040204" pitchFamily="34" charset="0"/>
              </a:rPr>
              <a:t>Google Cloud Speech-to-</a:t>
            </a:r>
            <a:r>
              <a:rPr lang="fr-FR" sz="3600" b="1" dirty="0" err="1">
                <a:solidFill>
                  <a:schemeClr val="bg1"/>
                </a:solidFill>
                <a:latin typeface="Verdana Pro" panose="020B0A04030504040204" pitchFamily="34" charset="0"/>
              </a:rPr>
              <a:t>text</a:t>
            </a:r>
            <a:endParaRPr lang="fr-FR" sz="3600" b="1" dirty="0">
              <a:solidFill>
                <a:schemeClr val="bg1"/>
              </a:solidFill>
              <a:latin typeface="Verdana Pro" panose="020B0A04030504040204" pitchFamily="34" charset="0"/>
            </a:endParaRP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5E0AB44F-0DD9-2246-97A7-84DF1B09CE22}"/>
              </a:ext>
            </a:extLst>
          </p:cNvPr>
          <p:cNvSpPr>
            <a:spLocks noGrp="1"/>
          </p:cNvSpPr>
          <p:nvPr>
            <p:ph idx="1"/>
          </p:nvPr>
        </p:nvSpPr>
        <p:spPr>
          <a:xfrm>
            <a:off x="4446776" y="2506662"/>
            <a:ext cx="7043624" cy="4351338"/>
          </a:xfrm>
        </p:spPr>
        <p:txBody>
          <a:bodyPr/>
          <a:lstStyle/>
          <a:p>
            <a:pPr>
              <a:buFont typeface="Wingdings" pitchFamily="2" charset="2"/>
              <a:buChar char="q"/>
            </a:pPr>
            <a:r>
              <a:rPr lang="fr-FR" dirty="0">
                <a:latin typeface="Verdana Pro" panose="020B0604030504040204" pitchFamily="34" charset="0"/>
              </a:rPr>
              <a:t>Propose la reconnaissance des locuteurs</a:t>
            </a:r>
          </a:p>
          <a:p>
            <a:pPr>
              <a:buFont typeface="Wingdings" pitchFamily="2" charset="2"/>
              <a:buChar char="q"/>
            </a:pPr>
            <a:r>
              <a:rPr lang="fr-FR" dirty="0">
                <a:latin typeface="Verdana Pro" panose="020B0604030504040204" pitchFamily="34" charset="0"/>
              </a:rPr>
              <a:t>Plusieurs modèles pré-entrainés</a:t>
            </a:r>
          </a:p>
        </p:txBody>
      </p:sp>
    </p:spTree>
    <p:extLst>
      <p:ext uri="{BB962C8B-B14F-4D97-AF65-F5344CB8AC3E}">
        <p14:creationId xmlns:p14="http://schemas.microsoft.com/office/powerpoint/2010/main" val="423817973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Tarifs</a:t>
            </a:r>
          </a:p>
        </p:txBody>
      </p:sp>
      <p:pic>
        <p:nvPicPr>
          <p:cNvPr id="5" name="Espace réservé du contenu 4" descr="Une image contenant table&#10;&#10;Description générée automatiquement">
            <a:extLst>
              <a:ext uri="{FF2B5EF4-FFF2-40B4-BE49-F238E27FC236}">
                <a16:creationId xmlns:a16="http://schemas.microsoft.com/office/drawing/2014/main" id="{B7486CD1-7B81-6447-9172-5F5F7D6750C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77316" y="1910655"/>
            <a:ext cx="6780700" cy="3034361"/>
          </a:xfrm>
          <a:prstGeom prst="rect">
            <a:avLst/>
          </a:prstGeom>
        </p:spPr>
      </p:pic>
    </p:spTree>
    <p:extLst>
      <p:ext uri="{BB962C8B-B14F-4D97-AF65-F5344CB8AC3E}">
        <p14:creationId xmlns:p14="http://schemas.microsoft.com/office/powerpoint/2010/main" val="177916696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Tarifs</a:t>
            </a:r>
          </a:p>
        </p:txBody>
      </p:sp>
      <p:pic>
        <p:nvPicPr>
          <p:cNvPr id="5" name="Espace réservé du contenu 4">
            <a:extLst>
              <a:ext uri="{FF2B5EF4-FFF2-40B4-BE49-F238E27FC236}">
                <a16:creationId xmlns:a16="http://schemas.microsoft.com/office/drawing/2014/main" id="{B7486CD1-7B81-6447-9172-5F5F7D6750CF}"/>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4527804" y="1325217"/>
            <a:ext cx="7306387" cy="4174435"/>
          </a:xfrm>
          <a:prstGeom prst="rect">
            <a:avLst/>
          </a:prstGeom>
        </p:spPr>
      </p:pic>
    </p:spTree>
    <p:extLst>
      <p:ext uri="{BB962C8B-B14F-4D97-AF65-F5344CB8AC3E}">
        <p14:creationId xmlns:p14="http://schemas.microsoft.com/office/powerpoint/2010/main" val="37994023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90D088-D12C-4A9E-A08A-68317FFE3BC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Verdana Pro Black" panose="020B0A04030504040204" pitchFamily="34" charset="0"/>
              </a:rPr>
              <a:t>Base de </a:t>
            </a:r>
            <a:r>
              <a:rPr lang="en-US" sz="3600" kern="1200" dirty="0" err="1">
                <a:solidFill>
                  <a:srgbClr val="FFFFFF"/>
                </a:solidFill>
                <a:latin typeface="Verdana Pro Black" panose="020B0A04030504040204" pitchFamily="34" charset="0"/>
              </a:rPr>
              <a:t>données</a:t>
            </a:r>
            <a:endParaRPr lang="en-US" sz="3600" kern="1200" dirty="0">
              <a:solidFill>
                <a:srgbClr val="FFFFFF"/>
              </a:solidFill>
              <a:latin typeface="Verdana Pro Black" panose="020B0A04030504040204" pitchFamily="34" charset="0"/>
            </a:endParaRPr>
          </a:p>
        </p:txBody>
      </p:sp>
      <p:pic>
        <p:nvPicPr>
          <p:cNvPr id="5" name="Espace réservé du contenu 4">
            <a:extLst>
              <a:ext uri="{FF2B5EF4-FFF2-40B4-BE49-F238E27FC236}">
                <a16:creationId xmlns:a16="http://schemas.microsoft.com/office/drawing/2014/main" id="{C7119FE1-3DF2-44B5-AAB8-1FCE038E54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664701"/>
            <a:ext cx="6780700" cy="5526269"/>
          </a:xfrm>
          <a:prstGeom prst="rect">
            <a:avLst/>
          </a:prstGeom>
        </p:spPr>
      </p:pic>
    </p:spTree>
    <p:extLst>
      <p:ext uri="{BB962C8B-B14F-4D97-AF65-F5344CB8AC3E}">
        <p14:creationId xmlns:p14="http://schemas.microsoft.com/office/powerpoint/2010/main" val="23446594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491AA09-B65A-432B-BBB9-4C477A787CB0}"/>
              </a:ext>
            </a:extLst>
          </p:cNvPr>
          <p:cNvSpPr>
            <a:spLocks noGrp="1"/>
          </p:cNvSpPr>
          <p:nvPr>
            <p:ph type="title"/>
          </p:nvPr>
        </p:nvSpPr>
        <p:spPr/>
        <p:txBody>
          <a:bodyPr/>
          <a:lstStyle/>
          <a:p>
            <a:endParaRPr lang="fr-CH"/>
          </a:p>
        </p:txBody>
      </p:sp>
      <p:sp>
        <p:nvSpPr>
          <p:cNvPr id="16" name="Espace réservé du contenu 15">
            <a:extLst>
              <a:ext uri="{FF2B5EF4-FFF2-40B4-BE49-F238E27FC236}">
                <a16:creationId xmlns:a16="http://schemas.microsoft.com/office/drawing/2014/main" id="{7B19773F-5763-4197-BF2B-8737CA987F36}"/>
              </a:ext>
            </a:extLst>
          </p:cNvPr>
          <p:cNvSpPr>
            <a:spLocks noGrp="1"/>
          </p:cNvSpPr>
          <p:nvPr>
            <p:ph idx="1"/>
          </p:nvPr>
        </p:nvSpPr>
        <p:spPr/>
        <p:txBody>
          <a:bodyPr/>
          <a:lstStyle/>
          <a:p>
            <a:endParaRPr lang="fr-CH"/>
          </a:p>
        </p:txBody>
      </p:sp>
      <p:pic>
        <p:nvPicPr>
          <p:cNvPr id="17" name="Espace réservé du contenu 4">
            <a:extLst>
              <a:ext uri="{FF2B5EF4-FFF2-40B4-BE49-F238E27FC236}">
                <a16:creationId xmlns:a16="http://schemas.microsoft.com/office/drawing/2014/main" id="{1F100D41-25F7-4A20-A99A-0130EE822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828" y="155985"/>
            <a:ext cx="14495918" cy="11814170"/>
          </a:xfrm>
          <a:prstGeom prst="rect">
            <a:avLst/>
          </a:prstGeom>
        </p:spPr>
      </p:pic>
    </p:spTree>
    <p:extLst>
      <p:ext uri="{BB962C8B-B14F-4D97-AF65-F5344CB8AC3E}">
        <p14:creationId xmlns:p14="http://schemas.microsoft.com/office/powerpoint/2010/main" val="175767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491AA09-B65A-432B-BBB9-4C477A787CB0}"/>
              </a:ext>
            </a:extLst>
          </p:cNvPr>
          <p:cNvSpPr>
            <a:spLocks noGrp="1"/>
          </p:cNvSpPr>
          <p:nvPr>
            <p:ph type="title"/>
          </p:nvPr>
        </p:nvSpPr>
        <p:spPr/>
        <p:txBody>
          <a:bodyPr/>
          <a:lstStyle/>
          <a:p>
            <a:endParaRPr lang="fr-CH"/>
          </a:p>
        </p:txBody>
      </p:sp>
      <p:sp>
        <p:nvSpPr>
          <p:cNvPr id="16" name="Espace réservé du contenu 15">
            <a:extLst>
              <a:ext uri="{FF2B5EF4-FFF2-40B4-BE49-F238E27FC236}">
                <a16:creationId xmlns:a16="http://schemas.microsoft.com/office/drawing/2014/main" id="{7B19773F-5763-4197-BF2B-8737CA987F36}"/>
              </a:ext>
            </a:extLst>
          </p:cNvPr>
          <p:cNvSpPr>
            <a:spLocks noGrp="1"/>
          </p:cNvSpPr>
          <p:nvPr>
            <p:ph idx="1"/>
          </p:nvPr>
        </p:nvSpPr>
        <p:spPr/>
        <p:txBody>
          <a:bodyPr/>
          <a:lstStyle/>
          <a:p>
            <a:endParaRPr lang="fr-CH"/>
          </a:p>
        </p:txBody>
      </p:sp>
      <p:pic>
        <p:nvPicPr>
          <p:cNvPr id="17" name="Espace réservé du contenu 4">
            <a:extLst>
              <a:ext uri="{FF2B5EF4-FFF2-40B4-BE49-F238E27FC236}">
                <a16:creationId xmlns:a16="http://schemas.microsoft.com/office/drawing/2014/main" id="{1F100D41-25F7-4A20-A99A-0130EE822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32" y="-3202324"/>
            <a:ext cx="14495918" cy="11814170"/>
          </a:xfrm>
          <a:prstGeom prst="rect">
            <a:avLst/>
          </a:prstGeom>
        </p:spPr>
      </p:pic>
    </p:spTree>
    <p:extLst>
      <p:ext uri="{BB962C8B-B14F-4D97-AF65-F5344CB8AC3E}">
        <p14:creationId xmlns:p14="http://schemas.microsoft.com/office/powerpoint/2010/main" val="1476896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491AA09-B65A-432B-BBB9-4C477A787CB0}"/>
              </a:ext>
            </a:extLst>
          </p:cNvPr>
          <p:cNvSpPr>
            <a:spLocks noGrp="1"/>
          </p:cNvSpPr>
          <p:nvPr>
            <p:ph type="title"/>
          </p:nvPr>
        </p:nvSpPr>
        <p:spPr/>
        <p:txBody>
          <a:bodyPr/>
          <a:lstStyle/>
          <a:p>
            <a:r>
              <a:rPr lang="fr-CH" dirty="0"/>
              <a:t>§</a:t>
            </a:r>
          </a:p>
        </p:txBody>
      </p:sp>
      <p:sp>
        <p:nvSpPr>
          <p:cNvPr id="16" name="Espace réservé du contenu 15">
            <a:extLst>
              <a:ext uri="{FF2B5EF4-FFF2-40B4-BE49-F238E27FC236}">
                <a16:creationId xmlns:a16="http://schemas.microsoft.com/office/drawing/2014/main" id="{7B19773F-5763-4197-BF2B-8737CA987F36}"/>
              </a:ext>
            </a:extLst>
          </p:cNvPr>
          <p:cNvSpPr>
            <a:spLocks noGrp="1"/>
          </p:cNvSpPr>
          <p:nvPr>
            <p:ph idx="1"/>
          </p:nvPr>
        </p:nvSpPr>
        <p:spPr/>
        <p:txBody>
          <a:bodyPr/>
          <a:lstStyle/>
          <a:p>
            <a:endParaRPr lang="fr-CH"/>
          </a:p>
        </p:txBody>
      </p:sp>
      <p:pic>
        <p:nvPicPr>
          <p:cNvPr id="17" name="Espace réservé du contenu 4">
            <a:extLst>
              <a:ext uri="{FF2B5EF4-FFF2-40B4-BE49-F238E27FC236}">
                <a16:creationId xmlns:a16="http://schemas.microsoft.com/office/drawing/2014/main" id="{1F100D41-25F7-4A20-A99A-0130EE822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71" y="-5541960"/>
            <a:ext cx="14495918" cy="11814170"/>
          </a:xfrm>
          <a:prstGeom prst="rect">
            <a:avLst/>
          </a:prstGeom>
        </p:spPr>
      </p:pic>
    </p:spTree>
    <p:extLst>
      <p:ext uri="{BB962C8B-B14F-4D97-AF65-F5344CB8AC3E}">
        <p14:creationId xmlns:p14="http://schemas.microsoft.com/office/powerpoint/2010/main" val="2296234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90D088-D12C-4A9E-A08A-68317FFE3BCB}"/>
              </a:ext>
            </a:extLst>
          </p:cNvPr>
          <p:cNvSpPr>
            <a:spLocks noGrp="1"/>
          </p:cNvSpPr>
          <p:nvPr>
            <p:ph type="title"/>
          </p:nvPr>
        </p:nvSpPr>
        <p:spPr>
          <a:xfrm>
            <a:off x="573032" y="1967265"/>
            <a:ext cx="3748616" cy="2547257"/>
          </a:xfrm>
          <a:noFill/>
        </p:spPr>
        <p:txBody>
          <a:bodyPr vert="horz" lIns="91440" tIns="45720" rIns="91440" bIns="45720" rtlCol="0" anchor="ctr">
            <a:normAutofit/>
          </a:bodyPr>
          <a:lstStyle/>
          <a:p>
            <a:pPr algn="ctr"/>
            <a:r>
              <a:rPr lang="en-US" sz="3200" kern="1200" dirty="0">
                <a:solidFill>
                  <a:srgbClr val="FFFFFF"/>
                </a:solidFill>
                <a:latin typeface="Verdana Pro Black" panose="020B0A04030504040204" pitchFamily="34" charset="0"/>
              </a:rPr>
              <a:t>Transcription</a:t>
            </a:r>
          </a:p>
        </p:txBody>
      </p:sp>
      <p:pic>
        <p:nvPicPr>
          <p:cNvPr id="5" name="Espace réservé du contenu 4">
            <a:extLst>
              <a:ext uri="{FF2B5EF4-FFF2-40B4-BE49-F238E27FC236}">
                <a16:creationId xmlns:a16="http://schemas.microsoft.com/office/drawing/2014/main" id="{C7119FE1-3DF2-44B5-AAB8-1FCE038E54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77316" y="1547251"/>
            <a:ext cx="6780700" cy="3761169"/>
          </a:xfrm>
          <a:prstGeom prst="rect">
            <a:avLst/>
          </a:prstGeom>
        </p:spPr>
      </p:pic>
      <p:sp>
        <p:nvSpPr>
          <p:cNvPr id="6" name="ZoneTexte 5">
            <a:extLst>
              <a:ext uri="{FF2B5EF4-FFF2-40B4-BE49-F238E27FC236}">
                <a16:creationId xmlns:a16="http://schemas.microsoft.com/office/drawing/2014/main" id="{E89F9595-B3F6-8F46-B1A0-C4E8373FE198}"/>
              </a:ext>
            </a:extLst>
          </p:cNvPr>
          <p:cNvSpPr txBox="1"/>
          <p:nvPr/>
        </p:nvSpPr>
        <p:spPr>
          <a:xfrm>
            <a:off x="6332869" y="5308420"/>
            <a:ext cx="3669594" cy="261610"/>
          </a:xfrm>
          <a:prstGeom prst="rect">
            <a:avLst/>
          </a:prstGeom>
          <a:noFill/>
        </p:spPr>
        <p:txBody>
          <a:bodyPr wrap="none" rtlCol="0">
            <a:spAutoFit/>
          </a:bodyPr>
          <a:lstStyle/>
          <a:p>
            <a:r>
              <a:rPr lang="fr-FR" sz="1100" dirty="0">
                <a:solidFill>
                  <a:schemeClr val="bg1">
                    <a:lumMod val="50000"/>
                  </a:schemeClr>
                </a:solidFill>
              </a:rPr>
              <a:t>Source : https://</a:t>
            </a:r>
            <a:r>
              <a:rPr lang="fr-FR" sz="1100" dirty="0" err="1">
                <a:solidFill>
                  <a:schemeClr val="bg1">
                    <a:lumMod val="50000"/>
                  </a:schemeClr>
                </a:solidFill>
              </a:rPr>
              <a:t>i.morioh.com</a:t>
            </a:r>
            <a:r>
              <a:rPr lang="fr-FR" sz="1100" dirty="0">
                <a:solidFill>
                  <a:schemeClr val="bg1">
                    <a:lumMod val="50000"/>
                  </a:schemeClr>
                </a:solidFill>
              </a:rPr>
              <a:t>/2020/02/19/8f43f25c53c3.jpg</a:t>
            </a:r>
          </a:p>
        </p:txBody>
      </p:sp>
    </p:spTree>
    <p:extLst>
      <p:ext uri="{BB962C8B-B14F-4D97-AF65-F5344CB8AC3E}">
        <p14:creationId xmlns:p14="http://schemas.microsoft.com/office/powerpoint/2010/main" val="25843260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738910-0BC5-734A-8C6C-8C2A806926E7}"/>
              </a:ext>
            </a:extLst>
          </p:cNvPr>
          <p:cNvSpPr/>
          <p:nvPr/>
        </p:nvSpPr>
        <p:spPr>
          <a:xfrm>
            <a:off x="-106017" y="-145774"/>
            <a:ext cx="12430539" cy="183646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E20A8694-AB8B-7740-B0EC-78B90978BB27}"/>
              </a:ext>
            </a:extLst>
          </p:cNvPr>
          <p:cNvSpPr>
            <a:spLocks noGrp="1"/>
          </p:cNvSpPr>
          <p:nvPr>
            <p:ph type="title"/>
          </p:nvPr>
        </p:nvSpPr>
        <p:spPr>
          <a:xfrm>
            <a:off x="3517106" y="203994"/>
            <a:ext cx="5157787" cy="1325563"/>
          </a:xfr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a:lstStyle/>
          <a:p>
            <a:r>
              <a:rPr lang="fr-FR" b="1" dirty="0">
                <a:latin typeface="Verdana Pro" panose="020B0604030504040204" pitchFamily="34" charset="0"/>
              </a:rPr>
              <a:t>Premiers tests</a:t>
            </a:r>
          </a:p>
        </p:txBody>
      </p:sp>
      <p:sp>
        <p:nvSpPr>
          <p:cNvPr id="3" name="Espace réservé du texte 2">
            <a:extLst>
              <a:ext uri="{FF2B5EF4-FFF2-40B4-BE49-F238E27FC236}">
                <a16:creationId xmlns:a16="http://schemas.microsoft.com/office/drawing/2014/main" id="{9C30A56A-8B5F-EC4A-AAC4-B7CB10789061}"/>
              </a:ext>
            </a:extLst>
          </p:cNvPr>
          <p:cNvSpPr>
            <a:spLocks noGrp="1"/>
          </p:cNvSpPr>
          <p:nvPr>
            <p:ph type="body" idx="1"/>
          </p:nvPr>
        </p:nvSpPr>
        <p:spPr/>
        <p:txBody>
          <a:bodyPr/>
          <a:lstStyle/>
          <a:p>
            <a:r>
              <a:rPr lang="fr-FR" dirty="0">
                <a:latin typeface="Verdana Pro" panose="020B0604030504040204" pitchFamily="34" charset="0"/>
              </a:rPr>
              <a:t>Transcription de Lara</a:t>
            </a:r>
          </a:p>
        </p:txBody>
      </p:sp>
      <p:sp>
        <p:nvSpPr>
          <p:cNvPr id="4" name="Espace réservé du contenu 3">
            <a:extLst>
              <a:ext uri="{FF2B5EF4-FFF2-40B4-BE49-F238E27FC236}">
                <a16:creationId xmlns:a16="http://schemas.microsoft.com/office/drawing/2014/main" id="{46FDB2A8-5B7E-C84F-BC44-E334AF75653C}"/>
              </a:ext>
            </a:extLst>
          </p:cNvPr>
          <p:cNvSpPr>
            <a:spLocks noGrp="1"/>
          </p:cNvSpPr>
          <p:nvPr>
            <p:ph sz="half" idx="2"/>
          </p:nvPr>
        </p:nvSpPr>
        <p:spPr/>
        <p:txBody>
          <a:bodyPr>
            <a:normAutofit fontScale="77500" lnSpcReduction="20000"/>
          </a:bodyPr>
          <a:lstStyle/>
          <a:p>
            <a:pPr marL="0" indent="0">
              <a:lnSpc>
                <a:spcPct val="170000"/>
              </a:lnSpc>
              <a:buNone/>
            </a:pPr>
            <a:r>
              <a:rPr lang="fr-FR" sz="1200" dirty="0">
                <a:latin typeface="Verdana Pro" panose="020B0604030504040204" pitchFamily="34" charset="0"/>
              </a:rPr>
              <a:t>Ok, Romain </a:t>
            </a:r>
            <a:r>
              <a:rPr lang="fr-FR" sz="1200" dirty="0" err="1">
                <a:latin typeface="Verdana Pro" panose="020B0604030504040204" pitchFamily="34" charset="0"/>
              </a:rPr>
              <a:t>Guélat</a:t>
            </a:r>
            <a:r>
              <a:rPr lang="fr-FR" sz="1200" dirty="0">
                <a:latin typeface="Verdana Pro" panose="020B0604030504040204" pitchFamily="34" charset="0"/>
              </a:rPr>
              <a:t>, né le 4 février 1968 à Porrentruy dans le Jura. Et eh, je suis eh réalisateur, d’abord, et je suis aussi producteur. Notamment d’une émission qui s’appelle Passe-moi les Jumelles à la RTS. Et ici au festival, ça fait 22 ans que je filme les concerts en tant que réalisateur live. Qu’est-ce qui t’as amené ici à filmer des concerts? Ce qui m’a amené ici à filmer les concerts c’est que à l’époque où j’étais en stage à la, à la télévision. Stage de réalisateur. Avec mon collègue </a:t>
            </a:r>
            <a:r>
              <a:rPr lang="fr-FR" sz="1200" dirty="0" err="1">
                <a:latin typeface="Verdana Pro" panose="020B0604030504040204" pitchFamily="34" charset="0"/>
              </a:rPr>
              <a:t>Giulian</a:t>
            </a:r>
            <a:r>
              <a:rPr lang="fr-FR" sz="1200" dirty="0">
                <a:latin typeface="Verdana Pro" panose="020B0604030504040204" pitchFamily="34" charset="0"/>
              </a:rPr>
              <a:t> </a:t>
            </a:r>
            <a:r>
              <a:rPr lang="fr-FR" sz="1200" dirty="0" err="1">
                <a:latin typeface="Verdana Pro" panose="020B0604030504040204" pitchFamily="34" charset="0"/>
              </a:rPr>
              <a:t>Nicolet</a:t>
            </a:r>
            <a:r>
              <a:rPr lang="fr-FR" sz="1200" dirty="0">
                <a:latin typeface="Verdana Pro" panose="020B0604030504040204" pitchFamily="34" charset="0"/>
              </a:rPr>
              <a:t>, aussi réalisateur du Montreux Jazz toujours aujourd’hui, on avait très envie de venir voir ce qui se passait ici parce qu’on était fasciné par la musique. Et eh on avait un un  sorte de maître de stage, quelqu’un qui nous a engagé, qui s’appelle Michel </a:t>
            </a:r>
            <a:r>
              <a:rPr lang="fr-FR" sz="1200" dirty="0" err="1">
                <a:latin typeface="Verdana Pro" panose="020B0604030504040204" pitchFamily="34" charset="0"/>
              </a:rPr>
              <a:t>Dami</a:t>
            </a:r>
            <a:r>
              <a:rPr lang="fr-FR" sz="1200" dirty="0">
                <a:latin typeface="Verdana Pro" panose="020B0604030504040204" pitchFamily="34" charset="0"/>
              </a:rPr>
              <a:t> et qui nous a proposé de venir ici. Michel </a:t>
            </a:r>
            <a:r>
              <a:rPr lang="fr-FR" sz="1200" dirty="0" err="1">
                <a:latin typeface="Verdana Pro" panose="020B0604030504040204" pitchFamily="34" charset="0"/>
              </a:rPr>
              <a:t>Dami</a:t>
            </a:r>
            <a:r>
              <a:rPr lang="fr-FR" sz="1200" dirty="0">
                <a:latin typeface="Verdana Pro" panose="020B0604030504040204" pitchFamily="34" charset="0"/>
              </a:rPr>
              <a:t> était un des réalisateurs du Montreux Jazz Festival à l’époque et il travaillait avec un autre réalisateur qui s’appelle Gavin Taylor. Et </a:t>
            </a:r>
            <a:r>
              <a:rPr lang="fr-FR" sz="1200" dirty="0" err="1">
                <a:latin typeface="Verdana Pro" panose="020B0604030504040204" pitchFamily="34" charset="0"/>
              </a:rPr>
              <a:t>Giulian</a:t>
            </a:r>
            <a:r>
              <a:rPr lang="fr-FR" sz="1200" dirty="0">
                <a:latin typeface="Verdana Pro" panose="020B0604030504040204" pitchFamily="34" charset="0"/>
              </a:rPr>
              <a:t> et moi, on a, on est arrivé ici, complètement émerveillé par ce monde parce que les deux on aimait la musique. Et les deux on avait, on rêvait de filmer la musique puisqu’on le, on le faisait d’une autre manière, à un autre niveau, à un petit niveau avant eh eh pour des, pour des amis musiciens ou des choses comme ça mais c’était le rêve pour nous. </a:t>
            </a:r>
          </a:p>
          <a:p>
            <a:pPr marL="0" indent="0">
              <a:buNone/>
            </a:pPr>
            <a:endParaRPr lang="fr-FR" sz="1000" dirty="0"/>
          </a:p>
        </p:txBody>
      </p:sp>
      <p:sp>
        <p:nvSpPr>
          <p:cNvPr id="5" name="Espace réservé du texte 4">
            <a:extLst>
              <a:ext uri="{FF2B5EF4-FFF2-40B4-BE49-F238E27FC236}">
                <a16:creationId xmlns:a16="http://schemas.microsoft.com/office/drawing/2014/main" id="{3507E18C-34BD-6C40-8A18-FE414243721F}"/>
              </a:ext>
            </a:extLst>
          </p:cNvPr>
          <p:cNvSpPr>
            <a:spLocks noGrp="1"/>
          </p:cNvSpPr>
          <p:nvPr>
            <p:ph type="body" sz="quarter" idx="3"/>
          </p:nvPr>
        </p:nvSpPr>
        <p:spPr/>
        <p:txBody>
          <a:bodyPr/>
          <a:lstStyle/>
          <a:p>
            <a:r>
              <a:rPr lang="fr-FR" dirty="0">
                <a:latin typeface="Verdana Pro" panose="020B0604030504040204" pitchFamily="34" charset="0"/>
              </a:rPr>
              <a:t>Google Speech API</a:t>
            </a:r>
          </a:p>
        </p:txBody>
      </p:sp>
      <p:sp>
        <p:nvSpPr>
          <p:cNvPr id="6" name="Espace réservé du contenu 5">
            <a:extLst>
              <a:ext uri="{FF2B5EF4-FFF2-40B4-BE49-F238E27FC236}">
                <a16:creationId xmlns:a16="http://schemas.microsoft.com/office/drawing/2014/main" id="{3FDF5CFC-0172-0543-B28F-EB95A025785E}"/>
              </a:ext>
            </a:extLst>
          </p:cNvPr>
          <p:cNvSpPr>
            <a:spLocks noGrp="1"/>
          </p:cNvSpPr>
          <p:nvPr>
            <p:ph sz="quarter" idx="4"/>
          </p:nvPr>
        </p:nvSpPr>
        <p:spPr/>
        <p:txBody>
          <a:bodyPr>
            <a:noAutofit/>
          </a:bodyPr>
          <a:lstStyle/>
          <a:p>
            <a:pPr marL="0" indent="0">
              <a:lnSpc>
                <a:spcPct val="150000"/>
              </a:lnSpc>
              <a:buNone/>
            </a:pPr>
            <a:r>
              <a:rPr lang="fr-FR" sz="900" dirty="0">
                <a:solidFill>
                  <a:srgbClr val="FF0000"/>
                </a:solidFill>
                <a:latin typeface="Verdana Pro" panose="020B0604030504040204" pitchFamily="34" charset="0"/>
              </a:rPr>
              <a:t>répare voilà </a:t>
            </a:r>
            <a:r>
              <a:rPr lang="fr-FR" sz="900" dirty="0">
                <a:latin typeface="Verdana Pro" panose="020B0604030504040204" pitchFamily="34" charset="0"/>
              </a:rPr>
              <a:t>il est né le 4 février 1968 à </a:t>
            </a:r>
            <a:r>
              <a:rPr lang="fr-FR" sz="900" dirty="0" err="1">
                <a:latin typeface="Verdana Pro" panose="020B0604030504040204" pitchFamily="34" charset="0"/>
              </a:rPr>
              <a:t>porrentruy</a:t>
            </a:r>
            <a:r>
              <a:rPr lang="fr-FR" sz="900" dirty="0">
                <a:latin typeface="Verdana Pro" panose="020B0604030504040204" pitchFamily="34" charset="0"/>
              </a:rPr>
              <a:t> jura et je suis réalisateur d'abord </a:t>
            </a:r>
            <a:r>
              <a:rPr lang="fr-FR" sz="900" dirty="0">
                <a:solidFill>
                  <a:srgbClr val="FF0000"/>
                </a:solidFill>
                <a:latin typeface="Verdana Pro" panose="020B0604030504040204" pitchFamily="34" charset="0"/>
              </a:rPr>
              <a:t>[…]</a:t>
            </a:r>
            <a:r>
              <a:rPr lang="fr-FR" sz="900" dirty="0">
                <a:latin typeface="Verdana Pro" panose="020B0604030504040204" pitchFamily="34" charset="0"/>
              </a:rPr>
              <a:t> qui s'appelle passe-moi les jumelles à la </a:t>
            </a:r>
            <a:r>
              <a:rPr lang="fr-FR" sz="900" dirty="0" err="1">
                <a:latin typeface="Verdana Pro" panose="020B0604030504040204" pitchFamily="34" charset="0"/>
              </a:rPr>
              <a:t>rts</a:t>
            </a:r>
            <a:r>
              <a:rPr lang="fr-FR" sz="900" dirty="0">
                <a:latin typeface="Verdana Pro" panose="020B0604030504040204" pitchFamily="34" charset="0"/>
              </a:rPr>
              <a:t>. Et ici au festival ça fait 22 ans que je filme les concerts en tant que réalisateur live. Si tu as amené ici à filmer des concerts. Ce qui m'a initié à filmer les concerts c'est que à l'époque où j'étais en stage à la télévision. Stage de réalisateur avec mon collègue </a:t>
            </a:r>
            <a:r>
              <a:rPr lang="fr-FR" sz="900" dirty="0">
                <a:solidFill>
                  <a:srgbClr val="FF0000"/>
                </a:solidFill>
                <a:latin typeface="Verdana Pro" panose="020B0604030504040204" pitchFamily="34" charset="0"/>
              </a:rPr>
              <a:t>julien </a:t>
            </a:r>
            <a:r>
              <a:rPr lang="fr-FR" sz="900" dirty="0" err="1">
                <a:solidFill>
                  <a:srgbClr val="FF0000"/>
                </a:solidFill>
                <a:latin typeface="Verdana Pro" panose="020B0604030504040204" pitchFamily="34" charset="0"/>
              </a:rPr>
              <a:t>nicole</a:t>
            </a:r>
            <a:r>
              <a:rPr lang="fr-FR" sz="900" dirty="0">
                <a:solidFill>
                  <a:srgbClr val="FF0000"/>
                </a:solidFill>
                <a:latin typeface="Verdana Pro" panose="020B0604030504040204" pitchFamily="34" charset="0"/>
              </a:rPr>
              <a:t> quai</a:t>
            </a:r>
            <a:r>
              <a:rPr lang="fr-FR" sz="900" dirty="0">
                <a:latin typeface="Verdana Pro" panose="020B0604030504040204" pitchFamily="34" charset="0"/>
              </a:rPr>
              <a:t>. Aussi réalisateur du </a:t>
            </a:r>
            <a:r>
              <a:rPr lang="fr-FR" sz="900" dirty="0" err="1">
                <a:latin typeface="Verdana Pro" panose="020B0604030504040204" pitchFamily="34" charset="0"/>
              </a:rPr>
              <a:t>montreux</a:t>
            </a:r>
            <a:r>
              <a:rPr lang="fr-FR" sz="900" dirty="0">
                <a:latin typeface="Verdana Pro" panose="020B0604030504040204" pitchFamily="34" charset="0"/>
              </a:rPr>
              <a:t> jazz toujours aujourd'hui. On avait très envie de venir voir ce qui se passe ici parce qu'on était fasciné par la musique. Et on avait un. Sors de maître de stage. Qui nous a engagés. À qui s'appelle </a:t>
            </a:r>
            <a:r>
              <a:rPr lang="fr-FR" sz="900" dirty="0" err="1">
                <a:solidFill>
                  <a:srgbClr val="FF0000"/>
                </a:solidFill>
                <a:latin typeface="Verdana Pro" panose="020B0604030504040204" pitchFamily="34" charset="0"/>
              </a:rPr>
              <a:t>michel</a:t>
            </a:r>
            <a:r>
              <a:rPr lang="fr-FR" sz="900" dirty="0">
                <a:solidFill>
                  <a:srgbClr val="FF0000"/>
                </a:solidFill>
                <a:latin typeface="Verdana Pro" panose="020B0604030504040204" pitchFamily="34" charset="0"/>
              </a:rPr>
              <a:t> d'amis </a:t>
            </a:r>
            <a:r>
              <a:rPr lang="fr-FR" sz="900" dirty="0">
                <a:latin typeface="Verdana Pro" panose="020B0604030504040204" pitchFamily="34" charset="0"/>
              </a:rPr>
              <a:t>et qui nous a proposé de venir ici c'est de la mienne était un des réalisateurs du </a:t>
            </a:r>
            <a:r>
              <a:rPr lang="fr-FR" sz="900" dirty="0" err="1">
                <a:latin typeface="Verdana Pro" panose="020B0604030504040204" pitchFamily="34" charset="0"/>
              </a:rPr>
              <a:t>montreux</a:t>
            </a:r>
            <a:r>
              <a:rPr lang="fr-FR" sz="900" dirty="0">
                <a:latin typeface="Verdana Pro" panose="020B0604030504040204" pitchFamily="34" charset="0"/>
              </a:rPr>
              <a:t> jazz festival à l'époque et travailler avec un autre </a:t>
            </a:r>
            <a:r>
              <a:rPr lang="fr-FR" sz="900" dirty="0" err="1">
                <a:latin typeface="Verdana Pro" panose="020B0604030504040204" pitchFamily="34" charset="0"/>
              </a:rPr>
              <a:t>hexatel</a:t>
            </a:r>
            <a:r>
              <a:rPr lang="fr-FR" sz="900" dirty="0">
                <a:latin typeface="Verdana Pro" panose="020B0604030504040204" pitchFamily="34" charset="0"/>
              </a:rPr>
              <a:t> s'appelle </a:t>
            </a:r>
            <a:r>
              <a:rPr lang="fr-FR" sz="900" dirty="0" err="1">
                <a:latin typeface="Verdana Pro" panose="020B0604030504040204" pitchFamily="34" charset="0"/>
              </a:rPr>
              <a:t>kevin</a:t>
            </a:r>
            <a:r>
              <a:rPr lang="fr-FR" sz="900" dirty="0">
                <a:latin typeface="Verdana Pro" panose="020B0604030504040204" pitchFamily="34" charset="0"/>
              </a:rPr>
              <a:t> </a:t>
            </a:r>
            <a:r>
              <a:rPr lang="fr-FR" sz="900" dirty="0" err="1">
                <a:latin typeface="Verdana Pro" panose="020B0604030504040204" pitchFamily="34" charset="0"/>
              </a:rPr>
              <a:t>taylor</a:t>
            </a:r>
            <a:r>
              <a:rPr lang="fr-FR" sz="900" dirty="0">
                <a:latin typeface="Verdana Pro" panose="020B0604030504040204" pitchFamily="34" charset="0"/>
              </a:rPr>
              <a:t>. Tu animaux on est arrivé ici. Complètement émerveillé par ce monde parce que les deux on aimait la musique et les deux on avait. Rêver de filmer la musique plus qu'on le qu'on le faisait d'une autre manière à notre niveau un petit niveau avant. Pour des pour des amis musiciens de choses comme ça mais c'était pour nous.</a:t>
            </a:r>
          </a:p>
        </p:txBody>
      </p:sp>
    </p:spTree>
    <p:extLst>
      <p:ext uri="{BB962C8B-B14F-4D97-AF65-F5344CB8AC3E}">
        <p14:creationId xmlns:p14="http://schemas.microsoft.com/office/powerpoint/2010/main" val="116182592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615995" y="2630601"/>
            <a:ext cx="2513206" cy="575812"/>
          </a:xfrm>
        </p:spPr>
        <p:txBody>
          <a:bodyPr anchor="t">
            <a:normAutofit fontScale="90000"/>
          </a:bodyPr>
          <a:lstStyle/>
          <a:p>
            <a:r>
              <a:rPr lang="fr-FR" sz="3600" b="1" dirty="0">
                <a:solidFill>
                  <a:schemeClr val="bg1"/>
                </a:solidFill>
                <a:latin typeface="Verdana Pro" panose="020B0A04030504040204" pitchFamily="34" charset="0"/>
              </a:rPr>
              <a:t>Résultats</a:t>
            </a:r>
            <a:br>
              <a:rPr lang="fr-FR" sz="3600" b="1" dirty="0">
                <a:solidFill>
                  <a:schemeClr val="bg1"/>
                </a:solidFill>
                <a:latin typeface="Verdana Pro" panose="020B0A04030504040204" pitchFamily="34" charset="0"/>
              </a:rPr>
            </a:br>
            <a:r>
              <a:rPr lang="fr-FR" sz="3600" b="1" dirty="0">
                <a:solidFill>
                  <a:schemeClr val="bg1"/>
                </a:solidFill>
                <a:latin typeface="Verdana Pro" panose="020B0A04030504040204" pitchFamily="34" charset="0"/>
              </a:rPr>
              <a:t>Google Speech API</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Espace réservé du contenu 2">
            <a:extLst>
              <a:ext uri="{FF2B5EF4-FFF2-40B4-BE49-F238E27FC236}">
                <a16:creationId xmlns:a16="http://schemas.microsoft.com/office/drawing/2014/main" id="{540A0006-9468-7250-16F0-85361DF40CB5}"/>
              </a:ext>
            </a:extLst>
          </p:cNvPr>
          <p:cNvGraphicFramePr>
            <a:graphicFrameLocks noGrp="1"/>
          </p:cNvGraphicFramePr>
          <p:nvPr>
            <p:ph idx="1"/>
          </p:nvPr>
        </p:nvGraphicFramePr>
        <p:xfrm>
          <a:off x="4654732" y="850052"/>
          <a:ext cx="6390623" cy="5326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01893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495788" y="2853187"/>
            <a:ext cx="2861756" cy="575812"/>
          </a:xfrm>
        </p:spPr>
        <p:txBody>
          <a:bodyPr anchor="t">
            <a:normAutofit fontScale="90000"/>
          </a:bodyPr>
          <a:lstStyle/>
          <a:p>
            <a:r>
              <a:rPr lang="fr-FR" sz="3600" b="1" dirty="0">
                <a:solidFill>
                  <a:schemeClr val="bg1"/>
                </a:solidFill>
                <a:latin typeface="Verdana Pro" panose="020B0A04030504040204" pitchFamily="34" charset="0"/>
              </a:rPr>
              <a:t>Points importants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5E0AB44F-0DD9-2246-97A7-84DF1B09CE22}"/>
              </a:ext>
            </a:extLst>
          </p:cNvPr>
          <p:cNvSpPr>
            <a:spLocks noGrp="1"/>
          </p:cNvSpPr>
          <p:nvPr>
            <p:ph idx="1"/>
          </p:nvPr>
        </p:nvSpPr>
        <p:spPr>
          <a:xfrm>
            <a:off x="4883333" y="2229822"/>
            <a:ext cx="7043624" cy="2398355"/>
          </a:xfrm>
        </p:spPr>
        <p:txBody>
          <a:bodyPr/>
          <a:lstStyle/>
          <a:p>
            <a:pPr>
              <a:buFont typeface="Wingdings" pitchFamily="2" charset="2"/>
              <a:buChar char="q"/>
            </a:pPr>
            <a:r>
              <a:rPr lang="fr-FR" dirty="0">
                <a:latin typeface="Verdana Pro" panose="020B0604030504040204" pitchFamily="34" charset="0"/>
              </a:rPr>
              <a:t>Une précision plus proche de 65-70% (terminaisons, noms propres,…)</a:t>
            </a:r>
          </a:p>
          <a:p>
            <a:pPr>
              <a:buFont typeface="Wingdings" pitchFamily="2" charset="2"/>
              <a:buChar char="q"/>
            </a:pPr>
            <a:r>
              <a:rPr lang="fr-FR" dirty="0">
                <a:latin typeface="Verdana Pro" panose="020B0604030504040204" pitchFamily="34" charset="0"/>
              </a:rPr>
              <a:t>Surement limité par l’accès gratuit à l’API </a:t>
            </a:r>
          </a:p>
        </p:txBody>
      </p:sp>
    </p:spTree>
    <p:extLst>
      <p:ext uri="{BB962C8B-B14F-4D97-AF65-F5344CB8AC3E}">
        <p14:creationId xmlns:p14="http://schemas.microsoft.com/office/powerpoint/2010/main" val="2401308163"/>
      </p:ext>
    </p:extLst>
  </p:cSld>
  <p:clrMapOvr>
    <a:masterClrMapping/>
  </p:clrMapOvr>
  <p:transition spd="slow">
    <p:cover/>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Grand écran</PresentationFormat>
  <Paragraphs>29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Verdana Pro</vt:lpstr>
      <vt:lpstr>Verdana Pro Black</vt:lpstr>
      <vt:lpstr>Wingdings</vt:lpstr>
      <vt:lpstr>Thème Office</vt:lpstr>
      <vt:lpstr>Montreux Jazz Memories</vt:lpstr>
      <vt:lpstr>Base de données</vt:lpstr>
      <vt:lpstr>Présentation PowerPoint</vt:lpstr>
      <vt:lpstr>Présentation PowerPoint</vt:lpstr>
      <vt:lpstr>§</vt:lpstr>
      <vt:lpstr>Transcription</vt:lpstr>
      <vt:lpstr>Premiers tests</vt:lpstr>
      <vt:lpstr>Résultats Google Speech API</vt:lpstr>
      <vt:lpstr>Points importants</vt:lpstr>
      <vt:lpstr>Problèmes</vt:lpstr>
      <vt:lpstr>Solutions possibles</vt:lpstr>
      <vt:lpstr>Google Cloud Speech-to-text</vt:lpstr>
      <vt:lpstr>Tarifs</vt:lpstr>
      <vt:lpstr>Tarifs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Montreux Jazz Memories</dc:title>
  <dc:creator>Zakari Rabet</dc:creator>
  <cp:lastModifiedBy>Zakari Rabet</cp:lastModifiedBy>
  <cp:revision>10</cp:revision>
  <dcterms:created xsi:type="dcterms:W3CDTF">2022-03-30T09:12:04Z</dcterms:created>
  <dcterms:modified xsi:type="dcterms:W3CDTF">2022-03-30T14:29:43Z</dcterms:modified>
</cp:coreProperties>
</file>