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C1F4-A698-4B92-8404-722EECB2A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EFAB-60A5-4091-9CFA-BBA0170E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56DE-BCB7-4271-9948-83DD121B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53D-669E-41B9-B1F9-FCA4B39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FEB-8B27-4227-AA1B-ECC42AE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263-0AC7-4A42-8B1E-5F62D01D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CBFB-FF23-415A-80DA-C4132962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D9C6-BFCA-4FF2-9549-1A3B60F6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C1C-3A56-4A23-BC61-17FB195A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E84A-B115-4997-BA36-8DE2EC3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6F7E9-F3DD-4D7A-9C3C-81380F6F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A8D8E-776E-40A5-B5C4-2687BE685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9B30-0290-49DE-A56F-FA51A8F0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C6C0-9BCD-48B2-9C7B-BE7BE833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3198-62BA-4910-85A4-B6F26E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6245-304D-44D5-B3DE-BB3ECF9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9E80-DD99-4C51-AD57-247D306F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172C-37A7-40F0-A02E-2FCA8F62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BDFA-1231-4D3A-A098-ECF41C75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EA51-B5D1-44DE-B8C5-5483AC31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1B0D-7424-4549-B555-407ED620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D872-3FC0-4A8E-890D-1B343DBA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A143-E95C-4A22-8FCA-02F52D3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FD89-5835-4612-BA5C-5AE9036B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F439-57C7-43ED-9829-9F4ABF2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A825-D079-4F64-A96E-AB6A9C33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345B-4C42-4A91-83D7-965FB1ADA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AC61-8EBC-41FE-A83B-EBA60F0C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1A2A-987D-4A0C-B07E-84DB84D4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EDC-1505-4B6F-A8FB-028553B6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57F-A08B-44DD-B6F9-8943B79F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83E5-2FAA-41F9-889B-76C75457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09BE-362B-40ED-A939-25A0137F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3519-015F-473D-A255-8B756A9D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79844-99D3-47A0-A8D8-134160665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29DEF-5B1D-42AD-BC1D-E4C5E114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E4FE3-D646-4C96-999F-1E422F46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1AFF-69A0-43BF-8504-CDA5612D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ABC01-F93A-41B0-9B0E-0823910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4E9-68EE-47F8-A870-1BFF168D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40E7B-94B5-439C-AF5F-DF86BDD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3394-1490-4AAD-A000-D9CF5F5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A8F2-FAC8-4077-8E21-290F3BB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4FADE-5AE4-41A3-9877-17DF5AD9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F61D4-DFBE-4F5E-9E2F-6F8E681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DE685-6A53-466F-8018-0DAD2896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369F-2A4A-4C3B-89EA-A6E3B10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A3CA-73A2-45FC-A120-D42DD617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74EC-EE41-4EC8-9D13-84268F8D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9AC4E-E2B2-47A3-8CA4-B31748C9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BE30-B632-41DF-970C-1C25037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94FF-1085-425F-AF51-007A8AF3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B29E-27C6-4746-A2C4-D91432D5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5E15-3EB3-4E9E-9560-52BB7D64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A531-014E-41B8-9884-EA754C0C3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813BA-9FDF-404A-A977-D174C592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9A40-2FB5-4EBF-B3F9-7AFFDD0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39B21-D3E0-4169-A241-E81E0C2D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956A-9742-472E-A493-FB22B99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3319-BA99-4055-879B-327722D6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6857-CABC-4EF7-A5C4-C63578E4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603F-1F3E-4CFE-9572-E5B8A8B1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72A6-5EBA-4E34-8AC4-828D72CC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B4A2-BBBD-4FD9-8D4F-AE0529563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9864F-56A9-4C00-A7DF-5FAE5F904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3B429-8FF3-4C0D-A495-136D81BF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547635"/>
            <a:ext cx="8586651" cy="51748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0233C-147C-41F2-89FF-23343601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03" y="598203"/>
            <a:ext cx="12192000" cy="56615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2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8418B-05C9-46F9-99D3-5E99FA5B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2" y="693676"/>
            <a:ext cx="12192000" cy="547064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0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67542-AA84-4F95-84F3-6DEA8CC6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31"/>
            <a:ext cx="12192000" cy="66433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3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Ansible Automation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Automation</dc:title>
  <dc:creator>Pilipovic, Dusan</dc:creator>
  <cp:lastModifiedBy>Pilipovic, Dusan</cp:lastModifiedBy>
  <cp:revision>3</cp:revision>
  <dcterms:created xsi:type="dcterms:W3CDTF">2019-05-16T23:09:30Z</dcterms:created>
  <dcterms:modified xsi:type="dcterms:W3CDTF">2019-05-17T20:36:57Z</dcterms:modified>
</cp:coreProperties>
</file>