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C1F4-A698-4B92-8404-722EECB2A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AEFAB-60A5-4091-9CFA-BBA0170E0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F56DE-BCB7-4271-9948-83DD121B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353D-669E-41B9-B1F9-FCA4B392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FEB-8B27-4227-AA1B-ECC42AE0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0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7263-0AC7-4A42-8B1E-5F62D01D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DCBFB-FF23-415A-80DA-C4132962C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AD9C6-BFCA-4FF2-9549-1A3B60F6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C5C1C-3A56-4A23-BC61-17FB195A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E84A-B115-4997-BA36-8DE2EC36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9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6F7E9-F3DD-4D7A-9C3C-81380F6F1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A8D8E-776E-40A5-B5C4-2687BE685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79B30-0290-49DE-A56F-FA51A8F0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DC6C0-9BCD-48B2-9C7B-BE7BE833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F3198-62BA-4910-85A4-B6F26E5F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3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6245-304D-44D5-B3DE-BB3ECF94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19E80-DD99-4C51-AD57-247D306F0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6172C-37A7-40F0-A02E-2FCA8F62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2BDFA-1231-4D3A-A098-ECF41C75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CEA51-B5D1-44DE-B8C5-5483AC31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1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1B0D-7424-4549-B555-407ED620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9D872-3FC0-4A8E-890D-1B343DBA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FA143-E95C-4A22-8FCA-02F52D33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AFD89-5835-4612-BA5C-5AE9036B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DF439-57C7-43ED-9829-9F4ABF28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3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A825-D079-4F64-A96E-AB6A9C33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3345B-4C42-4A91-83D7-965FB1ADA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5AC61-8EBC-41FE-A83B-EBA60F0C9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11A2A-987D-4A0C-B07E-84DB84D4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6DEDC-1505-4B6F-A8FB-028553B6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BC57F-A08B-44DD-B6F9-8943B79F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7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83E5-2FAA-41F9-889B-76C75457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309BE-362B-40ED-A939-25A0137F2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23519-015F-473D-A255-8B756A9DE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79844-99D3-47A0-A8D8-134160665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29DEF-5B1D-42AD-BC1D-E4C5E1141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E4FE3-D646-4C96-999F-1E422F46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D1AFF-69A0-43BF-8504-CDA5612D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ABC01-F93A-41B0-9B0E-08239101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5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74E9-68EE-47F8-A870-1BFF168D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40E7B-94B5-439C-AF5F-DF86BDDA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23394-1490-4AAD-A000-D9CF5F57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3A8F2-FAC8-4077-8E21-290F3BB4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4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74FADE-5AE4-41A3-9877-17DF5AD9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F61D4-DFBE-4F5E-9E2F-6F8E681C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DE685-6A53-466F-8018-0DAD2896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369F-2A4A-4C3B-89EA-A6E3B10F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4A3CA-73A2-45FC-A120-D42DD6172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874EC-EE41-4EC8-9D13-84268F8DE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9AC4E-E2B2-47A3-8CA4-B31748C9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1BE30-B632-41DF-970C-1C25037F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294FF-1085-425F-AF51-007A8AF3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5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B29E-27C6-4746-A2C4-D91432D5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105E15-3EB3-4E9E-9560-52BB7D64D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0A531-014E-41B8-9884-EA754C0C3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813BA-9FDF-404A-A977-D174C592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E9A40-2FB5-4EBF-B3F9-7AFFDD02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39B21-D3E0-4169-A241-E81E0C2D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3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D956A-9742-472E-A493-FB22B99D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73319-BA99-4055-879B-327722D6A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46857-CABC-4EF7-A5C4-C63578E48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9FD42-949F-41F2-9E10-2A9C3838C0B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E603F-1F3E-4CFE-9572-E5B8A8B1E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72A6-5EBA-4E34-8AC4-828D72CCE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2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B4A2-BBBD-4FD9-8D4F-AE0529563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Ansible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9864F-56A9-4C00-A7DF-5FAE5F904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Dusan Pilipovic 2019</a:t>
            </a:r>
          </a:p>
        </p:txBody>
      </p:sp>
    </p:spTree>
    <p:extLst>
      <p:ext uri="{BB962C8B-B14F-4D97-AF65-F5344CB8AC3E}">
        <p14:creationId xmlns:p14="http://schemas.microsoft.com/office/powerpoint/2010/main" val="289936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E3B429-8FF3-4C0D-A495-136D81BF0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2" y="547635"/>
            <a:ext cx="8586651" cy="517485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103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F0233C-147C-41F2-89FF-233436019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903" y="598203"/>
            <a:ext cx="12192000" cy="566159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226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58418B-05C9-46F9-99D3-5E99FA5BE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762" y="693676"/>
            <a:ext cx="12192000" cy="547064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707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67542-AA84-4F95-84F3-6DEA8CC6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31"/>
            <a:ext cx="12192000" cy="664333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1376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Ansible Automation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Automation</dc:title>
  <dc:creator>Pilipovic, Dusan</dc:creator>
  <cp:lastModifiedBy>Pilipovic, Dusan</cp:lastModifiedBy>
  <cp:revision>2</cp:revision>
  <dcterms:created xsi:type="dcterms:W3CDTF">2019-05-16T23:09:30Z</dcterms:created>
  <dcterms:modified xsi:type="dcterms:W3CDTF">2019-05-16T23:16:29Z</dcterms:modified>
</cp:coreProperties>
</file>