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446" r:id="rId2"/>
    <p:sldId id="808" r:id="rId3"/>
    <p:sldId id="835" r:id="rId4"/>
    <p:sldId id="805" r:id="rId5"/>
    <p:sldId id="462" r:id="rId6"/>
    <p:sldId id="464" r:id="rId7"/>
    <p:sldId id="469" r:id="rId8"/>
    <p:sldId id="458" r:id="rId9"/>
    <p:sldId id="838" r:id="rId10"/>
    <p:sldId id="839" r:id="rId11"/>
    <p:sldId id="470" r:id="rId12"/>
    <p:sldId id="806" r:id="rId13"/>
    <p:sldId id="463" r:id="rId14"/>
    <p:sldId id="468" r:id="rId15"/>
    <p:sldId id="807" r:id="rId16"/>
    <p:sldId id="449" r:id="rId17"/>
  </p:sldIdLst>
  <p:sldSz cx="10801350" cy="8101013"/>
  <p:notesSz cx="7099300" cy="10234613"/>
  <p:defaultTextStyle>
    <a:defPPr>
      <a:defRPr lang="en-AU"/>
    </a:defPPr>
    <a:lvl1pPr algn="l" rtl="0" fontAlgn="base">
      <a:spcBef>
        <a:spcPct val="0"/>
      </a:spcBef>
      <a:spcAft>
        <a:spcPct val="0"/>
      </a:spcAft>
      <a:defRPr kern="1200">
        <a:solidFill>
          <a:schemeClr val="tx1"/>
        </a:solidFill>
        <a:latin typeface="Arial" pitchFamily="34" charset="0"/>
        <a:ea typeface="Osaka"/>
        <a:cs typeface="Osaka"/>
      </a:defRPr>
    </a:lvl1pPr>
    <a:lvl2pPr marL="515424" algn="l" rtl="0" fontAlgn="base">
      <a:spcBef>
        <a:spcPct val="0"/>
      </a:spcBef>
      <a:spcAft>
        <a:spcPct val="0"/>
      </a:spcAft>
      <a:defRPr kern="1200">
        <a:solidFill>
          <a:schemeClr val="tx1"/>
        </a:solidFill>
        <a:latin typeface="Arial" pitchFamily="34" charset="0"/>
        <a:ea typeface="Osaka"/>
        <a:cs typeface="Osaka"/>
      </a:defRPr>
    </a:lvl2pPr>
    <a:lvl3pPr marL="1030848" algn="l" rtl="0" fontAlgn="base">
      <a:spcBef>
        <a:spcPct val="0"/>
      </a:spcBef>
      <a:spcAft>
        <a:spcPct val="0"/>
      </a:spcAft>
      <a:defRPr kern="1200">
        <a:solidFill>
          <a:schemeClr val="tx1"/>
        </a:solidFill>
        <a:latin typeface="Arial" pitchFamily="34" charset="0"/>
        <a:ea typeface="Osaka"/>
        <a:cs typeface="Osaka"/>
      </a:defRPr>
    </a:lvl3pPr>
    <a:lvl4pPr marL="1546274" algn="l" rtl="0" fontAlgn="base">
      <a:spcBef>
        <a:spcPct val="0"/>
      </a:spcBef>
      <a:spcAft>
        <a:spcPct val="0"/>
      </a:spcAft>
      <a:defRPr kern="1200">
        <a:solidFill>
          <a:schemeClr val="tx1"/>
        </a:solidFill>
        <a:latin typeface="Arial" pitchFamily="34" charset="0"/>
        <a:ea typeface="Osaka"/>
        <a:cs typeface="Osaka"/>
      </a:defRPr>
    </a:lvl4pPr>
    <a:lvl5pPr marL="2061698" algn="l" rtl="0" fontAlgn="base">
      <a:spcBef>
        <a:spcPct val="0"/>
      </a:spcBef>
      <a:spcAft>
        <a:spcPct val="0"/>
      </a:spcAft>
      <a:defRPr kern="1200">
        <a:solidFill>
          <a:schemeClr val="tx1"/>
        </a:solidFill>
        <a:latin typeface="Arial" pitchFamily="34" charset="0"/>
        <a:ea typeface="Osaka"/>
        <a:cs typeface="Osaka"/>
      </a:defRPr>
    </a:lvl5pPr>
    <a:lvl6pPr marL="2577122" algn="l" defTabSz="1030848" rtl="0" eaLnBrk="1" latinLnBrk="0" hangingPunct="1">
      <a:defRPr kern="1200">
        <a:solidFill>
          <a:schemeClr val="tx1"/>
        </a:solidFill>
        <a:latin typeface="Arial" pitchFamily="34" charset="0"/>
        <a:ea typeface="Osaka"/>
        <a:cs typeface="Osaka"/>
      </a:defRPr>
    </a:lvl6pPr>
    <a:lvl7pPr marL="3092546" algn="l" defTabSz="1030848" rtl="0" eaLnBrk="1" latinLnBrk="0" hangingPunct="1">
      <a:defRPr kern="1200">
        <a:solidFill>
          <a:schemeClr val="tx1"/>
        </a:solidFill>
        <a:latin typeface="Arial" pitchFamily="34" charset="0"/>
        <a:ea typeface="Osaka"/>
        <a:cs typeface="Osaka"/>
      </a:defRPr>
    </a:lvl7pPr>
    <a:lvl8pPr marL="3607971" algn="l" defTabSz="1030848" rtl="0" eaLnBrk="1" latinLnBrk="0" hangingPunct="1">
      <a:defRPr kern="1200">
        <a:solidFill>
          <a:schemeClr val="tx1"/>
        </a:solidFill>
        <a:latin typeface="Arial" pitchFamily="34" charset="0"/>
        <a:ea typeface="Osaka"/>
        <a:cs typeface="Osaka"/>
      </a:defRPr>
    </a:lvl8pPr>
    <a:lvl9pPr marL="4123396" algn="l" defTabSz="1030848" rtl="0" eaLnBrk="1" latinLnBrk="0" hangingPunct="1">
      <a:defRPr kern="1200">
        <a:solidFill>
          <a:schemeClr val="tx1"/>
        </a:solidFill>
        <a:latin typeface="Arial" pitchFamily="34" charset="0"/>
        <a:ea typeface="Osaka"/>
        <a:cs typeface="Osaka"/>
      </a:defRPr>
    </a:lvl9pPr>
  </p:defaultTextStyle>
  <p:extLst>
    <p:ext uri="{EFAFB233-063F-42B5-8137-9DF3F51BA10A}">
      <p15:sldGuideLst xmlns:p15="http://schemas.microsoft.com/office/powerpoint/2012/main">
        <p15:guide id="1" orient="horz" pos="2552">
          <p15:clr>
            <a:srgbClr val="A4A3A4"/>
          </p15:clr>
        </p15:guide>
        <p15:guide id="2" pos="340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raig" initials="C"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8C45C"/>
    <a:srgbClr val="A78979"/>
    <a:srgbClr val="F43038"/>
    <a:srgbClr val="E7FFFF"/>
    <a:srgbClr val="E1F4FF"/>
    <a:srgbClr val="FFFFEB"/>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5400" autoAdjust="0"/>
  </p:normalViewPr>
  <p:slideViewPr>
    <p:cSldViewPr>
      <p:cViewPr varScale="1">
        <p:scale>
          <a:sx n="93" d="100"/>
          <a:sy n="93" d="100"/>
        </p:scale>
        <p:origin x="1644" y="84"/>
      </p:cViewPr>
      <p:guideLst>
        <p:guide orient="horz" pos="2552"/>
        <p:guide pos="340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192"/>
    </p:cViewPr>
  </p:sorterViewPr>
  <p:notesViewPr>
    <p:cSldViewPr snapToGrid="0" snapToObjects="1">
      <p:cViewPr varScale="1">
        <p:scale>
          <a:sx n="78" d="100"/>
          <a:sy n="78" d="100"/>
        </p:scale>
        <p:origin x="-1974"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0906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5" y="0"/>
            <a:ext cx="3076575" cy="509588"/>
          </a:xfrm>
          <a:prstGeom prst="rect">
            <a:avLst/>
          </a:prstGeom>
          <a:noFill/>
          <a:ln w="9525">
            <a:noFill/>
            <a:miter lim="800000"/>
            <a:headEnd/>
            <a:tailEnd/>
          </a:ln>
          <a:effectLst/>
        </p:spPr>
        <p:txBody>
          <a:bodyPr vert="horz" wrap="square" lIns="94677" tIns="47337" rIns="94677" bIns="47337" numCol="1" anchor="t" anchorCtr="0" compatLnSpc="1">
            <a:prstTxWarp prst="textNoShape">
              <a:avLst/>
            </a:prstTxWarp>
          </a:bodyPr>
          <a:lstStyle>
            <a:lvl1pPr defTabSz="946721" eaLnBrk="1" hangingPunct="1">
              <a:lnSpc>
                <a:spcPct val="100000"/>
              </a:lnSpc>
              <a:spcBef>
                <a:spcPct val="0"/>
              </a:spcBef>
              <a:defRPr sz="1300">
                <a:latin typeface="Arial" charset="0"/>
                <a:ea typeface="+mn-ea"/>
                <a:cs typeface="+mn-cs"/>
              </a:defRPr>
            </a:lvl1pPr>
          </a:lstStyle>
          <a:p>
            <a:pPr>
              <a:defRPr/>
            </a:pPr>
            <a:endParaRPr lang="en-AU"/>
          </a:p>
        </p:txBody>
      </p:sp>
      <p:sp>
        <p:nvSpPr>
          <p:cNvPr id="4099" name="Rectangle 3"/>
          <p:cNvSpPr>
            <a:spLocks noGrp="1" noChangeArrowheads="1"/>
          </p:cNvSpPr>
          <p:nvPr>
            <p:ph type="dt" idx="1"/>
          </p:nvPr>
        </p:nvSpPr>
        <p:spPr bwMode="auto">
          <a:xfrm>
            <a:off x="4022727" y="0"/>
            <a:ext cx="3074988" cy="509588"/>
          </a:xfrm>
          <a:prstGeom prst="rect">
            <a:avLst/>
          </a:prstGeom>
          <a:noFill/>
          <a:ln w="9525">
            <a:noFill/>
            <a:miter lim="800000"/>
            <a:headEnd/>
            <a:tailEnd/>
          </a:ln>
          <a:effectLst/>
        </p:spPr>
        <p:txBody>
          <a:bodyPr vert="horz" wrap="square" lIns="94677" tIns="47337" rIns="94677" bIns="47337" numCol="1" anchor="t" anchorCtr="0" compatLnSpc="1">
            <a:prstTxWarp prst="textNoShape">
              <a:avLst/>
            </a:prstTxWarp>
          </a:bodyPr>
          <a:lstStyle>
            <a:lvl1pPr algn="r" defTabSz="946721" eaLnBrk="1" hangingPunct="1">
              <a:lnSpc>
                <a:spcPct val="100000"/>
              </a:lnSpc>
              <a:spcBef>
                <a:spcPct val="0"/>
              </a:spcBef>
              <a:defRPr sz="1300">
                <a:latin typeface="Arial" charset="0"/>
                <a:ea typeface="+mn-ea"/>
                <a:cs typeface="+mn-cs"/>
              </a:defRPr>
            </a:lvl1pPr>
          </a:lstStyle>
          <a:p>
            <a:pPr>
              <a:defRPr/>
            </a:pPr>
            <a:endParaRPr lang="en-AU"/>
          </a:p>
        </p:txBody>
      </p:sp>
      <p:sp>
        <p:nvSpPr>
          <p:cNvPr id="501764" name="Rectangle 4"/>
          <p:cNvSpPr>
            <a:spLocks noGrp="1" noRot="1" noChangeAspect="1" noChangeArrowheads="1" noTextEdit="1"/>
          </p:cNvSpPr>
          <p:nvPr>
            <p:ph type="sldImg" idx="2"/>
          </p:nvPr>
        </p:nvSpPr>
        <p:spPr bwMode="auto">
          <a:xfrm>
            <a:off x="993775" y="766763"/>
            <a:ext cx="5116513" cy="38385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11205" y="4860925"/>
            <a:ext cx="5676900" cy="4606925"/>
          </a:xfrm>
          <a:prstGeom prst="rect">
            <a:avLst/>
          </a:prstGeom>
          <a:noFill/>
          <a:ln w="9525">
            <a:noFill/>
            <a:miter lim="800000"/>
            <a:headEnd/>
            <a:tailEnd/>
          </a:ln>
          <a:effectLst/>
        </p:spPr>
        <p:txBody>
          <a:bodyPr vert="horz" wrap="square" lIns="94677" tIns="47337" rIns="94677" bIns="47337"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4102" name="Rectangle 6"/>
          <p:cNvSpPr>
            <a:spLocks noGrp="1" noChangeArrowheads="1"/>
          </p:cNvSpPr>
          <p:nvPr>
            <p:ph type="ftr" sz="quarter" idx="4"/>
          </p:nvPr>
        </p:nvSpPr>
        <p:spPr bwMode="auto">
          <a:xfrm>
            <a:off x="5" y="9721855"/>
            <a:ext cx="3076575" cy="511175"/>
          </a:xfrm>
          <a:prstGeom prst="rect">
            <a:avLst/>
          </a:prstGeom>
          <a:noFill/>
          <a:ln w="9525">
            <a:noFill/>
            <a:miter lim="800000"/>
            <a:headEnd/>
            <a:tailEnd/>
          </a:ln>
          <a:effectLst/>
        </p:spPr>
        <p:txBody>
          <a:bodyPr vert="horz" wrap="square" lIns="94677" tIns="47337" rIns="94677" bIns="47337" numCol="1" anchor="b" anchorCtr="0" compatLnSpc="1">
            <a:prstTxWarp prst="textNoShape">
              <a:avLst/>
            </a:prstTxWarp>
          </a:bodyPr>
          <a:lstStyle>
            <a:lvl1pPr defTabSz="946721" eaLnBrk="1" hangingPunct="1">
              <a:lnSpc>
                <a:spcPct val="100000"/>
              </a:lnSpc>
              <a:spcBef>
                <a:spcPct val="0"/>
              </a:spcBef>
              <a:defRPr sz="1300">
                <a:latin typeface="Arial" charset="0"/>
                <a:ea typeface="+mn-ea"/>
                <a:cs typeface="+mn-cs"/>
              </a:defRPr>
            </a:lvl1pPr>
          </a:lstStyle>
          <a:p>
            <a:pPr>
              <a:defRPr/>
            </a:pPr>
            <a:endParaRPr lang="en-AU"/>
          </a:p>
        </p:txBody>
      </p:sp>
      <p:sp>
        <p:nvSpPr>
          <p:cNvPr id="4103" name="Rectangle 7"/>
          <p:cNvSpPr>
            <a:spLocks noGrp="1" noChangeArrowheads="1"/>
          </p:cNvSpPr>
          <p:nvPr>
            <p:ph type="sldNum" sz="quarter" idx="5"/>
          </p:nvPr>
        </p:nvSpPr>
        <p:spPr bwMode="auto">
          <a:xfrm>
            <a:off x="4022727" y="9721855"/>
            <a:ext cx="3074988" cy="511175"/>
          </a:xfrm>
          <a:prstGeom prst="rect">
            <a:avLst/>
          </a:prstGeom>
          <a:noFill/>
          <a:ln w="9525">
            <a:noFill/>
            <a:miter lim="800000"/>
            <a:headEnd/>
            <a:tailEnd/>
          </a:ln>
          <a:effectLst/>
        </p:spPr>
        <p:txBody>
          <a:bodyPr vert="horz" wrap="square" lIns="94677" tIns="47337" rIns="94677" bIns="47337" numCol="1" anchor="b" anchorCtr="0" compatLnSpc="1">
            <a:prstTxWarp prst="textNoShape">
              <a:avLst/>
            </a:prstTxWarp>
          </a:bodyPr>
          <a:lstStyle>
            <a:lvl1pPr algn="r" defTabSz="946721" eaLnBrk="1" hangingPunct="1">
              <a:lnSpc>
                <a:spcPct val="100000"/>
              </a:lnSpc>
              <a:spcBef>
                <a:spcPct val="0"/>
              </a:spcBef>
              <a:defRPr sz="1300">
                <a:latin typeface="Arial" charset="0"/>
                <a:ea typeface="+mn-ea"/>
                <a:cs typeface="+mn-cs"/>
              </a:defRPr>
            </a:lvl1pPr>
          </a:lstStyle>
          <a:p>
            <a:pPr>
              <a:defRPr/>
            </a:pPr>
            <a:fld id="{DC3A16F3-7D6F-4CD6-944A-C1EFC37F12E2}" type="slidenum">
              <a:rPr lang="en-AU"/>
              <a:pPr>
                <a:defRPr/>
              </a:pPr>
              <a:t>‹#›</a:t>
            </a:fld>
            <a:endParaRPr lang="en-AU"/>
          </a:p>
        </p:txBody>
      </p:sp>
    </p:spTree>
    <p:extLst>
      <p:ext uri="{BB962C8B-B14F-4D97-AF65-F5344CB8AC3E}">
        <p14:creationId xmlns:p14="http://schemas.microsoft.com/office/powerpoint/2010/main" val="79522191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515424" algn="l" rtl="0" eaLnBrk="0" fontAlgn="base" hangingPunct="0">
      <a:spcBef>
        <a:spcPct val="30000"/>
      </a:spcBef>
      <a:spcAft>
        <a:spcPct val="0"/>
      </a:spcAft>
      <a:defRPr sz="1400" kern="1200">
        <a:solidFill>
          <a:schemeClr val="tx1"/>
        </a:solidFill>
        <a:latin typeface="Arial" charset="0"/>
        <a:ea typeface="+mn-ea"/>
        <a:cs typeface="+mn-cs"/>
      </a:defRPr>
    </a:lvl2pPr>
    <a:lvl3pPr marL="1030848" algn="l" rtl="0" eaLnBrk="0" fontAlgn="base" hangingPunct="0">
      <a:spcBef>
        <a:spcPct val="30000"/>
      </a:spcBef>
      <a:spcAft>
        <a:spcPct val="0"/>
      </a:spcAft>
      <a:defRPr sz="1400" kern="1200">
        <a:solidFill>
          <a:schemeClr val="tx1"/>
        </a:solidFill>
        <a:latin typeface="Arial" charset="0"/>
        <a:ea typeface="+mn-ea"/>
        <a:cs typeface="+mn-cs"/>
      </a:defRPr>
    </a:lvl3pPr>
    <a:lvl4pPr marL="1546274" algn="l" rtl="0" eaLnBrk="0" fontAlgn="base" hangingPunct="0">
      <a:spcBef>
        <a:spcPct val="30000"/>
      </a:spcBef>
      <a:spcAft>
        <a:spcPct val="0"/>
      </a:spcAft>
      <a:defRPr sz="1400" kern="1200">
        <a:solidFill>
          <a:schemeClr val="tx1"/>
        </a:solidFill>
        <a:latin typeface="Arial" charset="0"/>
        <a:ea typeface="+mn-ea"/>
        <a:cs typeface="+mn-cs"/>
      </a:defRPr>
    </a:lvl4pPr>
    <a:lvl5pPr marL="2061698" algn="l" rtl="0" eaLnBrk="0" fontAlgn="base" hangingPunct="0">
      <a:spcBef>
        <a:spcPct val="30000"/>
      </a:spcBef>
      <a:spcAft>
        <a:spcPct val="0"/>
      </a:spcAft>
      <a:defRPr sz="1400" kern="1200">
        <a:solidFill>
          <a:schemeClr val="tx1"/>
        </a:solidFill>
        <a:latin typeface="Arial" charset="0"/>
        <a:ea typeface="+mn-ea"/>
        <a:cs typeface="+mn-cs"/>
      </a:defRPr>
    </a:lvl5pPr>
    <a:lvl6pPr marL="2577122" algn="l" defTabSz="1030848" rtl="0" eaLnBrk="1" latinLnBrk="0" hangingPunct="1">
      <a:defRPr sz="1400" kern="1200">
        <a:solidFill>
          <a:schemeClr val="tx1"/>
        </a:solidFill>
        <a:latin typeface="+mn-lt"/>
        <a:ea typeface="+mn-ea"/>
        <a:cs typeface="+mn-cs"/>
      </a:defRPr>
    </a:lvl6pPr>
    <a:lvl7pPr marL="3092546" algn="l" defTabSz="1030848" rtl="0" eaLnBrk="1" latinLnBrk="0" hangingPunct="1">
      <a:defRPr sz="1400" kern="1200">
        <a:solidFill>
          <a:schemeClr val="tx1"/>
        </a:solidFill>
        <a:latin typeface="+mn-lt"/>
        <a:ea typeface="+mn-ea"/>
        <a:cs typeface="+mn-cs"/>
      </a:defRPr>
    </a:lvl7pPr>
    <a:lvl8pPr marL="3607971" algn="l" defTabSz="1030848" rtl="0" eaLnBrk="1" latinLnBrk="0" hangingPunct="1">
      <a:defRPr sz="1400" kern="1200">
        <a:solidFill>
          <a:schemeClr val="tx1"/>
        </a:solidFill>
        <a:latin typeface="+mn-lt"/>
        <a:ea typeface="+mn-ea"/>
        <a:cs typeface="+mn-cs"/>
      </a:defRPr>
    </a:lvl8pPr>
    <a:lvl9pPr marL="4123396" algn="l" defTabSz="1030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3" name="Rectangle 1026"/>
          <p:cNvSpPr>
            <a:spLocks noGrp="1" noRot="1" noChangeAspect="1" noChangeArrowheads="1" noTextEdit="1"/>
          </p:cNvSpPr>
          <p:nvPr>
            <p:ph type="sldImg"/>
          </p:nvPr>
        </p:nvSpPr>
        <p:spPr>
          <a:xfrm>
            <a:off x="993775" y="766763"/>
            <a:ext cx="5116513" cy="3838575"/>
          </a:xfrm>
          <a:ln/>
        </p:spPr>
      </p:sp>
      <p:sp>
        <p:nvSpPr>
          <p:cNvPr id="706564"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702639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9" name="Rectangle 2"/>
          <p:cNvSpPr>
            <a:spLocks noGrp="1" noRot="1" noChangeAspect="1" noChangeArrowheads="1" noTextEdit="1"/>
          </p:cNvSpPr>
          <p:nvPr>
            <p:ph type="sldImg"/>
          </p:nvPr>
        </p:nvSpPr>
        <p:spPr>
          <a:xfrm>
            <a:off x="993775" y="766763"/>
            <a:ext cx="5116513" cy="3838575"/>
          </a:xfrm>
          <a:ln/>
        </p:spPr>
      </p:sp>
      <p:sp>
        <p:nvSpPr>
          <p:cNvPr id="7311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005194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1026"/>
          <p:cNvSpPr>
            <a:spLocks noGrp="1" noRot="1" noChangeAspect="1" noChangeArrowheads="1" noTextEdit="1"/>
          </p:cNvSpPr>
          <p:nvPr>
            <p:ph type="sldImg"/>
          </p:nvPr>
        </p:nvSpPr>
        <p:spPr>
          <a:xfrm>
            <a:off x="993775" y="766763"/>
            <a:ext cx="5116513" cy="3838575"/>
          </a:xfrm>
          <a:ln/>
        </p:spPr>
      </p:sp>
      <p:sp>
        <p:nvSpPr>
          <p:cNvPr id="718852"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977325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1026"/>
          <p:cNvSpPr>
            <a:spLocks noGrp="1" noRot="1" noChangeAspect="1" noChangeArrowheads="1" noTextEdit="1"/>
          </p:cNvSpPr>
          <p:nvPr>
            <p:ph type="sldImg"/>
          </p:nvPr>
        </p:nvSpPr>
        <p:spPr>
          <a:xfrm>
            <a:off x="993775" y="766763"/>
            <a:ext cx="5116513" cy="3838575"/>
          </a:xfrm>
          <a:ln/>
        </p:spPr>
      </p:sp>
      <p:sp>
        <p:nvSpPr>
          <p:cNvPr id="723972"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05707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1" name="Rectangle 2"/>
          <p:cNvSpPr>
            <a:spLocks noGrp="1" noRot="1" noChangeAspect="1" noChangeArrowheads="1" noTextEdit="1"/>
          </p:cNvSpPr>
          <p:nvPr>
            <p:ph type="sldImg"/>
          </p:nvPr>
        </p:nvSpPr>
        <p:spPr>
          <a:xfrm>
            <a:off x="993775" y="766763"/>
            <a:ext cx="5116513" cy="3838575"/>
          </a:xfrm>
          <a:ln/>
        </p:spPr>
      </p:sp>
      <p:sp>
        <p:nvSpPr>
          <p:cNvPr id="7290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32236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1" name="Rectangle 2"/>
          <p:cNvSpPr>
            <a:spLocks noGrp="1" noRot="1" noChangeAspect="1" noChangeArrowheads="1" noTextEdit="1"/>
          </p:cNvSpPr>
          <p:nvPr>
            <p:ph type="sldImg"/>
          </p:nvPr>
        </p:nvSpPr>
        <p:spPr>
          <a:xfrm>
            <a:off x="993775" y="766763"/>
            <a:ext cx="5116513" cy="3838575"/>
          </a:xfrm>
          <a:ln/>
        </p:spPr>
      </p:sp>
      <p:sp>
        <p:nvSpPr>
          <p:cNvPr id="7290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17019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5" name="Rectangle 1026"/>
          <p:cNvSpPr>
            <a:spLocks noGrp="1" noRot="1" noChangeAspect="1" noChangeArrowheads="1" noTextEdit="1"/>
          </p:cNvSpPr>
          <p:nvPr>
            <p:ph type="sldImg"/>
          </p:nvPr>
        </p:nvSpPr>
        <p:spPr>
          <a:xfrm>
            <a:off x="993775" y="766763"/>
            <a:ext cx="5116513" cy="3838575"/>
          </a:xfrm>
          <a:ln/>
        </p:spPr>
      </p:sp>
      <p:sp>
        <p:nvSpPr>
          <p:cNvPr id="709636"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18128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Rectangle 2"/>
          <p:cNvSpPr>
            <a:spLocks noGrp="1" noRot="1" noChangeAspect="1" noChangeArrowheads="1" noTextEdit="1"/>
          </p:cNvSpPr>
          <p:nvPr>
            <p:ph type="sldImg"/>
          </p:nvPr>
        </p:nvSpPr>
        <p:spPr>
          <a:xfrm>
            <a:off x="981075" y="784225"/>
            <a:ext cx="5138738" cy="3856038"/>
          </a:xfrm>
          <a:ln/>
        </p:spPr>
      </p:sp>
      <p:sp>
        <p:nvSpPr>
          <p:cNvPr id="531460" name="Rectangle 3"/>
          <p:cNvSpPr>
            <a:spLocks noGrp="1" noChangeArrowheads="1"/>
          </p:cNvSpPr>
          <p:nvPr>
            <p:ph type="body" idx="1"/>
          </p:nvPr>
        </p:nvSpPr>
        <p:spPr>
          <a:xfrm>
            <a:off x="960438" y="4875215"/>
            <a:ext cx="5178425" cy="45656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96268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1026"/>
          <p:cNvSpPr>
            <a:spLocks noGrp="1" noRot="1" noChangeAspect="1" noChangeArrowheads="1" noTextEdit="1"/>
          </p:cNvSpPr>
          <p:nvPr>
            <p:ph type="sldImg"/>
          </p:nvPr>
        </p:nvSpPr>
        <p:spPr>
          <a:xfrm>
            <a:off x="993775" y="766763"/>
            <a:ext cx="5116513" cy="3838575"/>
          </a:xfrm>
          <a:ln/>
        </p:spPr>
      </p:sp>
      <p:sp>
        <p:nvSpPr>
          <p:cNvPr id="718852"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64591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1026"/>
          <p:cNvSpPr>
            <a:spLocks noGrp="1" noRot="1" noChangeAspect="1" noChangeArrowheads="1" noTextEdit="1"/>
          </p:cNvSpPr>
          <p:nvPr>
            <p:ph type="sldImg"/>
          </p:nvPr>
        </p:nvSpPr>
        <p:spPr>
          <a:xfrm>
            <a:off x="993775" y="766763"/>
            <a:ext cx="5116513" cy="3838575"/>
          </a:xfrm>
          <a:ln/>
        </p:spPr>
      </p:sp>
      <p:sp>
        <p:nvSpPr>
          <p:cNvPr id="718852"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82154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1026"/>
          <p:cNvSpPr>
            <a:spLocks noGrp="1" noRot="1" noChangeAspect="1" noChangeArrowheads="1" noTextEdit="1"/>
          </p:cNvSpPr>
          <p:nvPr>
            <p:ph type="sldImg"/>
          </p:nvPr>
        </p:nvSpPr>
        <p:spPr>
          <a:xfrm>
            <a:off x="993775" y="766763"/>
            <a:ext cx="5116513" cy="3838575"/>
          </a:xfrm>
          <a:ln/>
        </p:spPr>
      </p:sp>
      <p:sp>
        <p:nvSpPr>
          <p:cNvPr id="722948"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808073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Rectangle 1026"/>
          <p:cNvSpPr>
            <a:spLocks noGrp="1" noRot="1" noChangeAspect="1" noChangeArrowheads="1" noTextEdit="1"/>
          </p:cNvSpPr>
          <p:nvPr>
            <p:ph type="sldImg"/>
          </p:nvPr>
        </p:nvSpPr>
        <p:spPr>
          <a:xfrm>
            <a:off x="993775" y="766763"/>
            <a:ext cx="5116513" cy="3838575"/>
          </a:xfrm>
          <a:ln/>
        </p:spPr>
      </p:sp>
      <p:sp>
        <p:nvSpPr>
          <p:cNvPr id="724996"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rPr>
              <a:t>REMOVE THIS SLIDE</a:t>
            </a:r>
          </a:p>
        </p:txBody>
      </p:sp>
    </p:spTree>
    <p:extLst>
      <p:ext uri="{BB962C8B-B14F-4D97-AF65-F5344CB8AC3E}">
        <p14:creationId xmlns:p14="http://schemas.microsoft.com/office/powerpoint/2010/main" val="1593331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2"/>
          <p:cNvSpPr>
            <a:spLocks noGrp="1" noRot="1" noChangeAspect="1" noChangeArrowheads="1" noTextEdit="1"/>
          </p:cNvSpPr>
          <p:nvPr>
            <p:ph type="sldImg"/>
          </p:nvPr>
        </p:nvSpPr>
        <p:spPr>
          <a:xfrm>
            <a:off x="993775" y="766763"/>
            <a:ext cx="5116513" cy="3838575"/>
          </a:xfrm>
          <a:ln/>
        </p:spPr>
      </p:sp>
      <p:sp>
        <p:nvSpPr>
          <p:cNvPr id="73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25016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1026"/>
          <p:cNvSpPr>
            <a:spLocks noGrp="1" noRot="1" noChangeAspect="1" noChangeArrowheads="1" noTextEdit="1"/>
          </p:cNvSpPr>
          <p:nvPr>
            <p:ph type="sldImg"/>
          </p:nvPr>
        </p:nvSpPr>
        <p:spPr>
          <a:xfrm>
            <a:off x="993775" y="766763"/>
            <a:ext cx="5116513" cy="3838575"/>
          </a:xfrm>
          <a:ln/>
        </p:spPr>
      </p:sp>
      <p:sp>
        <p:nvSpPr>
          <p:cNvPr id="718852"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89530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1" name="Rectangle 1026"/>
          <p:cNvSpPr>
            <a:spLocks noGrp="1" noRot="1" noChangeAspect="1" noChangeArrowheads="1" noTextEdit="1"/>
          </p:cNvSpPr>
          <p:nvPr>
            <p:ph type="sldImg"/>
          </p:nvPr>
        </p:nvSpPr>
        <p:spPr>
          <a:xfrm>
            <a:off x="993775" y="766763"/>
            <a:ext cx="5116513" cy="3838575"/>
          </a:xfrm>
          <a:ln/>
        </p:spPr>
      </p:sp>
      <p:sp>
        <p:nvSpPr>
          <p:cNvPr id="708612"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24957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79970" name="Rectangle 2"/>
          <p:cNvSpPr>
            <a:spLocks noGrp="1" noChangeArrowheads="1"/>
          </p:cNvSpPr>
          <p:nvPr>
            <p:ph type="ctrTitle"/>
          </p:nvPr>
        </p:nvSpPr>
        <p:spPr>
          <a:xfrm>
            <a:off x="810101" y="2700339"/>
            <a:ext cx="9181148" cy="1350169"/>
          </a:xfrm>
        </p:spPr>
        <p:txBody>
          <a:bodyPr/>
          <a:lstStyle>
            <a:lvl1pPr>
              <a:defRPr/>
            </a:lvl1pPr>
          </a:lstStyle>
          <a:p>
            <a:r>
              <a:rPr lang="en-US"/>
              <a:t>Click to edit Master title style</a:t>
            </a:r>
          </a:p>
        </p:txBody>
      </p:sp>
      <p:sp>
        <p:nvSpPr>
          <p:cNvPr id="979971" name="Rectangle 3"/>
          <p:cNvSpPr>
            <a:spLocks noGrp="1" noChangeArrowheads="1"/>
          </p:cNvSpPr>
          <p:nvPr>
            <p:ph type="subTitle" idx="1"/>
          </p:nvPr>
        </p:nvSpPr>
        <p:spPr>
          <a:xfrm>
            <a:off x="1620204" y="4590574"/>
            <a:ext cx="7560945" cy="2070259"/>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885E9E-B532-4D05-B579-8C9A69C9DEFF}" type="slidenum">
              <a:rPr lang="en-US"/>
              <a:pPr>
                <a:defRPr/>
              </a:pPr>
              <a:t>‹#›</a:t>
            </a:fld>
            <a:endParaRPr lang="en-US"/>
          </a:p>
        </p:txBody>
      </p:sp>
    </p:spTree>
    <p:extLst>
      <p:ext uri="{BB962C8B-B14F-4D97-AF65-F5344CB8AC3E}">
        <p14:creationId xmlns:p14="http://schemas.microsoft.com/office/powerpoint/2010/main" val="18584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4F86F5-24E7-449F-9629-B98AF0C89950}" type="slidenum">
              <a:rPr lang="en-US"/>
              <a:pPr>
                <a:defRPr/>
              </a:pPr>
              <a:t>‹#›</a:t>
            </a:fld>
            <a:endParaRPr lang="en-US"/>
          </a:p>
        </p:txBody>
      </p:sp>
    </p:spTree>
    <p:extLst>
      <p:ext uri="{BB962C8B-B14F-4D97-AF65-F5344CB8AC3E}">
        <p14:creationId xmlns:p14="http://schemas.microsoft.com/office/powerpoint/2010/main" val="1758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95963" y="720090"/>
            <a:ext cx="2295287" cy="648081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10103" y="720090"/>
            <a:ext cx="6705838"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2D80A2-8BD2-4693-9A26-7F2098CFD7E0}" type="slidenum">
              <a:rPr lang="en-US"/>
              <a:pPr>
                <a:defRPr/>
              </a:pPr>
              <a:t>‹#›</a:t>
            </a:fld>
            <a:endParaRPr lang="en-US"/>
          </a:p>
        </p:txBody>
      </p:sp>
    </p:spTree>
    <p:extLst>
      <p:ext uri="{BB962C8B-B14F-4D97-AF65-F5344CB8AC3E}">
        <p14:creationId xmlns:p14="http://schemas.microsoft.com/office/powerpoint/2010/main" val="360409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720090"/>
            <a:ext cx="9181148" cy="1350169"/>
          </a:xfrm>
        </p:spPr>
        <p:txBody>
          <a:bodyPr/>
          <a:lstStyle/>
          <a:p>
            <a:r>
              <a:rPr lang="en-US"/>
              <a:t>Click to edit Master title style</a:t>
            </a:r>
            <a:endParaRPr lang="en-AU"/>
          </a:p>
        </p:txBody>
      </p:sp>
      <p:sp>
        <p:nvSpPr>
          <p:cNvPr id="3" name="Text Placeholder 2"/>
          <p:cNvSpPr>
            <a:spLocks noGrp="1"/>
          </p:cNvSpPr>
          <p:nvPr>
            <p:ph type="body" sz="half" idx="1"/>
          </p:nvPr>
        </p:nvSpPr>
        <p:spPr>
          <a:xfrm>
            <a:off x="810101"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490686"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7E5455-F68E-44C8-82AA-AE7400C6EA8C}" type="slidenum">
              <a:rPr lang="en-US"/>
              <a:pPr>
                <a:defRPr/>
              </a:pPr>
              <a:t>‹#›</a:t>
            </a:fld>
            <a:endParaRPr lang="en-US"/>
          </a:p>
        </p:txBody>
      </p:sp>
    </p:spTree>
    <p:extLst>
      <p:ext uri="{BB962C8B-B14F-4D97-AF65-F5344CB8AC3E}">
        <p14:creationId xmlns:p14="http://schemas.microsoft.com/office/powerpoint/2010/main" val="355417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10101" y="720090"/>
            <a:ext cx="9181148" cy="64808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E464F38-0ED9-4838-AE92-9E36B3C9F979}" type="slidenum">
              <a:rPr lang="en-US"/>
              <a:pPr>
                <a:defRPr/>
              </a:pPr>
              <a:t>‹#›</a:t>
            </a:fld>
            <a:endParaRPr lang="en-US"/>
          </a:p>
        </p:txBody>
      </p:sp>
    </p:spTree>
    <p:extLst>
      <p:ext uri="{BB962C8B-B14F-4D97-AF65-F5344CB8AC3E}">
        <p14:creationId xmlns:p14="http://schemas.microsoft.com/office/powerpoint/2010/main" val="20707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720090"/>
            <a:ext cx="9181148" cy="1350169"/>
          </a:xfrm>
        </p:spPr>
        <p:txBody>
          <a:bodyPr/>
          <a:lstStyle/>
          <a:p>
            <a:r>
              <a:rPr lang="en-US"/>
              <a:t>Click to edit Master title style</a:t>
            </a:r>
            <a:endParaRPr lang="en-AU"/>
          </a:p>
        </p:txBody>
      </p:sp>
      <p:sp>
        <p:nvSpPr>
          <p:cNvPr id="3" name="Text Placeholder 2"/>
          <p:cNvSpPr>
            <a:spLocks noGrp="1"/>
          </p:cNvSpPr>
          <p:nvPr>
            <p:ph type="body" sz="half" idx="1"/>
          </p:nvPr>
        </p:nvSpPr>
        <p:spPr>
          <a:xfrm>
            <a:off x="810101"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5490686" y="2340292"/>
            <a:ext cx="4500563" cy="2340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5490686" y="4860609"/>
            <a:ext cx="4500563" cy="2340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D801E6C-2CEA-487B-89DE-2517586121D6}" type="slidenum">
              <a:rPr lang="en-US"/>
              <a:pPr>
                <a:defRPr/>
              </a:pPr>
              <a:t>‹#›</a:t>
            </a:fld>
            <a:endParaRPr lang="en-US"/>
          </a:p>
        </p:txBody>
      </p:sp>
    </p:spTree>
    <p:extLst>
      <p:ext uri="{BB962C8B-B14F-4D97-AF65-F5344CB8AC3E}">
        <p14:creationId xmlns:p14="http://schemas.microsoft.com/office/powerpoint/2010/main" val="21575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C40BE-0850-45A9-974D-37F9E08710F8}" type="slidenum">
              <a:rPr lang="en-US"/>
              <a:pPr>
                <a:defRPr/>
              </a:pPr>
              <a:t>‹#›</a:t>
            </a:fld>
            <a:endParaRPr lang="en-US"/>
          </a:p>
        </p:txBody>
      </p:sp>
    </p:spTree>
    <p:extLst>
      <p:ext uri="{BB962C8B-B14F-4D97-AF65-F5344CB8AC3E}">
        <p14:creationId xmlns:p14="http://schemas.microsoft.com/office/powerpoint/2010/main" val="156041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5205654"/>
            <a:ext cx="9181148" cy="1608951"/>
          </a:xfrm>
        </p:spPr>
        <p:txBody>
          <a:bodyPr anchor="t"/>
          <a:lstStyle>
            <a:lvl1pPr algn="l">
              <a:defRPr sz="4500" b="1" cap="all"/>
            </a:lvl1pPr>
          </a:lstStyle>
          <a:p>
            <a:r>
              <a:rPr lang="en-US"/>
              <a:t>Click to edit Master title style</a:t>
            </a:r>
            <a:endParaRPr lang="en-AU"/>
          </a:p>
        </p:txBody>
      </p:sp>
      <p:sp>
        <p:nvSpPr>
          <p:cNvPr id="3" name="Text Placeholder 2"/>
          <p:cNvSpPr>
            <a:spLocks noGrp="1"/>
          </p:cNvSpPr>
          <p:nvPr>
            <p:ph type="body" idx="1"/>
          </p:nvPr>
        </p:nvSpPr>
        <p:spPr>
          <a:xfrm>
            <a:off x="853232" y="3433557"/>
            <a:ext cx="9181148" cy="1772096"/>
          </a:xfrm>
        </p:spPr>
        <p:txBody>
          <a:bodyPr anchor="b"/>
          <a:lstStyle>
            <a:lvl1pPr marL="0" indent="0">
              <a:buNone/>
              <a:defRPr sz="2300"/>
            </a:lvl1pPr>
            <a:lvl2pPr marL="515424" indent="0">
              <a:buNone/>
              <a:defRPr sz="2000"/>
            </a:lvl2pPr>
            <a:lvl3pPr marL="1030848" indent="0">
              <a:buNone/>
              <a:defRPr sz="1800"/>
            </a:lvl3pPr>
            <a:lvl4pPr marL="1546274" indent="0">
              <a:buNone/>
              <a:defRPr sz="1600"/>
            </a:lvl4pPr>
            <a:lvl5pPr marL="2061698" indent="0">
              <a:buNone/>
              <a:defRPr sz="1600"/>
            </a:lvl5pPr>
            <a:lvl6pPr marL="2577122" indent="0">
              <a:buNone/>
              <a:defRPr sz="1600"/>
            </a:lvl6pPr>
            <a:lvl7pPr marL="3092546" indent="0">
              <a:buNone/>
              <a:defRPr sz="1600"/>
            </a:lvl7pPr>
            <a:lvl8pPr marL="3607971" indent="0">
              <a:buNone/>
              <a:defRPr sz="1600"/>
            </a:lvl8pPr>
            <a:lvl9pPr marL="4123396"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08DDD0-D66E-4C1B-8A08-57A9E813BA9C}" type="slidenum">
              <a:rPr lang="en-US"/>
              <a:pPr>
                <a:defRPr/>
              </a:pPr>
              <a:t>‹#›</a:t>
            </a:fld>
            <a:endParaRPr lang="en-US"/>
          </a:p>
        </p:txBody>
      </p:sp>
    </p:spTree>
    <p:extLst>
      <p:ext uri="{BB962C8B-B14F-4D97-AF65-F5344CB8AC3E}">
        <p14:creationId xmlns:p14="http://schemas.microsoft.com/office/powerpoint/2010/main" val="35416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10101" y="2340293"/>
            <a:ext cx="4500563" cy="4860608"/>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490686" y="2340293"/>
            <a:ext cx="4500563" cy="4860608"/>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F11C55-1DA0-4CAE-BDCF-C01B5E18F7A8}" type="slidenum">
              <a:rPr lang="en-US"/>
              <a:pPr>
                <a:defRPr/>
              </a:pPr>
              <a:t>‹#›</a:t>
            </a:fld>
            <a:endParaRPr lang="en-US"/>
          </a:p>
        </p:txBody>
      </p:sp>
    </p:spTree>
    <p:extLst>
      <p:ext uri="{BB962C8B-B14F-4D97-AF65-F5344CB8AC3E}">
        <p14:creationId xmlns:p14="http://schemas.microsoft.com/office/powerpoint/2010/main" val="3886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9" y="324416"/>
            <a:ext cx="9721215" cy="1350169"/>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40067" y="1813352"/>
            <a:ext cx="4772472" cy="755719"/>
          </a:xfrm>
        </p:spPr>
        <p:txBody>
          <a:bodyPr anchor="b"/>
          <a:lstStyle>
            <a:lvl1pPr marL="0" indent="0">
              <a:buNone/>
              <a:defRPr sz="2700" b="1"/>
            </a:lvl1pPr>
            <a:lvl2pPr marL="515424" indent="0">
              <a:buNone/>
              <a:defRPr sz="2300" b="1"/>
            </a:lvl2pPr>
            <a:lvl3pPr marL="1030848" indent="0">
              <a:buNone/>
              <a:defRPr sz="2000" b="1"/>
            </a:lvl3pPr>
            <a:lvl4pPr marL="1546274" indent="0">
              <a:buNone/>
              <a:defRPr sz="1800" b="1"/>
            </a:lvl4pPr>
            <a:lvl5pPr marL="2061698" indent="0">
              <a:buNone/>
              <a:defRPr sz="1800" b="1"/>
            </a:lvl5pPr>
            <a:lvl6pPr marL="2577122" indent="0">
              <a:buNone/>
              <a:defRPr sz="1800" b="1"/>
            </a:lvl6pPr>
            <a:lvl7pPr marL="3092546" indent="0">
              <a:buNone/>
              <a:defRPr sz="1800" b="1"/>
            </a:lvl7pPr>
            <a:lvl8pPr marL="3607971" indent="0">
              <a:buNone/>
              <a:defRPr sz="1800" b="1"/>
            </a:lvl8pPr>
            <a:lvl9pPr marL="41233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0067" y="2569071"/>
            <a:ext cx="4772472" cy="4667459"/>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486938" y="1813352"/>
            <a:ext cx="4774347" cy="755719"/>
          </a:xfrm>
        </p:spPr>
        <p:txBody>
          <a:bodyPr anchor="b"/>
          <a:lstStyle>
            <a:lvl1pPr marL="0" indent="0">
              <a:buNone/>
              <a:defRPr sz="2700" b="1"/>
            </a:lvl1pPr>
            <a:lvl2pPr marL="515424" indent="0">
              <a:buNone/>
              <a:defRPr sz="2300" b="1"/>
            </a:lvl2pPr>
            <a:lvl3pPr marL="1030848" indent="0">
              <a:buNone/>
              <a:defRPr sz="2000" b="1"/>
            </a:lvl3pPr>
            <a:lvl4pPr marL="1546274" indent="0">
              <a:buNone/>
              <a:defRPr sz="1800" b="1"/>
            </a:lvl4pPr>
            <a:lvl5pPr marL="2061698" indent="0">
              <a:buNone/>
              <a:defRPr sz="1800" b="1"/>
            </a:lvl5pPr>
            <a:lvl6pPr marL="2577122" indent="0">
              <a:buNone/>
              <a:defRPr sz="1800" b="1"/>
            </a:lvl6pPr>
            <a:lvl7pPr marL="3092546" indent="0">
              <a:buNone/>
              <a:defRPr sz="1800" b="1"/>
            </a:lvl7pPr>
            <a:lvl8pPr marL="3607971" indent="0">
              <a:buNone/>
              <a:defRPr sz="1800" b="1"/>
            </a:lvl8pPr>
            <a:lvl9pPr marL="41233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86938" y="2569071"/>
            <a:ext cx="4774347" cy="4667459"/>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828D1C1-B82F-4310-81DF-ACB7850DC67E}" type="slidenum">
              <a:rPr lang="en-US"/>
              <a:pPr>
                <a:defRPr/>
              </a:pPr>
              <a:t>‹#›</a:t>
            </a:fld>
            <a:endParaRPr lang="en-US"/>
          </a:p>
        </p:txBody>
      </p:sp>
    </p:spTree>
    <p:extLst>
      <p:ext uri="{BB962C8B-B14F-4D97-AF65-F5344CB8AC3E}">
        <p14:creationId xmlns:p14="http://schemas.microsoft.com/office/powerpoint/2010/main" val="364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6071BF-7651-49FF-89ED-55C176A53822}" type="slidenum">
              <a:rPr lang="en-US"/>
              <a:pPr>
                <a:defRPr/>
              </a:pPr>
              <a:t>‹#›</a:t>
            </a:fld>
            <a:endParaRPr lang="en-US"/>
          </a:p>
        </p:txBody>
      </p:sp>
    </p:spTree>
    <p:extLst>
      <p:ext uri="{BB962C8B-B14F-4D97-AF65-F5344CB8AC3E}">
        <p14:creationId xmlns:p14="http://schemas.microsoft.com/office/powerpoint/2010/main" val="140708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3A6B4A-CBAF-4678-BEAD-00927FD285B6}" type="slidenum">
              <a:rPr lang="en-US"/>
              <a:pPr>
                <a:defRPr/>
              </a:pPr>
              <a:t>‹#›</a:t>
            </a:fld>
            <a:endParaRPr lang="en-US"/>
          </a:p>
        </p:txBody>
      </p:sp>
    </p:spTree>
    <p:extLst>
      <p:ext uri="{BB962C8B-B14F-4D97-AF65-F5344CB8AC3E}">
        <p14:creationId xmlns:p14="http://schemas.microsoft.com/office/powerpoint/2010/main" val="407980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322540"/>
            <a:ext cx="3553570" cy="1372672"/>
          </a:xfrm>
        </p:spPr>
        <p:txBody>
          <a:bodyPr anchor="b"/>
          <a:lstStyle>
            <a:lvl1pPr algn="l">
              <a:defRPr sz="2300" b="1"/>
            </a:lvl1pPr>
          </a:lstStyle>
          <a:p>
            <a:r>
              <a:rPr lang="en-US"/>
              <a:t>Click to edit Master title style</a:t>
            </a:r>
            <a:endParaRPr lang="en-AU"/>
          </a:p>
        </p:txBody>
      </p:sp>
      <p:sp>
        <p:nvSpPr>
          <p:cNvPr id="3" name="Content Placeholder 2"/>
          <p:cNvSpPr>
            <a:spLocks noGrp="1"/>
          </p:cNvSpPr>
          <p:nvPr>
            <p:ph idx="1"/>
          </p:nvPr>
        </p:nvSpPr>
        <p:spPr>
          <a:xfrm>
            <a:off x="4223029" y="322542"/>
            <a:ext cx="6038255" cy="6913990"/>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40068" y="1695215"/>
            <a:ext cx="3553570" cy="5541319"/>
          </a:xfrm>
        </p:spPr>
        <p:txBody>
          <a:bodyPr/>
          <a:lstStyle>
            <a:lvl1pPr marL="0" indent="0">
              <a:buNone/>
              <a:defRPr sz="1600"/>
            </a:lvl1pPr>
            <a:lvl2pPr marL="515424" indent="0">
              <a:buNone/>
              <a:defRPr sz="1400"/>
            </a:lvl2pPr>
            <a:lvl3pPr marL="1030848" indent="0">
              <a:buNone/>
              <a:defRPr sz="1100"/>
            </a:lvl3pPr>
            <a:lvl4pPr marL="1546274" indent="0">
              <a:buNone/>
              <a:defRPr sz="1000"/>
            </a:lvl4pPr>
            <a:lvl5pPr marL="2061698" indent="0">
              <a:buNone/>
              <a:defRPr sz="1000"/>
            </a:lvl5pPr>
            <a:lvl6pPr marL="2577122" indent="0">
              <a:buNone/>
              <a:defRPr sz="1000"/>
            </a:lvl6pPr>
            <a:lvl7pPr marL="3092546" indent="0">
              <a:buNone/>
              <a:defRPr sz="1000"/>
            </a:lvl7pPr>
            <a:lvl8pPr marL="3607971" indent="0">
              <a:buNone/>
              <a:defRPr sz="1000"/>
            </a:lvl8pPr>
            <a:lvl9pPr marL="412339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3123D4-BB24-4750-A635-8DD396247EF9}" type="slidenum">
              <a:rPr lang="en-US"/>
              <a:pPr>
                <a:defRPr/>
              </a:pPr>
              <a:t>‹#›</a:t>
            </a:fld>
            <a:endParaRPr lang="en-US"/>
          </a:p>
        </p:txBody>
      </p:sp>
    </p:spTree>
    <p:extLst>
      <p:ext uri="{BB962C8B-B14F-4D97-AF65-F5344CB8AC3E}">
        <p14:creationId xmlns:p14="http://schemas.microsoft.com/office/powerpoint/2010/main" val="264624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670709"/>
            <a:ext cx="6480810" cy="669459"/>
          </a:xfrm>
        </p:spPr>
        <p:txBody>
          <a:bodyPr anchor="b"/>
          <a:lstStyle>
            <a:lvl1pPr algn="l">
              <a:defRPr sz="2300" b="1"/>
            </a:lvl1pPr>
          </a:lstStyle>
          <a:p>
            <a:r>
              <a:rPr lang="en-US"/>
              <a:t>Click to edit Master title style</a:t>
            </a:r>
            <a:endParaRPr lang="en-AU"/>
          </a:p>
        </p:txBody>
      </p:sp>
      <p:sp>
        <p:nvSpPr>
          <p:cNvPr id="3" name="Picture Placeholder 2"/>
          <p:cNvSpPr>
            <a:spLocks noGrp="1"/>
          </p:cNvSpPr>
          <p:nvPr>
            <p:ph type="pic" idx="1"/>
          </p:nvPr>
        </p:nvSpPr>
        <p:spPr>
          <a:xfrm>
            <a:off x="2117140" y="723840"/>
            <a:ext cx="6480810" cy="4860608"/>
          </a:xfrm>
        </p:spPr>
        <p:txBody>
          <a:bodyPr/>
          <a:lstStyle>
            <a:lvl1pPr marL="0" indent="0">
              <a:buNone/>
              <a:defRPr sz="3600"/>
            </a:lvl1pPr>
            <a:lvl2pPr marL="515424" indent="0">
              <a:buNone/>
              <a:defRPr sz="3200"/>
            </a:lvl2pPr>
            <a:lvl3pPr marL="1030848" indent="0">
              <a:buNone/>
              <a:defRPr sz="2700"/>
            </a:lvl3pPr>
            <a:lvl4pPr marL="1546274" indent="0">
              <a:buNone/>
              <a:defRPr sz="2300"/>
            </a:lvl4pPr>
            <a:lvl5pPr marL="2061698" indent="0">
              <a:buNone/>
              <a:defRPr sz="2300"/>
            </a:lvl5pPr>
            <a:lvl6pPr marL="2577122" indent="0">
              <a:buNone/>
              <a:defRPr sz="2300"/>
            </a:lvl6pPr>
            <a:lvl7pPr marL="3092546" indent="0">
              <a:buNone/>
              <a:defRPr sz="2300"/>
            </a:lvl7pPr>
            <a:lvl8pPr marL="3607971" indent="0">
              <a:buNone/>
              <a:defRPr sz="2300"/>
            </a:lvl8pPr>
            <a:lvl9pPr marL="4123396" indent="0">
              <a:buNone/>
              <a:defRPr sz="2300"/>
            </a:lvl9pPr>
          </a:lstStyle>
          <a:p>
            <a:pPr lvl="0"/>
            <a:endParaRPr lang="en-AU" noProof="0"/>
          </a:p>
        </p:txBody>
      </p:sp>
      <p:sp>
        <p:nvSpPr>
          <p:cNvPr id="4" name="Text Placeholder 3"/>
          <p:cNvSpPr>
            <a:spLocks noGrp="1"/>
          </p:cNvSpPr>
          <p:nvPr>
            <p:ph type="body" sz="half" idx="2"/>
          </p:nvPr>
        </p:nvSpPr>
        <p:spPr>
          <a:xfrm>
            <a:off x="2117140" y="6340170"/>
            <a:ext cx="6480810" cy="950743"/>
          </a:xfrm>
        </p:spPr>
        <p:txBody>
          <a:bodyPr/>
          <a:lstStyle>
            <a:lvl1pPr marL="0" indent="0">
              <a:buNone/>
              <a:defRPr sz="1600"/>
            </a:lvl1pPr>
            <a:lvl2pPr marL="515424" indent="0">
              <a:buNone/>
              <a:defRPr sz="1400"/>
            </a:lvl2pPr>
            <a:lvl3pPr marL="1030848" indent="0">
              <a:buNone/>
              <a:defRPr sz="1100"/>
            </a:lvl3pPr>
            <a:lvl4pPr marL="1546274" indent="0">
              <a:buNone/>
              <a:defRPr sz="1000"/>
            </a:lvl4pPr>
            <a:lvl5pPr marL="2061698" indent="0">
              <a:buNone/>
              <a:defRPr sz="1000"/>
            </a:lvl5pPr>
            <a:lvl6pPr marL="2577122" indent="0">
              <a:buNone/>
              <a:defRPr sz="1000"/>
            </a:lvl6pPr>
            <a:lvl7pPr marL="3092546" indent="0">
              <a:buNone/>
              <a:defRPr sz="1000"/>
            </a:lvl7pPr>
            <a:lvl8pPr marL="3607971" indent="0">
              <a:buNone/>
              <a:defRPr sz="1000"/>
            </a:lvl8pPr>
            <a:lvl9pPr marL="412339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54FF1A-8061-4C15-96A6-F51502D7F940}" type="slidenum">
              <a:rPr lang="en-US"/>
              <a:pPr>
                <a:defRPr/>
              </a:pPr>
              <a:t>‹#›</a:t>
            </a:fld>
            <a:endParaRPr lang="en-US"/>
          </a:p>
        </p:txBody>
      </p:sp>
    </p:spTree>
    <p:extLst>
      <p:ext uri="{BB962C8B-B14F-4D97-AF65-F5344CB8AC3E}">
        <p14:creationId xmlns:p14="http://schemas.microsoft.com/office/powerpoint/2010/main" val="401975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0101" y="720090"/>
            <a:ext cx="9181148" cy="1350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3085" tIns="51543" rIns="103085" bIns="5154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10101" y="2340293"/>
            <a:ext cx="9181148" cy="48606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3085" tIns="51543" rIns="103085" bIns="5154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78948" name="Rectangle 4"/>
          <p:cNvSpPr>
            <a:spLocks noGrp="1" noChangeArrowheads="1"/>
          </p:cNvSpPr>
          <p:nvPr>
            <p:ph type="dt" sz="half" idx="2"/>
          </p:nvPr>
        </p:nvSpPr>
        <p:spPr bwMode="auto">
          <a:xfrm>
            <a:off x="810101"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eaLnBrk="0" hangingPunct="0">
              <a:lnSpc>
                <a:spcPct val="100000"/>
              </a:lnSpc>
              <a:spcBef>
                <a:spcPct val="0"/>
              </a:spcBef>
              <a:defRPr sz="1600">
                <a:latin typeface="Arial" charset="0"/>
                <a:ea typeface="+mn-ea"/>
                <a:cs typeface="+mn-cs"/>
              </a:defRPr>
            </a:lvl1pPr>
          </a:lstStyle>
          <a:p>
            <a:pPr>
              <a:defRPr/>
            </a:pPr>
            <a:endParaRPr lang="en-US"/>
          </a:p>
        </p:txBody>
      </p:sp>
      <p:sp>
        <p:nvSpPr>
          <p:cNvPr id="978949" name="Rectangle 5"/>
          <p:cNvSpPr>
            <a:spLocks noGrp="1" noChangeArrowheads="1"/>
          </p:cNvSpPr>
          <p:nvPr>
            <p:ph type="ftr" sz="quarter" idx="3"/>
          </p:nvPr>
        </p:nvSpPr>
        <p:spPr bwMode="auto">
          <a:xfrm>
            <a:off x="3690461" y="7380923"/>
            <a:ext cx="3420428"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algn="ctr" eaLnBrk="0" hangingPunct="0">
              <a:lnSpc>
                <a:spcPct val="100000"/>
              </a:lnSpc>
              <a:spcBef>
                <a:spcPct val="0"/>
              </a:spcBef>
              <a:defRPr sz="1600">
                <a:latin typeface="Arial" charset="0"/>
                <a:ea typeface="+mn-ea"/>
                <a:cs typeface="+mn-cs"/>
              </a:defRPr>
            </a:lvl1pPr>
          </a:lstStyle>
          <a:p>
            <a:pPr>
              <a:defRPr/>
            </a:pPr>
            <a:endParaRPr lang="en-US"/>
          </a:p>
        </p:txBody>
      </p:sp>
      <p:sp>
        <p:nvSpPr>
          <p:cNvPr id="978950" name="Rectangle 6"/>
          <p:cNvSpPr>
            <a:spLocks noGrp="1" noChangeArrowheads="1"/>
          </p:cNvSpPr>
          <p:nvPr>
            <p:ph type="sldNum" sz="quarter" idx="4"/>
          </p:nvPr>
        </p:nvSpPr>
        <p:spPr bwMode="auto">
          <a:xfrm>
            <a:off x="7740969"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algn="r" eaLnBrk="0" hangingPunct="0">
              <a:lnSpc>
                <a:spcPct val="100000"/>
              </a:lnSpc>
              <a:spcBef>
                <a:spcPct val="0"/>
              </a:spcBef>
              <a:defRPr sz="1600">
                <a:latin typeface="Arial" charset="0"/>
                <a:ea typeface="+mn-ea"/>
                <a:cs typeface="+mn-cs"/>
              </a:defRPr>
            </a:lvl1pPr>
          </a:lstStyle>
          <a:p>
            <a:pPr>
              <a:defRPr/>
            </a:pPr>
            <a:fld id="{472FE4B2-C1F1-4AA2-872A-8A71818B1E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eaLnBrk="0" fontAlgn="base" hangingPunct="0">
        <a:spcBef>
          <a:spcPct val="0"/>
        </a:spcBef>
        <a:spcAft>
          <a:spcPct val="0"/>
        </a:spcAft>
        <a:defRPr sz="5000">
          <a:solidFill>
            <a:schemeClr val="tx2"/>
          </a:solidFill>
          <a:latin typeface="+mj-lt"/>
          <a:ea typeface="+mj-ea"/>
          <a:cs typeface="Osaka"/>
        </a:defRPr>
      </a:lvl1pPr>
      <a:lvl2pPr algn="ctr" rtl="0" eaLnBrk="0" fontAlgn="base" hangingPunct="0">
        <a:spcBef>
          <a:spcPct val="0"/>
        </a:spcBef>
        <a:spcAft>
          <a:spcPct val="0"/>
        </a:spcAft>
        <a:defRPr sz="5000">
          <a:solidFill>
            <a:schemeClr val="tx2"/>
          </a:solidFill>
          <a:latin typeface="Arial" charset="0"/>
          <a:ea typeface="Osaka" charset="-128"/>
          <a:cs typeface="Osaka"/>
        </a:defRPr>
      </a:lvl2pPr>
      <a:lvl3pPr algn="ctr" rtl="0" eaLnBrk="0" fontAlgn="base" hangingPunct="0">
        <a:spcBef>
          <a:spcPct val="0"/>
        </a:spcBef>
        <a:spcAft>
          <a:spcPct val="0"/>
        </a:spcAft>
        <a:defRPr sz="5000">
          <a:solidFill>
            <a:schemeClr val="tx2"/>
          </a:solidFill>
          <a:latin typeface="Arial" charset="0"/>
          <a:ea typeface="Osaka" charset="-128"/>
          <a:cs typeface="Osaka"/>
        </a:defRPr>
      </a:lvl3pPr>
      <a:lvl4pPr algn="ctr" rtl="0" eaLnBrk="0" fontAlgn="base" hangingPunct="0">
        <a:spcBef>
          <a:spcPct val="0"/>
        </a:spcBef>
        <a:spcAft>
          <a:spcPct val="0"/>
        </a:spcAft>
        <a:defRPr sz="5000">
          <a:solidFill>
            <a:schemeClr val="tx2"/>
          </a:solidFill>
          <a:latin typeface="Arial" charset="0"/>
          <a:ea typeface="Osaka" charset="-128"/>
          <a:cs typeface="Osaka"/>
        </a:defRPr>
      </a:lvl4pPr>
      <a:lvl5pPr algn="ctr" rtl="0" eaLnBrk="0" fontAlgn="base" hangingPunct="0">
        <a:spcBef>
          <a:spcPct val="0"/>
        </a:spcBef>
        <a:spcAft>
          <a:spcPct val="0"/>
        </a:spcAft>
        <a:defRPr sz="5000">
          <a:solidFill>
            <a:schemeClr val="tx2"/>
          </a:solidFill>
          <a:latin typeface="Arial" charset="0"/>
          <a:ea typeface="Osaka" charset="-128"/>
          <a:cs typeface="Osaka"/>
        </a:defRPr>
      </a:lvl5pPr>
      <a:lvl6pPr marL="515424" algn="ctr" rtl="0" fontAlgn="base">
        <a:spcBef>
          <a:spcPct val="0"/>
        </a:spcBef>
        <a:spcAft>
          <a:spcPct val="0"/>
        </a:spcAft>
        <a:defRPr sz="5000">
          <a:solidFill>
            <a:schemeClr val="tx2"/>
          </a:solidFill>
          <a:latin typeface="Arial" charset="0"/>
          <a:ea typeface="Osaka" charset="-128"/>
        </a:defRPr>
      </a:lvl6pPr>
      <a:lvl7pPr marL="1030848" algn="ctr" rtl="0" fontAlgn="base">
        <a:spcBef>
          <a:spcPct val="0"/>
        </a:spcBef>
        <a:spcAft>
          <a:spcPct val="0"/>
        </a:spcAft>
        <a:defRPr sz="5000">
          <a:solidFill>
            <a:schemeClr val="tx2"/>
          </a:solidFill>
          <a:latin typeface="Arial" charset="0"/>
          <a:ea typeface="Osaka" charset="-128"/>
        </a:defRPr>
      </a:lvl7pPr>
      <a:lvl8pPr marL="1546274" algn="ctr" rtl="0" fontAlgn="base">
        <a:spcBef>
          <a:spcPct val="0"/>
        </a:spcBef>
        <a:spcAft>
          <a:spcPct val="0"/>
        </a:spcAft>
        <a:defRPr sz="5000">
          <a:solidFill>
            <a:schemeClr val="tx2"/>
          </a:solidFill>
          <a:latin typeface="Arial" charset="0"/>
          <a:ea typeface="Osaka" charset="-128"/>
        </a:defRPr>
      </a:lvl8pPr>
      <a:lvl9pPr marL="2061698" algn="ctr" rtl="0" fontAlgn="base">
        <a:spcBef>
          <a:spcPct val="0"/>
        </a:spcBef>
        <a:spcAft>
          <a:spcPct val="0"/>
        </a:spcAft>
        <a:defRPr sz="5000">
          <a:solidFill>
            <a:schemeClr val="tx2"/>
          </a:solidFill>
          <a:latin typeface="Arial" charset="0"/>
          <a:ea typeface="Osaka" charset="-128"/>
        </a:defRPr>
      </a:lvl9pPr>
    </p:titleStyle>
    <p:bodyStyle>
      <a:lvl1pPr marL="386569" indent="-386569" algn="l" rtl="0" eaLnBrk="0" fontAlgn="base" hangingPunct="0">
        <a:spcBef>
          <a:spcPct val="20000"/>
        </a:spcBef>
        <a:spcAft>
          <a:spcPct val="0"/>
        </a:spcAft>
        <a:buChar char="•"/>
        <a:defRPr sz="3600">
          <a:solidFill>
            <a:schemeClr val="tx1"/>
          </a:solidFill>
          <a:latin typeface="+mn-lt"/>
          <a:ea typeface="+mn-ea"/>
          <a:cs typeface="Osaka"/>
        </a:defRPr>
      </a:lvl1pPr>
      <a:lvl2pPr marL="837565" indent="-322140" algn="l" rtl="0" eaLnBrk="0" fontAlgn="base" hangingPunct="0">
        <a:spcBef>
          <a:spcPct val="20000"/>
        </a:spcBef>
        <a:spcAft>
          <a:spcPct val="0"/>
        </a:spcAft>
        <a:buChar char="–"/>
        <a:defRPr sz="3200">
          <a:solidFill>
            <a:schemeClr val="tx1"/>
          </a:solidFill>
          <a:latin typeface="+mn-lt"/>
          <a:ea typeface="+mn-ea"/>
          <a:cs typeface="Osaka"/>
        </a:defRPr>
      </a:lvl2pPr>
      <a:lvl3pPr marL="1288561" indent="-257713" algn="l" rtl="0" eaLnBrk="0" fontAlgn="base" hangingPunct="0">
        <a:spcBef>
          <a:spcPct val="20000"/>
        </a:spcBef>
        <a:spcAft>
          <a:spcPct val="0"/>
        </a:spcAft>
        <a:buChar char="•"/>
        <a:defRPr sz="2700">
          <a:solidFill>
            <a:schemeClr val="tx1"/>
          </a:solidFill>
          <a:latin typeface="+mn-lt"/>
          <a:ea typeface="+mn-ea"/>
          <a:cs typeface="Osaka"/>
        </a:defRPr>
      </a:lvl3pPr>
      <a:lvl4pPr marL="1803986" indent="-257713" algn="l" rtl="0" eaLnBrk="0" fontAlgn="base" hangingPunct="0">
        <a:spcBef>
          <a:spcPct val="20000"/>
        </a:spcBef>
        <a:spcAft>
          <a:spcPct val="0"/>
        </a:spcAft>
        <a:buChar char="–"/>
        <a:defRPr sz="2300">
          <a:solidFill>
            <a:schemeClr val="tx1"/>
          </a:solidFill>
          <a:latin typeface="+mn-lt"/>
          <a:ea typeface="+mn-ea"/>
          <a:cs typeface="Osaka"/>
        </a:defRPr>
      </a:lvl4pPr>
      <a:lvl5pPr marL="2319411" indent="-257713" algn="l" rtl="0" eaLnBrk="0" fontAlgn="base" hangingPunct="0">
        <a:spcBef>
          <a:spcPct val="20000"/>
        </a:spcBef>
        <a:spcAft>
          <a:spcPct val="0"/>
        </a:spcAft>
        <a:buChar char="»"/>
        <a:defRPr sz="2300">
          <a:solidFill>
            <a:schemeClr val="tx1"/>
          </a:solidFill>
          <a:latin typeface="+mn-lt"/>
          <a:ea typeface="+mn-ea"/>
          <a:cs typeface="Osaka"/>
        </a:defRPr>
      </a:lvl5pPr>
      <a:lvl6pPr marL="2834835" indent="-257713" algn="l" rtl="0" fontAlgn="base">
        <a:spcBef>
          <a:spcPct val="20000"/>
        </a:spcBef>
        <a:spcAft>
          <a:spcPct val="0"/>
        </a:spcAft>
        <a:buChar char="»"/>
        <a:defRPr sz="2300">
          <a:solidFill>
            <a:schemeClr val="tx1"/>
          </a:solidFill>
          <a:latin typeface="+mn-lt"/>
          <a:ea typeface="+mn-ea"/>
        </a:defRPr>
      </a:lvl6pPr>
      <a:lvl7pPr marL="3350259" indent="-257713" algn="l" rtl="0" fontAlgn="base">
        <a:spcBef>
          <a:spcPct val="20000"/>
        </a:spcBef>
        <a:spcAft>
          <a:spcPct val="0"/>
        </a:spcAft>
        <a:buChar char="»"/>
        <a:defRPr sz="2300">
          <a:solidFill>
            <a:schemeClr val="tx1"/>
          </a:solidFill>
          <a:latin typeface="+mn-lt"/>
          <a:ea typeface="+mn-ea"/>
        </a:defRPr>
      </a:lvl7pPr>
      <a:lvl8pPr marL="3865683" indent="-257713" algn="l" rtl="0" fontAlgn="base">
        <a:spcBef>
          <a:spcPct val="20000"/>
        </a:spcBef>
        <a:spcAft>
          <a:spcPct val="0"/>
        </a:spcAft>
        <a:buChar char="»"/>
        <a:defRPr sz="2300">
          <a:solidFill>
            <a:schemeClr val="tx1"/>
          </a:solidFill>
          <a:latin typeface="+mn-lt"/>
          <a:ea typeface="+mn-ea"/>
        </a:defRPr>
      </a:lvl8pPr>
      <a:lvl9pPr marL="4381109" indent="-257713" algn="l" rtl="0" fontAlgn="base">
        <a:spcBef>
          <a:spcPct val="20000"/>
        </a:spcBef>
        <a:spcAft>
          <a:spcPct val="0"/>
        </a:spcAft>
        <a:buChar char="»"/>
        <a:defRPr sz="2300">
          <a:solidFill>
            <a:schemeClr val="tx1"/>
          </a:solidFill>
          <a:latin typeface="+mn-lt"/>
          <a:ea typeface="+mn-ea"/>
        </a:defRPr>
      </a:lvl9pPr>
    </p:bodyStyle>
    <p:otherStyle>
      <a:defPPr>
        <a:defRPr lang="en-US"/>
      </a:defPPr>
      <a:lvl1pPr marL="0" algn="l" defTabSz="1030848" rtl="0" eaLnBrk="1" latinLnBrk="0" hangingPunct="1">
        <a:defRPr sz="2000" kern="1200">
          <a:solidFill>
            <a:schemeClr val="tx1"/>
          </a:solidFill>
          <a:latin typeface="+mn-lt"/>
          <a:ea typeface="+mn-ea"/>
          <a:cs typeface="+mn-cs"/>
        </a:defRPr>
      </a:lvl1pPr>
      <a:lvl2pPr marL="515424" algn="l" defTabSz="1030848" rtl="0" eaLnBrk="1" latinLnBrk="0" hangingPunct="1">
        <a:defRPr sz="2000" kern="1200">
          <a:solidFill>
            <a:schemeClr val="tx1"/>
          </a:solidFill>
          <a:latin typeface="+mn-lt"/>
          <a:ea typeface="+mn-ea"/>
          <a:cs typeface="+mn-cs"/>
        </a:defRPr>
      </a:lvl2pPr>
      <a:lvl3pPr marL="1030848" algn="l" defTabSz="1030848" rtl="0" eaLnBrk="1" latinLnBrk="0" hangingPunct="1">
        <a:defRPr sz="2000" kern="1200">
          <a:solidFill>
            <a:schemeClr val="tx1"/>
          </a:solidFill>
          <a:latin typeface="+mn-lt"/>
          <a:ea typeface="+mn-ea"/>
          <a:cs typeface="+mn-cs"/>
        </a:defRPr>
      </a:lvl3pPr>
      <a:lvl4pPr marL="1546274" algn="l" defTabSz="1030848" rtl="0" eaLnBrk="1" latinLnBrk="0" hangingPunct="1">
        <a:defRPr sz="2000" kern="1200">
          <a:solidFill>
            <a:schemeClr val="tx1"/>
          </a:solidFill>
          <a:latin typeface="+mn-lt"/>
          <a:ea typeface="+mn-ea"/>
          <a:cs typeface="+mn-cs"/>
        </a:defRPr>
      </a:lvl4pPr>
      <a:lvl5pPr marL="2061698" algn="l" defTabSz="1030848" rtl="0" eaLnBrk="1" latinLnBrk="0" hangingPunct="1">
        <a:defRPr sz="2000" kern="1200">
          <a:solidFill>
            <a:schemeClr val="tx1"/>
          </a:solidFill>
          <a:latin typeface="+mn-lt"/>
          <a:ea typeface="+mn-ea"/>
          <a:cs typeface="+mn-cs"/>
        </a:defRPr>
      </a:lvl5pPr>
      <a:lvl6pPr marL="2577122" algn="l" defTabSz="1030848" rtl="0" eaLnBrk="1" latinLnBrk="0" hangingPunct="1">
        <a:defRPr sz="2000" kern="1200">
          <a:solidFill>
            <a:schemeClr val="tx1"/>
          </a:solidFill>
          <a:latin typeface="+mn-lt"/>
          <a:ea typeface="+mn-ea"/>
          <a:cs typeface="+mn-cs"/>
        </a:defRPr>
      </a:lvl6pPr>
      <a:lvl7pPr marL="3092546" algn="l" defTabSz="1030848" rtl="0" eaLnBrk="1" latinLnBrk="0" hangingPunct="1">
        <a:defRPr sz="2000" kern="1200">
          <a:solidFill>
            <a:schemeClr val="tx1"/>
          </a:solidFill>
          <a:latin typeface="+mn-lt"/>
          <a:ea typeface="+mn-ea"/>
          <a:cs typeface="+mn-cs"/>
        </a:defRPr>
      </a:lvl7pPr>
      <a:lvl8pPr marL="3607971" algn="l" defTabSz="1030848" rtl="0" eaLnBrk="1" latinLnBrk="0" hangingPunct="1">
        <a:defRPr sz="2000" kern="1200">
          <a:solidFill>
            <a:schemeClr val="tx1"/>
          </a:solidFill>
          <a:latin typeface="+mn-lt"/>
          <a:ea typeface="+mn-ea"/>
          <a:cs typeface="+mn-cs"/>
        </a:defRPr>
      </a:lvl8pPr>
      <a:lvl9pPr marL="4123396" algn="l" defTabSz="103084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2"/>
          <p:cNvSpPr>
            <a:spLocks noGrp="1" noChangeArrowheads="1"/>
          </p:cNvSpPr>
          <p:nvPr>
            <p:ph type="title"/>
          </p:nvPr>
        </p:nvSpPr>
        <p:spPr>
          <a:xfrm>
            <a:off x="576069" y="360045"/>
            <a:ext cx="9937174" cy="990124"/>
          </a:xfrm>
        </p:spPr>
        <p:txBody>
          <a:bodyPr/>
          <a:lstStyle/>
          <a:p>
            <a:pPr eaLnBrk="1" hangingPunct="1"/>
            <a:r>
              <a:rPr lang="en-AU" sz="3200" b="1" dirty="0"/>
              <a:t>Topic 3 – </a:t>
            </a:r>
            <a:r>
              <a:rPr lang="en-US" sz="3200" b="1" dirty="0"/>
              <a:t>Introduction to Classes, Writing Classes, Working with Objects</a:t>
            </a:r>
            <a:endParaRPr lang="en-AU" sz="3200" b="1" dirty="0"/>
          </a:p>
        </p:txBody>
      </p:sp>
      <p:sp>
        <p:nvSpPr>
          <p:cNvPr id="296963" name="Text Box 3"/>
          <p:cNvSpPr txBox="1">
            <a:spLocks noChangeArrowheads="1"/>
          </p:cNvSpPr>
          <p:nvPr/>
        </p:nvSpPr>
        <p:spPr bwMode="auto">
          <a:xfrm>
            <a:off x="1008187" y="2394322"/>
            <a:ext cx="8821103" cy="33135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marL="342900" indent="-342900" eaLnBrk="0" hangingPunct="0">
              <a:defRPr>
                <a:solidFill>
                  <a:schemeClr val="tx1"/>
                </a:solidFill>
                <a:latin typeface="Arial" pitchFamily="34" charset="0"/>
                <a:ea typeface="Osaka"/>
                <a:cs typeface="Osaka"/>
              </a:defRPr>
            </a:lvl1pPr>
            <a:lvl2pPr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marL="107380" lvl="1">
              <a:spcBef>
                <a:spcPts val="600"/>
              </a:spcBef>
              <a:spcAft>
                <a:spcPts val="600"/>
              </a:spcAft>
            </a:pPr>
            <a:r>
              <a:rPr lang="en-AU" sz="2700" dirty="0"/>
              <a:t>Structure of a class</a:t>
            </a:r>
          </a:p>
          <a:p>
            <a:pPr marL="734956" lvl="2">
              <a:lnSpc>
                <a:spcPct val="75000"/>
              </a:lnSpc>
              <a:spcBef>
                <a:spcPts val="600"/>
              </a:spcBef>
              <a:spcAft>
                <a:spcPts val="600"/>
              </a:spcAft>
            </a:pPr>
            <a:r>
              <a:rPr lang="en-AU" sz="2700" dirty="0"/>
              <a:t>Instance variables (</a:t>
            </a:r>
            <a:r>
              <a:rPr lang="en-AU" sz="2700" b="1" dirty="0"/>
              <a:t>Attributes</a:t>
            </a:r>
            <a:r>
              <a:rPr lang="en-AU" sz="2700" dirty="0"/>
              <a:t>/Fields)</a:t>
            </a:r>
          </a:p>
          <a:p>
            <a:pPr marL="734956" lvl="2">
              <a:lnSpc>
                <a:spcPct val="75000"/>
              </a:lnSpc>
              <a:spcBef>
                <a:spcPts val="600"/>
              </a:spcBef>
              <a:spcAft>
                <a:spcPts val="600"/>
              </a:spcAft>
            </a:pPr>
            <a:r>
              <a:rPr lang="en-AU" sz="2700" dirty="0"/>
              <a:t>Constructors</a:t>
            </a:r>
          </a:p>
          <a:p>
            <a:pPr marL="734956" lvl="2">
              <a:lnSpc>
                <a:spcPct val="75000"/>
              </a:lnSpc>
              <a:spcBef>
                <a:spcPts val="600"/>
              </a:spcBef>
              <a:spcAft>
                <a:spcPts val="600"/>
              </a:spcAft>
            </a:pPr>
            <a:r>
              <a:rPr lang="en-AU" sz="2700" dirty="0"/>
              <a:t>Methods (functions inside a class)</a:t>
            </a:r>
          </a:p>
          <a:p>
            <a:pPr marL="734956" lvl="2">
              <a:lnSpc>
                <a:spcPct val="75000"/>
              </a:lnSpc>
              <a:spcBef>
                <a:spcPts val="600"/>
              </a:spcBef>
              <a:spcAft>
                <a:spcPts val="600"/>
              </a:spcAft>
            </a:pPr>
            <a:r>
              <a:rPr lang="en-AU" sz="2700" dirty="0"/>
              <a:t>Visibility/Encapsulation</a:t>
            </a:r>
          </a:p>
          <a:p>
            <a:pPr marL="107380" lvl="1">
              <a:lnSpc>
                <a:spcPct val="75000"/>
              </a:lnSpc>
              <a:spcBef>
                <a:spcPts val="600"/>
              </a:spcBef>
              <a:spcAft>
                <a:spcPts val="600"/>
              </a:spcAft>
            </a:pPr>
            <a:r>
              <a:rPr lang="en-AU" sz="2700" dirty="0"/>
              <a:t>Implementing program logic in a class</a:t>
            </a:r>
          </a:p>
          <a:p>
            <a:pPr marL="107380" lvl="1">
              <a:lnSpc>
                <a:spcPct val="75000"/>
              </a:lnSpc>
              <a:spcBef>
                <a:spcPts val="600"/>
              </a:spcBef>
              <a:spcAft>
                <a:spcPts val="600"/>
              </a:spcAft>
            </a:pPr>
            <a:r>
              <a:rPr lang="en-US" sz="2700" dirty="0"/>
              <a:t>Introduction to OO Design &amp; UML (More detail later)</a:t>
            </a:r>
            <a:endParaRPr lang="en-AU" sz="2700" dirty="0"/>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anim calcmode="lin" valueType="num">
                                      <p:cBhvr additive="base">
                                        <p:cTn id="7" dur="500" fill="hold"/>
                                        <p:tgtEl>
                                          <p:spTgt spid="296963"/>
                                        </p:tgtEl>
                                        <p:attrNameLst>
                                          <p:attrName>ppt_x</p:attrName>
                                        </p:attrNameLst>
                                      </p:cBhvr>
                                      <p:tavLst>
                                        <p:tav tm="0">
                                          <p:val>
                                            <p:strVal val="1+#ppt_w/2"/>
                                          </p:val>
                                        </p:tav>
                                        <p:tav tm="100000">
                                          <p:val>
                                            <p:strVal val="#ppt_x"/>
                                          </p:val>
                                        </p:tav>
                                      </p:tavLst>
                                    </p:anim>
                                    <p:anim calcmode="lin" valueType="num">
                                      <p:cBhvr additive="base">
                                        <p:cTn id="8" dur="500" fill="hold"/>
                                        <p:tgtEl>
                                          <p:spTgt spid="296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2"/>
          <p:cNvSpPr>
            <a:spLocks noGrp="1" noChangeArrowheads="1"/>
          </p:cNvSpPr>
          <p:nvPr>
            <p:ph type="title"/>
          </p:nvPr>
        </p:nvSpPr>
        <p:spPr>
          <a:xfrm>
            <a:off x="1062645" y="307893"/>
            <a:ext cx="8671084" cy="646270"/>
          </a:xfrm>
        </p:spPr>
        <p:txBody>
          <a:bodyPr/>
          <a:lstStyle/>
          <a:p>
            <a:pPr eaLnBrk="1" hangingPunct="1"/>
            <a:r>
              <a:rPr lang="en-US" sz="3200" dirty="0"/>
              <a:t>Reference assignment / re-assignment</a:t>
            </a:r>
          </a:p>
        </p:txBody>
      </p:sp>
      <p:sp>
        <p:nvSpPr>
          <p:cNvPr id="299011" name="Text Box 3"/>
          <p:cNvSpPr txBox="1">
            <a:spLocks noChangeArrowheads="1"/>
          </p:cNvSpPr>
          <p:nvPr/>
        </p:nvSpPr>
        <p:spPr bwMode="auto">
          <a:xfrm>
            <a:off x="807466" y="969731"/>
            <a:ext cx="9541193" cy="1576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1353"/>
              </a:spcBef>
            </a:pPr>
            <a:r>
              <a:rPr lang="en-US" sz="2300" dirty="0">
                <a:latin typeface="+mn-lt"/>
              </a:rPr>
              <a:t>You need to be careful when assigning references as it may impact n the persistence of any previous object that was created.</a:t>
            </a:r>
          </a:p>
          <a:p>
            <a:pPr algn="just">
              <a:spcBef>
                <a:spcPts val="1353"/>
              </a:spcBef>
            </a:pPr>
            <a:r>
              <a:rPr lang="en-US" sz="1900" dirty="0">
                <a:latin typeface="+mn-lt"/>
              </a:rPr>
              <a:t>eg. </a:t>
            </a:r>
            <a:r>
              <a:rPr lang="en-US" sz="1900" b="1" dirty="0">
                <a:solidFill>
                  <a:srgbClr val="FF0000"/>
                </a:solidFill>
                <a:latin typeface="Courier New" pitchFamily="49" charset="0"/>
              </a:rPr>
              <a:t>Point p1 = new Point(100,200);</a:t>
            </a:r>
          </a:p>
          <a:p>
            <a:pPr algn="just">
              <a:spcBef>
                <a:spcPts val="0"/>
              </a:spcBef>
            </a:pPr>
            <a:r>
              <a:rPr lang="en-US" sz="1900" b="1" dirty="0">
                <a:solidFill>
                  <a:srgbClr val="FF0000"/>
                </a:solidFill>
                <a:latin typeface="Courier New" pitchFamily="49" charset="0"/>
              </a:rPr>
              <a:t>   Point p2 = new Point(150,250);</a:t>
            </a:r>
            <a:endParaRPr lang="en-US" sz="1900" dirty="0">
              <a:latin typeface="Times New Roman" pitchFamily="18" charset="0"/>
            </a:endParaRPr>
          </a:p>
        </p:txBody>
      </p:sp>
      <p:grpSp>
        <p:nvGrpSpPr>
          <p:cNvPr id="2" name="Group 4"/>
          <p:cNvGrpSpPr>
            <a:grpSpLocks/>
          </p:cNvGrpSpPr>
          <p:nvPr/>
        </p:nvGrpSpPr>
        <p:grpSpPr bwMode="auto">
          <a:xfrm>
            <a:off x="1623023" y="2573644"/>
            <a:ext cx="7294662" cy="1622078"/>
            <a:chOff x="720" y="1690"/>
            <a:chExt cx="3890" cy="865"/>
          </a:xfrm>
        </p:grpSpPr>
        <p:sp>
          <p:nvSpPr>
            <p:cNvPr id="213011" name="Rectangle 5"/>
            <p:cNvSpPr>
              <a:spLocks noChangeArrowheads="1"/>
            </p:cNvSpPr>
            <p:nvPr/>
          </p:nvSpPr>
          <p:spPr bwMode="auto">
            <a:xfrm>
              <a:off x="749" y="2076"/>
              <a:ext cx="518" cy="158"/>
            </a:xfrm>
            <a:prstGeom prst="rect">
              <a:avLst/>
            </a:prstGeom>
            <a:solidFill>
              <a:srgbClr val="FFFFFF"/>
            </a:solidFill>
            <a:ln w="9525">
              <a:solidFill>
                <a:srgbClr val="000000"/>
              </a:solidFill>
              <a:miter lim="800000"/>
              <a:headEnd/>
              <a:tailEnd/>
            </a:ln>
          </p:spPr>
          <p:txBody>
            <a:bodyPr/>
            <a:lstStyle/>
            <a:p>
              <a:pPr eaLnBrk="0" hangingPunct="0"/>
              <a:r>
                <a:rPr lang="en-AU" sz="1900" dirty="0">
                  <a:latin typeface="Courier New" pitchFamily="49" charset="0"/>
                  <a:cs typeface="Courier New" pitchFamily="49" charset="0"/>
                </a:rPr>
                <a:t>1000</a:t>
              </a:r>
            </a:p>
          </p:txBody>
        </p:sp>
        <p:sp>
          <p:nvSpPr>
            <p:cNvPr id="213012" name="Rectangle 6"/>
            <p:cNvSpPr>
              <a:spLocks noChangeArrowheads="1"/>
            </p:cNvSpPr>
            <p:nvPr/>
          </p:nvSpPr>
          <p:spPr bwMode="auto">
            <a:xfrm>
              <a:off x="1582" y="1871"/>
              <a:ext cx="806" cy="684"/>
            </a:xfrm>
            <a:prstGeom prst="rect">
              <a:avLst/>
            </a:prstGeom>
            <a:solidFill>
              <a:srgbClr val="FFFFFF"/>
            </a:solidFill>
            <a:ln w="9525">
              <a:solidFill>
                <a:srgbClr val="000000"/>
              </a:solidFill>
              <a:miter lim="800000"/>
              <a:headEnd/>
              <a:tailEnd/>
            </a:ln>
          </p:spPr>
          <p:txBody>
            <a:bodyPr/>
            <a:lstStyle/>
            <a:p>
              <a:pPr eaLnBrk="0" hangingPunct="0"/>
              <a:r>
                <a:rPr lang="en-US" sz="1900" u="sng" dirty="0">
                  <a:latin typeface="Courier New" pitchFamily="49" charset="0"/>
                  <a:cs typeface="Courier New" pitchFamily="49" charset="0"/>
                </a:rPr>
                <a:t>Point</a:t>
              </a:r>
            </a:p>
            <a:p>
              <a:pPr eaLnBrk="0" hangingPunct="0"/>
              <a:endParaRPr lang="en-US" sz="1900" dirty="0">
                <a:latin typeface="Courier New" pitchFamily="49" charset="0"/>
                <a:cs typeface="Courier New" pitchFamily="49" charset="0"/>
              </a:endParaRPr>
            </a:p>
            <a:p>
              <a:pPr eaLnBrk="0" hangingPunct="0"/>
              <a:r>
                <a:rPr lang="en-US" sz="1900" dirty="0">
                  <a:latin typeface="Courier New" pitchFamily="49" charset="0"/>
                  <a:cs typeface="Courier New" pitchFamily="49" charset="0"/>
                </a:rPr>
                <a:t>x = 100 </a:t>
              </a:r>
            </a:p>
            <a:p>
              <a:pPr eaLnBrk="0" hangingPunct="0"/>
              <a:r>
                <a:rPr lang="en-US" sz="1900" dirty="0">
                  <a:latin typeface="Courier New" pitchFamily="49" charset="0"/>
                  <a:cs typeface="Courier New" pitchFamily="49" charset="0"/>
                </a:rPr>
                <a:t>y = 200</a:t>
              </a:r>
            </a:p>
          </p:txBody>
        </p:sp>
        <p:sp>
          <p:nvSpPr>
            <p:cNvPr id="213013" name="Line 7"/>
            <p:cNvSpPr>
              <a:spLocks noChangeShapeType="1"/>
            </p:cNvSpPr>
            <p:nvPr/>
          </p:nvSpPr>
          <p:spPr bwMode="auto">
            <a:xfrm flipV="1">
              <a:off x="1152" y="2023"/>
              <a:ext cx="404" cy="105"/>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AU" sz="1900" dirty="0">
                <a:latin typeface="Courier New" pitchFamily="49" charset="0"/>
                <a:cs typeface="Courier New" pitchFamily="49" charset="0"/>
              </a:endParaRPr>
            </a:p>
          </p:txBody>
        </p:sp>
        <p:sp>
          <p:nvSpPr>
            <p:cNvPr id="213014" name="Line 8"/>
            <p:cNvSpPr>
              <a:spLocks noChangeShapeType="1"/>
            </p:cNvSpPr>
            <p:nvPr/>
          </p:nvSpPr>
          <p:spPr bwMode="auto">
            <a:xfrm>
              <a:off x="1556" y="2089"/>
              <a:ext cx="806"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AU" sz="1900" dirty="0">
                <a:latin typeface="Courier New" pitchFamily="49" charset="0"/>
                <a:cs typeface="Courier New" pitchFamily="49" charset="0"/>
              </a:endParaRPr>
            </a:p>
          </p:txBody>
        </p:sp>
        <p:sp>
          <p:nvSpPr>
            <p:cNvPr id="213015" name="Rectangle 9"/>
            <p:cNvSpPr>
              <a:spLocks noChangeArrowheads="1"/>
            </p:cNvSpPr>
            <p:nvPr/>
          </p:nvSpPr>
          <p:spPr bwMode="auto">
            <a:xfrm>
              <a:off x="2995" y="2042"/>
              <a:ext cx="518" cy="160"/>
            </a:xfrm>
            <a:prstGeom prst="rect">
              <a:avLst/>
            </a:prstGeom>
            <a:solidFill>
              <a:srgbClr val="FFFFFF"/>
            </a:solidFill>
            <a:ln w="9525">
              <a:solidFill>
                <a:srgbClr val="000000"/>
              </a:solidFill>
              <a:miter lim="800000"/>
              <a:headEnd/>
              <a:tailEnd/>
            </a:ln>
          </p:spPr>
          <p:txBody>
            <a:bodyPr/>
            <a:lstStyle/>
            <a:p>
              <a:pPr eaLnBrk="0" hangingPunct="0"/>
              <a:r>
                <a:rPr lang="en-AU" sz="1900" dirty="0">
                  <a:latin typeface="Courier New" pitchFamily="49" charset="0"/>
                  <a:cs typeface="Courier New" pitchFamily="49" charset="0"/>
                </a:rPr>
                <a:t>1650</a:t>
              </a:r>
            </a:p>
          </p:txBody>
        </p:sp>
        <p:sp>
          <p:nvSpPr>
            <p:cNvPr id="213016" name="Rectangle 10"/>
            <p:cNvSpPr>
              <a:spLocks noChangeArrowheads="1"/>
            </p:cNvSpPr>
            <p:nvPr/>
          </p:nvSpPr>
          <p:spPr bwMode="auto">
            <a:xfrm>
              <a:off x="3804" y="1826"/>
              <a:ext cx="806" cy="692"/>
            </a:xfrm>
            <a:prstGeom prst="rect">
              <a:avLst/>
            </a:prstGeom>
            <a:solidFill>
              <a:srgbClr val="FFFFFF"/>
            </a:solidFill>
            <a:ln w="9525">
              <a:solidFill>
                <a:srgbClr val="000000"/>
              </a:solidFill>
              <a:miter lim="800000"/>
              <a:headEnd/>
              <a:tailEnd/>
            </a:ln>
          </p:spPr>
          <p:txBody>
            <a:bodyPr/>
            <a:lstStyle/>
            <a:p>
              <a:pPr eaLnBrk="0" hangingPunct="0"/>
              <a:r>
                <a:rPr lang="en-US" sz="1900" u="sng" dirty="0">
                  <a:latin typeface="Courier New" pitchFamily="49" charset="0"/>
                  <a:cs typeface="Courier New" pitchFamily="49" charset="0"/>
                </a:rPr>
                <a:t>Point</a:t>
              </a:r>
            </a:p>
            <a:p>
              <a:pPr eaLnBrk="0" hangingPunct="0"/>
              <a:endParaRPr lang="en-US" sz="1900" dirty="0">
                <a:latin typeface="Courier New" pitchFamily="49" charset="0"/>
                <a:cs typeface="Courier New" pitchFamily="49" charset="0"/>
              </a:endParaRPr>
            </a:p>
            <a:p>
              <a:pPr eaLnBrk="0" hangingPunct="0"/>
              <a:r>
                <a:rPr lang="en-US" sz="1900" dirty="0">
                  <a:latin typeface="Courier New" pitchFamily="49" charset="0"/>
                  <a:cs typeface="Courier New" pitchFamily="49" charset="0"/>
                </a:rPr>
                <a:t>x = 150 </a:t>
              </a:r>
            </a:p>
            <a:p>
              <a:pPr eaLnBrk="0" hangingPunct="0"/>
              <a:r>
                <a:rPr lang="en-US" sz="1900" dirty="0">
                  <a:latin typeface="Courier New" pitchFamily="49" charset="0"/>
                  <a:cs typeface="Courier New" pitchFamily="49" charset="0"/>
                </a:rPr>
                <a:t>y = 250</a:t>
              </a:r>
            </a:p>
          </p:txBody>
        </p:sp>
        <p:sp>
          <p:nvSpPr>
            <p:cNvPr id="213017" name="Line 11"/>
            <p:cNvSpPr>
              <a:spLocks noChangeShapeType="1"/>
            </p:cNvSpPr>
            <p:nvPr/>
          </p:nvSpPr>
          <p:spPr bwMode="auto">
            <a:xfrm flipV="1">
              <a:off x="3398" y="1988"/>
              <a:ext cx="404" cy="107"/>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AU" sz="1900" dirty="0">
                <a:latin typeface="Courier New" pitchFamily="49" charset="0"/>
                <a:cs typeface="Courier New" pitchFamily="49" charset="0"/>
              </a:endParaRPr>
            </a:p>
          </p:txBody>
        </p:sp>
        <p:sp>
          <p:nvSpPr>
            <p:cNvPr id="213018" name="Line 12"/>
            <p:cNvSpPr>
              <a:spLocks noChangeShapeType="1"/>
            </p:cNvSpPr>
            <p:nvPr/>
          </p:nvSpPr>
          <p:spPr bwMode="auto">
            <a:xfrm>
              <a:off x="3792" y="2026"/>
              <a:ext cx="81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sz="1900" dirty="0">
                <a:latin typeface="Courier New" pitchFamily="49" charset="0"/>
                <a:cs typeface="Courier New" pitchFamily="49" charset="0"/>
              </a:endParaRPr>
            </a:p>
          </p:txBody>
        </p:sp>
        <p:sp>
          <p:nvSpPr>
            <p:cNvPr id="213019" name="Text Box 13"/>
            <p:cNvSpPr txBox="1">
              <a:spLocks noChangeArrowheads="1"/>
            </p:cNvSpPr>
            <p:nvPr/>
          </p:nvSpPr>
          <p:spPr bwMode="auto">
            <a:xfrm>
              <a:off x="720" y="1690"/>
              <a:ext cx="576"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900" b="1" dirty="0">
                  <a:latin typeface="Courier New" pitchFamily="49" charset="0"/>
                  <a:cs typeface="Courier New" pitchFamily="49" charset="0"/>
                </a:rPr>
                <a:t>p1</a:t>
              </a:r>
              <a:endParaRPr lang="en-US" sz="1900" dirty="0">
                <a:latin typeface="Courier New" pitchFamily="49" charset="0"/>
                <a:cs typeface="Courier New" pitchFamily="49" charset="0"/>
              </a:endParaRPr>
            </a:p>
          </p:txBody>
        </p:sp>
        <p:sp>
          <p:nvSpPr>
            <p:cNvPr id="213020" name="Text Box 14"/>
            <p:cNvSpPr txBox="1">
              <a:spLocks noChangeArrowheads="1"/>
            </p:cNvSpPr>
            <p:nvPr/>
          </p:nvSpPr>
          <p:spPr bwMode="auto">
            <a:xfrm>
              <a:off x="3072" y="1738"/>
              <a:ext cx="576"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900" b="1" dirty="0">
                  <a:latin typeface="Courier New" pitchFamily="49" charset="0"/>
                  <a:cs typeface="Courier New" pitchFamily="49" charset="0"/>
                </a:rPr>
                <a:t>p2</a:t>
              </a:r>
              <a:endParaRPr lang="en-US" sz="1900" dirty="0">
                <a:latin typeface="Courier New" pitchFamily="49" charset="0"/>
                <a:cs typeface="Courier New" pitchFamily="49" charset="0"/>
              </a:endParaRPr>
            </a:p>
          </p:txBody>
        </p:sp>
      </p:grpSp>
      <p:sp>
        <p:nvSpPr>
          <p:cNvPr id="299023" name="Text Box 15"/>
          <p:cNvSpPr txBox="1">
            <a:spLocks noChangeArrowheads="1"/>
          </p:cNvSpPr>
          <p:nvPr/>
        </p:nvSpPr>
        <p:spPr bwMode="auto">
          <a:xfrm>
            <a:off x="802952" y="4079054"/>
            <a:ext cx="2790349" cy="396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1353"/>
              </a:spcBef>
            </a:pPr>
            <a:r>
              <a:rPr lang="en-US" sz="1900" b="1" dirty="0">
                <a:solidFill>
                  <a:srgbClr val="FF0000"/>
                </a:solidFill>
                <a:latin typeface="Courier New" pitchFamily="49" charset="0"/>
                <a:cs typeface="Courier New" pitchFamily="49" charset="0"/>
              </a:rPr>
              <a:t>p1 = p2;</a:t>
            </a:r>
          </a:p>
        </p:txBody>
      </p:sp>
      <p:grpSp>
        <p:nvGrpSpPr>
          <p:cNvPr id="3" name="Group 16"/>
          <p:cNvGrpSpPr>
            <a:grpSpLocks/>
          </p:cNvGrpSpPr>
          <p:nvPr/>
        </p:nvGrpSpPr>
        <p:grpSpPr bwMode="auto">
          <a:xfrm>
            <a:off x="1739288" y="4451204"/>
            <a:ext cx="7294662" cy="1794600"/>
            <a:chOff x="816" y="2973"/>
            <a:chExt cx="3890" cy="957"/>
          </a:xfrm>
        </p:grpSpPr>
        <p:sp>
          <p:nvSpPr>
            <p:cNvPr id="213000" name="Rectangle 17"/>
            <p:cNvSpPr>
              <a:spLocks noChangeArrowheads="1"/>
            </p:cNvSpPr>
            <p:nvPr/>
          </p:nvSpPr>
          <p:spPr bwMode="auto">
            <a:xfrm>
              <a:off x="845" y="3458"/>
              <a:ext cx="518" cy="158"/>
            </a:xfrm>
            <a:prstGeom prst="rect">
              <a:avLst/>
            </a:prstGeom>
            <a:solidFill>
              <a:srgbClr val="FFFFFF"/>
            </a:solidFill>
            <a:ln w="9525">
              <a:solidFill>
                <a:srgbClr val="000000"/>
              </a:solidFill>
              <a:miter lim="800000"/>
              <a:headEnd/>
              <a:tailEnd/>
            </a:ln>
          </p:spPr>
          <p:txBody>
            <a:bodyPr/>
            <a:lstStyle/>
            <a:p>
              <a:pPr eaLnBrk="0" hangingPunct="0"/>
              <a:r>
                <a:rPr lang="en-AU" sz="1900" dirty="0">
                  <a:latin typeface="Courier New" pitchFamily="49" charset="0"/>
                  <a:cs typeface="Courier New" pitchFamily="49" charset="0"/>
                </a:rPr>
                <a:t>1650</a:t>
              </a:r>
            </a:p>
          </p:txBody>
        </p:sp>
        <p:sp>
          <p:nvSpPr>
            <p:cNvPr id="213001" name="Rectangle 18"/>
            <p:cNvSpPr>
              <a:spLocks noChangeArrowheads="1"/>
            </p:cNvSpPr>
            <p:nvPr/>
          </p:nvSpPr>
          <p:spPr bwMode="auto">
            <a:xfrm>
              <a:off x="1632" y="3246"/>
              <a:ext cx="806" cy="684"/>
            </a:xfrm>
            <a:prstGeom prst="rect">
              <a:avLst/>
            </a:prstGeom>
            <a:solidFill>
              <a:srgbClr val="FFFFFF"/>
            </a:solidFill>
            <a:ln w="9525">
              <a:solidFill>
                <a:srgbClr val="000000"/>
              </a:solidFill>
              <a:miter lim="800000"/>
              <a:headEnd/>
              <a:tailEnd/>
            </a:ln>
          </p:spPr>
          <p:txBody>
            <a:bodyPr/>
            <a:lstStyle/>
            <a:p>
              <a:pPr eaLnBrk="0" hangingPunct="0"/>
              <a:r>
                <a:rPr lang="en-US" sz="1900" u="sng" dirty="0">
                  <a:latin typeface="Courier New" pitchFamily="49" charset="0"/>
                  <a:cs typeface="Courier New" pitchFamily="49" charset="0"/>
                </a:rPr>
                <a:t>Point</a:t>
              </a:r>
            </a:p>
            <a:p>
              <a:pPr eaLnBrk="0" hangingPunct="0"/>
              <a:endParaRPr lang="en-US" sz="1900" dirty="0">
                <a:latin typeface="Courier New" pitchFamily="49" charset="0"/>
                <a:cs typeface="Courier New" pitchFamily="49" charset="0"/>
              </a:endParaRPr>
            </a:p>
            <a:p>
              <a:pPr eaLnBrk="0" hangingPunct="0"/>
              <a:r>
                <a:rPr lang="en-US" sz="1900" dirty="0">
                  <a:latin typeface="Courier New" pitchFamily="49" charset="0"/>
                  <a:cs typeface="Courier New" pitchFamily="49" charset="0"/>
                </a:rPr>
                <a:t>x = 100 </a:t>
              </a:r>
            </a:p>
            <a:p>
              <a:pPr eaLnBrk="0" hangingPunct="0"/>
              <a:r>
                <a:rPr lang="en-US" sz="1900" dirty="0">
                  <a:latin typeface="Courier New" pitchFamily="49" charset="0"/>
                  <a:cs typeface="Courier New" pitchFamily="49" charset="0"/>
                </a:rPr>
                <a:t>y = 200</a:t>
              </a:r>
            </a:p>
          </p:txBody>
        </p:sp>
        <p:sp>
          <p:nvSpPr>
            <p:cNvPr id="213002" name="Line 19"/>
            <p:cNvSpPr>
              <a:spLocks noChangeShapeType="1"/>
            </p:cNvSpPr>
            <p:nvPr/>
          </p:nvSpPr>
          <p:spPr bwMode="auto">
            <a:xfrm>
              <a:off x="1632" y="3472"/>
              <a:ext cx="806"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AU" sz="1900" dirty="0">
                <a:latin typeface="Courier New" pitchFamily="49" charset="0"/>
                <a:cs typeface="Courier New" pitchFamily="49" charset="0"/>
              </a:endParaRPr>
            </a:p>
          </p:txBody>
        </p:sp>
        <p:sp>
          <p:nvSpPr>
            <p:cNvPr id="213003" name="Rectangle 20"/>
            <p:cNvSpPr>
              <a:spLocks noChangeArrowheads="1"/>
            </p:cNvSpPr>
            <p:nvPr/>
          </p:nvSpPr>
          <p:spPr bwMode="auto">
            <a:xfrm>
              <a:off x="3091" y="3424"/>
              <a:ext cx="518" cy="160"/>
            </a:xfrm>
            <a:prstGeom prst="rect">
              <a:avLst/>
            </a:prstGeom>
            <a:solidFill>
              <a:srgbClr val="FFFFFF"/>
            </a:solidFill>
            <a:ln w="9525">
              <a:solidFill>
                <a:srgbClr val="000000"/>
              </a:solidFill>
              <a:miter lim="800000"/>
              <a:headEnd/>
              <a:tailEnd/>
            </a:ln>
          </p:spPr>
          <p:txBody>
            <a:bodyPr/>
            <a:lstStyle/>
            <a:p>
              <a:pPr eaLnBrk="0" hangingPunct="0"/>
              <a:r>
                <a:rPr lang="en-AU" sz="1900" dirty="0">
                  <a:latin typeface="Courier New" pitchFamily="49" charset="0"/>
                  <a:cs typeface="Courier New" pitchFamily="49" charset="0"/>
                </a:rPr>
                <a:t>1650</a:t>
              </a:r>
            </a:p>
          </p:txBody>
        </p:sp>
        <p:sp>
          <p:nvSpPr>
            <p:cNvPr id="213004" name="Rectangle 21"/>
            <p:cNvSpPr>
              <a:spLocks noChangeArrowheads="1"/>
            </p:cNvSpPr>
            <p:nvPr/>
          </p:nvSpPr>
          <p:spPr bwMode="auto">
            <a:xfrm>
              <a:off x="3900" y="3200"/>
              <a:ext cx="806" cy="692"/>
            </a:xfrm>
            <a:prstGeom prst="rect">
              <a:avLst/>
            </a:prstGeom>
            <a:solidFill>
              <a:srgbClr val="FFFFFF"/>
            </a:solidFill>
            <a:ln w="9525">
              <a:solidFill>
                <a:srgbClr val="000000"/>
              </a:solidFill>
              <a:miter lim="800000"/>
              <a:headEnd/>
              <a:tailEnd/>
            </a:ln>
          </p:spPr>
          <p:txBody>
            <a:bodyPr/>
            <a:lstStyle/>
            <a:p>
              <a:pPr eaLnBrk="0" hangingPunct="0"/>
              <a:r>
                <a:rPr lang="en-US" sz="1900" u="sng" dirty="0">
                  <a:latin typeface="Courier New" pitchFamily="49" charset="0"/>
                  <a:cs typeface="Courier New" pitchFamily="49" charset="0"/>
                </a:rPr>
                <a:t>Point</a:t>
              </a:r>
            </a:p>
            <a:p>
              <a:pPr eaLnBrk="0" hangingPunct="0"/>
              <a:endParaRPr lang="en-US" sz="1900" dirty="0">
                <a:latin typeface="Courier New" pitchFamily="49" charset="0"/>
                <a:cs typeface="Courier New" pitchFamily="49" charset="0"/>
              </a:endParaRPr>
            </a:p>
            <a:p>
              <a:pPr eaLnBrk="0" hangingPunct="0"/>
              <a:r>
                <a:rPr lang="en-US" sz="1900" dirty="0">
                  <a:latin typeface="Courier New" pitchFamily="49" charset="0"/>
                  <a:cs typeface="Courier New" pitchFamily="49" charset="0"/>
                </a:rPr>
                <a:t>x = 150 </a:t>
              </a:r>
            </a:p>
            <a:p>
              <a:pPr eaLnBrk="0" hangingPunct="0"/>
              <a:r>
                <a:rPr lang="en-US" sz="1900" dirty="0">
                  <a:latin typeface="Courier New" pitchFamily="49" charset="0"/>
                  <a:cs typeface="Courier New" pitchFamily="49" charset="0"/>
                </a:rPr>
                <a:t>y = 250</a:t>
              </a:r>
            </a:p>
          </p:txBody>
        </p:sp>
        <p:sp>
          <p:nvSpPr>
            <p:cNvPr id="213005" name="Line 22"/>
            <p:cNvSpPr>
              <a:spLocks noChangeShapeType="1"/>
            </p:cNvSpPr>
            <p:nvPr/>
          </p:nvSpPr>
          <p:spPr bwMode="auto">
            <a:xfrm flipV="1">
              <a:off x="3494" y="3370"/>
              <a:ext cx="404" cy="107"/>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AU" sz="1900" dirty="0">
                <a:latin typeface="Courier New" pitchFamily="49" charset="0"/>
                <a:cs typeface="Courier New" pitchFamily="49" charset="0"/>
              </a:endParaRPr>
            </a:p>
          </p:txBody>
        </p:sp>
        <p:sp>
          <p:nvSpPr>
            <p:cNvPr id="213006" name="Line 23"/>
            <p:cNvSpPr>
              <a:spLocks noChangeShapeType="1"/>
            </p:cNvSpPr>
            <p:nvPr/>
          </p:nvSpPr>
          <p:spPr bwMode="auto">
            <a:xfrm>
              <a:off x="3888" y="3408"/>
              <a:ext cx="81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sz="1900" dirty="0">
                <a:latin typeface="Courier New" pitchFamily="49" charset="0"/>
                <a:cs typeface="Courier New" pitchFamily="49" charset="0"/>
              </a:endParaRPr>
            </a:p>
          </p:txBody>
        </p:sp>
        <p:sp>
          <p:nvSpPr>
            <p:cNvPr id="213007" name="Text Box 24"/>
            <p:cNvSpPr txBox="1">
              <a:spLocks noChangeArrowheads="1"/>
            </p:cNvSpPr>
            <p:nvPr/>
          </p:nvSpPr>
          <p:spPr bwMode="auto">
            <a:xfrm>
              <a:off x="816" y="3072"/>
              <a:ext cx="576"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900" b="1" dirty="0">
                  <a:latin typeface="Courier New" pitchFamily="49" charset="0"/>
                  <a:cs typeface="Courier New" pitchFamily="49" charset="0"/>
                </a:rPr>
                <a:t>p1</a:t>
              </a:r>
              <a:endParaRPr lang="en-US" sz="1900" dirty="0">
                <a:latin typeface="Courier New" pitchFamily="49" charset="0"/>
                <a:cs typeface="Courier New" pitchFamily="49" charset="0"/>
              </a:endParaRPr>
            </a:p>
          </p:txBody>
        </p:sp>
        <p:sp>
          <p:nvSpPr>
            <p:cNvPr id="213008" name="Text Box 25"/>
            <p:cNvSpPr txBox="1">
              <a:spLocks noChangeArrowheads="1"/>
            </p:cNvSpPr>
            <p:nvPr/>
          </p:nvSpPr>
          <p:spPr bwMode="auto">
            <a:xfrm>
              <a:off x="3168" y="3120"/>
              <a:ext cx="576"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900" b="1" dirty="0">
                  <a:latin typeface="Courier New" pitchFamily="49" charset="0"/>
                  <a:cs typeface="Courier New" pitchFamily="49" charset="0"/>
                </a:rPr>
                <a:t>p2</a:t>
              </a:r>
              <a:endParaRPr lang="en-US" sz="1900" dirty="0">
                <a:latin typeface="Courier New" pitchFamily="49" charset="0"/>
                <a:cs typeface="Courier New" pitchFamily="49" charset="0"/>
              </a:endParaRPr>
            </a:p>
          </p:txBody>
        </p:sp>
        <p:sp>
          <p:nvSpPr>
            <p:cNvPr id="213009" name="Line 26"/>
            <p:cNvSpPr>
              <a:spLocks noChangeShapeType="1"/>
            </p:cNvSpPr>
            <p:nvPr/>
          </p:nvSpPr>
          <p:spPr bwMode="auto">
            <a:xfrm flipV="1">
              <a:off x="1270" y="2973"/>
              <a:ext cx="285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sz="1900" dirty="0">
                <a:latin typeface="Courier New" pitchFamily="49" charset="0"/>
                <a:cs typeface="Courier New" pitchFamily="49" charset="0"/>
              </a:endParaRPr>
            </a:p>
          </p:txBody>
        </p:sp>
        <p:sp>
          <p:nvSpPr>
            <p:cNvPr id="213010" name="Line 27"/>
            <p:cNvSpPr>
              <a:spLocks noChangeShapeType="1"/>
            </p:cNvSpPr>
            <p:nvPr/>
          </p:nvSpPr>
          <p:spPr bwMode="auto">
            <a:xfrm>
              <a:off x="4127" y="297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sz="1900" dirty="0">
                <a:latin typeface="Courier New" pitchFamily="49" charset="0"/>
                <a:cs typeface="Courier New" pitchFamily="49" charset="0"/>
              </a:endParaRPr>
            </a:p>
          </p:txBody>
        </p:sp>
      </p:grpSp>
      <p:sp>
        <p:nvSpPr>
          <p:cNvPr id="4" name="Slide Number Placeholder 3"/>
          <p:cNvSpPr>
            <a:spLocks noGrp="1"/>
          </p:cNvSpPr>
          <p:nvPr>
            <p:ph type="sldNum" sz="quarter" idx="12"/>
          </p:nvPr>
        </p:nvSpPr>
        <p:spPr/>
        <p:txBody>
          <a:bodyPr/>
          <a:lstStyle/>
          <a:p>
            <a:pPr>
              <a:defRPr/>
            </a:pPr>
            <a:fld id="{196071BF-7651-49FF-89ED-55C176A53822}" type="slidenum">
              <a:rPr lang="en-US" smtClean="0"/>
              <a:pPr>
                <a:defRPr/>
              </a:pPr>
              <a:t>10</a:t>
            </a:fld>
            <a:endParaRPr lang="en-US"/>
          </a:p>
        </p:txBody>
      </p:sp>
      <p:cxnSp>
        <p:nvCxnSpPr>
          <p:cNvPr id="30" name="Straight Connector 29"/>
          <p:cNvCxnSpPr/>
          <p:nvPr/>
        </p:nvCxnSpPr>
        <p:spPr bwMode="auto">
          <a:xfrm>
            <a:off x="3274650" y="4963114"/>
            <a:ext cx="1531070" cy="1275892"/>
          </a:xfrm>
          <a:prstGeom prst="line">
            <a:avLst/>
          </a:prstGeom>
          <a:noFill/>
          <a:ln w="38100" cap="flat" cmpd="sng" algn="ctr">
            <a:solidFill>
              <a:srgbClr val="FF0000"/>
            </a:solidFill>
            <a:prstDash val="solid"/>
            <a:round/>
            <a:headEnd type="none" w="med" len="med"/>
            <a:tailEnd type="none" w="med" len="med"/>
          </a:ln>
          <a:effectLst>
            <a:outerShdw dist="35921" dir="2700000" algn="ctr" rotWithShape="0">
              <a:schemeClr val="bg2"/>
            </a:outerShdw>
          </a:effectLst>
        </p:spPr>
      </p:cxnSp>
      <p:cxnSp>
        <p:nvCxnSpPr>
          <p:cNvPr id="31" name="Straight Connector 30"/>
          <p:cNvCxnSpPr/>
          <p:nvPr/>
        </p:nvCxnSpPr>
        <p:spPr bwMode="auto">
          <a:xfrm flipH="1">
            <a:off x="3244261" y="4963143"/>
            <a:ext cx="1531070" cy="1275892"/>
          </a:xfrm>
          <a:prstGeom prst="line">
            <a:avLst/>
          </a:prstGeom>
          <a:noFill/>
          <a:ln w="38100" cap="flat" cmpd="sng" algn="ctr">
            <a:solidFill>
              <a:srgbClr val="FF0000"/>
            </a:solidFill>
            <a:prstDash val="solid"/>
            <a:round/>
            <a:headEnd type="none" w="med" len="med"/>
            <a:tailEnd type="none" w="med" len="med"/>
          </a:ln>
          <a:effectLst/>
        </p:spPr>
      </p:cxnSp>
      <p:sp>
        <p:nvSpPr>
          <p:cNvPr id="43" name="TextBox 42"/>
          <p:cNvSpPr txBox="1"/>
          <p:nvPr/>
        </p:nvSpPr>
        <p:spPr>
          <a:xfrm>
            <a:off x="379533" y="6148716"/>
            <a:ext cx="9611717" cy="1258255"/>
          </a:xfrm>
          <a:prstGeom prst="rect">
            <a:avLst/>
          </a:prstGeom>
          <a:noFill/>
        </p:spPr>
        <p:txBody>
          <a:bodyPr wrap="square" lIns="103085" tIns="51543" rIns="103085" bIns="51543" rtlCol="0">
            <a:spAutoFit/>
          </a:bodyPr>
          <a:lstStyle/>
          <a:p>
            <a:r>
              <a:rPr lang="en-US" sz="2500" dirty="0"/>
              <a:t>Note: </a:t>
            </a:r>
          </a:p>
          <a:p>
            <a:r>
              <a:rPr lang="en-US" sz="2500" dirty="0"/>
              <a:t>      Both references now point to the same object, and the other </a:t>
            </a:r>
          </a:p>
          <a:p>
            <a:r>
              <a:rPr lang="en-US" sz="2500" dirty="0"/>
              <a:t>      object is lost to garbage collection and cannot be retrieved</a:t>
            </a:r>
            <a:r>
              <a:rPr lang="en-US" sz="2300" dirty="0"/>
              <a:t>.</a:t>
            </a:r>
          </a:p>
        </p:txBody>
      </p:sp>
      <p:sp>
        <p:nvSpPr>
          <p:cNvPr id="32" name="Line 26"/>
          <p:cNvSpPr>
            <a:spLocks noChangeShapeType="1"/>
          </p:cNvSpPr>
          <p:nvPr/>
        </p:nvSpPr>
        <p:spPr bwMode="auto">
          <a:xfrm>
            <a:off x="2593713" y="4451204"/>
            <a:ext cx="0" cy="96025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lIns="103085" tIns="51543" rIns="103085" bIns="51543" anchor="ctr"/>
          <a:lstStyle/>
          <a:p>
            <a:endParaRPr lang="en-AU" sz="1900" dirty="0">
              <a:latin typeface="Courier New" pitchFamily="49" charset="0"/>
              <a:cs typeface="Courier New" pitchFamily="49" charset="0"/>
            </a:endParaRPr>
          </a:p>
        </p:txBody>
      </p:sp>
      <p:sp>
        <p:nvSpPr>
          <p:cNvPr id="33" name="Text Box 13">
            <a:extLst>
              <a:ext uri="{FF2B5EF4-FFF2-40B4-BE49-F238E27FC236}">
                <a16:creationId xmlns:a16="http://schemas.microsoft.com/office/drawing/2014/main" id="{CE99FF9E-04E3-4BEE-A3CC-89D5F8DC8CC0}"/>
              </a:ext>
            </a:extLst>
          </p:cNvPr>
          <p:cNvSpPr txBox="1">
            <a:spLocks noChangeArrowheads="1"/>
          </p:cNvSpPr>
          <p:nvPr/>
        </p:nvSpPr>
        <p:spPr bwMode="auto">
          <a:xfrm>
            <a:off x="3166765" y="2592960"/>
            <a:ext cx="1993932"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900" i="1" dirty="0">
                <a:latin typeface="Courier New" pitchFamily="49" charset="0"/>
                <a:cs typeface="Courier New" pitchFamily="49" charset="0"/>
              </a:rPr>
              <a:t>Point@1000</a:t>
            </a:r>
          </a:p>
        </p:txBody>
      </p:sp>
      <p:sp>
        <p:nvSpPr>
          <p:cNvPr id="34" name="Text Box 13">
            <a:extLst>
              <a:ext uri="{FF2B5EF4-FFF2-40B4-BE49-F238E27FC236}">
                <a16:creationId xmlns:a16="http://schemas.microsoft.com/office/drawing/2014/main" id="{106BF290-AADA-4186-8596-B96D7145E260}"/>
              </a:ext>
            </a:extLst>
          </p:cNvPr>
          <p:cNvSpPr txBox="1">
            <a:spLocks noChangeArrowheads="1"/>
          </p:cNvSpPr>
          <p:nvPr/>
        </p:nvSpPr>
        <p:spPr bwMode="auto">
          <a:xfrm>
            <a:off x="7348233" y="2471145"/>
            <a:ext cx="1993932"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900" i="1" dirty="0">
                <a:latin typeface="Courier New" pitchFamily="49" charset="0"/>
                <a:cs typeface="Courier New" pitchFamily="49" charset="0"/>
              </a:rPr>
              <a:t>Point@1650</a:t>
            </a:r>
          </a:p>
        </p:txBody>
      </p:sp>
      <p:sp>
        <p:nvSpPr>
          <p:cNvPr id="11" name="Freeform: Shape 10">
            <a:extLst>
              <a:ext uri="{FF2B5EF4-FFF2-40B4-BE49-F238E27FC236}">
                <a16:creationId xmlns:a16="http://schemas.microsoft.com/office/drawing/2014/main" id="{1B91A704-FB9A-4CA9-AF50-10FE5515C327}"/>
              </a:ext>
            </a:extLst>
          </p:cNvPr>
          <p:cNvSpPr/>
          <p:nvPr/>
        </p:nvSpPr>
        <p:spPr bwMode="auto">
          <a:xfrm>
            <a:off x="2321960" y="5815173"/>
            <a:ext cx="4109662" cy="770710"/>
          </a:xfrm>
          <a:custGeom>
            <a:avLst/>
            <a:gdLst>
              <a:gd name="connsiteX0" fmla="*/ 4109662 w 4109662"/>
              <a:gd name="connsiteY0" fmla="*/ 51371 h 770710"/>
              <a:gd name="connsiteX1" fmla="*/ 1746606 w 4109662"/>
              <a:gd name="connsiteY1" fmla="*/ 770562 h 770710"/>
              <a:gd name="connsiteX2" fmla="*/ 0 w 4109662"/>
              <a:gd name="connsiteY2" fmla="*/ 0 h 770710"/>
            </a:gdLst>
            <a:ahLst/>
            <a:cxnLst>
              <a:cxn ang="0">
                <a:pos x="connsiteX0" y="connsiteY0"/>
              </a:cxn>
              <a:cxn ang="0">
                <a:pos x="connsiteX1" y="connsiteY1"/>
              </a:cxn>
              <a:cxn ang="0">
                <a:pos x="connsiteX2" y="connsiteY2"/>
              </a:cxn>
            </a:cxnLst>
            <a:rect l="l" t="t" r="r" b="b"/>
            <a:pathLst>
              <a:path w="4109662" h="770710">
                <a:moveTo>
                  <a:pt x="4109662" y="51371"/>
                </a:moveTo>
                <a:cubicBezTo>
                  <a:pt x="3270606" y="415247"/>
                  <a:pt x="2431550" y="779124"/>
                  <a:pt x="1746606" y="770562"/>
                </a:cubicBezTo>
                <a:cubicBezTo>
                  <a:pt x="1061662" y="762000"/>
                  <a:pt x="268840" y="125002"/>
                  <a:pt x="0" y="0"/>
                </a:cubicBezTo>
              </a:path>
            </a:pathLst>
          </a:custGeom>
          <a:noFill/>
          <a:ln w="19050" cap="flat" cmpd="sng" algn="ctr">
            <a:solidFill>
              <a:srgbClr val="0000FF"/>
            </a:solidFill>
            <a:prstDash val="dash"/>
            <a:round/>
            <a:headEnd type="none" w="med" len="med"/>
            <a:tailEnd type="none" w="med" len="med"/>
          </a:ln>
          <a:effectLst/>
        </p:spPr>
        <p:txBody>
          <a:bodyPr rtlCol="0" anchor="ctr"/>
          <a:lstStyle/>
          <a:p>
            <a:pPr algn="ctr"/>
            <a:endParaRPr lang="en-AU"/>
          </a:p>
        </p:txBody>
      </p:sp>
      <p:cxnSp>
        <p:nvCxnSpPr>
          <p:cNvPr id="13" name="Straight Arrow Connector 12">
            <a:extLst>
              <a:ext uri="{FF2B5EF4-FFF2-40B4-BE49-F238E27FC236}">
                <a16:creationId xmlns:a16="http://schemas.microsoft.com/office/drawing/2014/main" id="{08198500-5D5A-4F7C-9773-FA8D8929263A}"/>
              </a:ext>
            </a:extLst>
          </p:cNvPr>
          <p:cNvCxnSpPr>
            <a:cxnSpLocks/>
          </p:cNvCxnSpPr>
          <p:nvPr/>
        </p:nvCxnSpPr>
        <p:spPr bwMode="auto">
          <a:xfrm flipV="1">
            <a:off x="2321960" y="5605609"/>
            <a:ext cx="0" cy="209564"/>
          </a:xfrm>
          <a:prstGeom prst="straightConnector1">
            <a:avLst/>
          </a:prstGeom>
          <a:noFill/>
          <a:ln w="19050" cap="flat" cmpd="sng" algn="ctr">
            <a:solidFill>
              <a:srgbClr val="0000FF"/>
            </a:solidFill>
            <a:prstDash val="solid"/>
            <a:round/>
            <a:headEnd type="none" w="med" len="med"/>
            <a:tailEnd type="triangle"/>
          </a:ln>
          <a:effectLst/>
        </p:spPr>
      </p:cxnSp>
      <p:cxnSp>
        <p:nvCxnSpPr>
          <p:cNvPr id="15" name="Straight Connector 14">
            <a:extLst>
              <a:ext uri="{FF2B5EF4-FFF2-40B4-BE49-F238E27FC236}">
                <a16:creationId xmlns:a16="http://schemas.microsoft.com/office/drawing/2014/main" id="{F3CFD456-D042-49F1-85BD-84BD4D75CAE5}"/>
              </a:ext>
            </a:extLst>
          </p:cNvPr>
          <p:cNvCxnSpPr>
            <a:endCxn id="11" idx="0"/>
          </p:cNvCxnSpPr>
          <p:nvPr/>
        </p:nvCxnSpPr>
        <p:spPr bwMode="auto">
          <a:xfrm>
            <a:off x="6431622" y="5656980"/>
            <a:ext cx="0" cy="209564"/>
          </a:xfrm>
          <a:prstGeom prst="line">
            <a:avLst/>
          </a:prstGeom>
          <a:noFill/>
          <a:ln w="19050" cap="flat" cmpd="sng" algn="ctr">
            <a:solidFill>
              <a:srgbClr val="0000FF"/>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 calcmode="lin" valueType="num">
                                      <p:cBhvr additive="base">
                                        <p:cTn id="7" dur="500" fill="hold"/>
                                        <p:tgtEl>
                                          <p:spTgt spid="299011"/>
                                        </p:tgtEl>
                                        <p:attrNameLst>
                                          <p:attrName>ppt_x</p:attrName>
                                        </p:attrNameLst>
                                      </p:cBhvr>
                                      <p:tavLst>
                                        <p:tav tm="0">
                                          <p:val>
                                            <p:strVal val="0-#ppt_w/2"/>
                                          </p:val>
                                        </p:tav>
                                        <p:tav tm="100000">
                                          <p:val>
                                            <p:strVal val="#ppt_x"/>
                                          </p:val>
                                        </p:tav>
                                      </p:tavLst>
                                    </p:anim>
                                    <p:anim calcmode="lin" valueType="num">
                                      <p:cBhvr additive="base">
                                        <p:cTn id="8" dur="500" fill="hold"/>
                                        <p:tgtEl>
                                          <p:spTgt spid="2990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9023"/>
                                        </p:tgtEl>
                                        <p:attrNameLst>
                                          <p:attrName>style.visibility</p:attrName>
                                        </p:attrNameLst>
                                      </p:cBhvr>
                                      <p:to>
                                        <p:strVal val="visible"/>
                                      </p:to>
                                    </p:set>
                                    <p:anim calcmode="lin" valueType="num">
                                      <p:cBhvr additive="base">
                                        <p:cTn id="19" dur="500" fill="hold"/>
                                        <p:tgtEl>
                                          <p:spTgt spid="299023"/>
                                        </p:tgtEl>
                                        <p:attrNameLst>
                                          <p:attrName>ppt_x</p:attrName>
                                        </p:attrNameLst>
                                      </p:cBhvr>
                                      <p:tavLst>
                                        <p:tav tm="0">
                                          <p:val>
                                            <p:strVal val="0-#ppt_w/2"/>
                                          </p:val>
                                        </p:tav>
                                        <p:tav tm="100000">
                                          <p:val>
                                            <p:strVal val="#ppt_x"/>
                                          </p:val>
                                        </p:tav>
                                      </p:tavLst>
                                    </p:anim>
                                    <p:anim calcmode="lin" valueType="num">
                                      <p:cBhvr additive="base">
                                        <p:cTn id="20" dur="500" fill="hold"/>
                                        <p:tgtEl>
                                          <p:spTgt spid="2990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P spid="29902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2"/>
          <p:cNvSpPr>
            <a:spLocks noGrp="1" noChangeArrowheads="1"/>
          </p:cNvSpPr>
          <p:nvPr>
            <p:ph type="title"/>
          </p:nvPr>
        </p:nvSpPr>
        <p:spPr>
          <a:xfrm>
            <a:off x="382169" y="112910"/>
            <a:ext cx="10261283" cy="678736"/>
          </a:xfrm>
        </p:spPr>
        <p:txBody>
          <a:bodyPr/>
          <a:lstStyle/>
          <a:p>
            <a:pPr eaLnBrk="1" hangingPunct="1"/>
            <a:r>
              <a:rPr lang="en-AU" sz="4100" b="1" dirty="0"/>
              <a:t>Multiple constructors</a:t>
            </a:r>
          </a:p>
        </p:txBody>
      </p:sp>
      <p:sp>
        <p:nvSpPr>
          <p:cNvPr id="321539" name="Text Box 3"/>
          <p:cNvSpPr txBox="1">
            <a:spLocks noChangeArrowheads="1"/>
          </p:cNvSpPr>
          <p:nvPr/>
        </p:nvSpPr>
        <p:spPr bwMode="auto">
          <a:xfrm>
            <a:off x="467226" y="5326400"/>
            <a:ext cx="8821103" cy="2227751"/>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0"/>
              </a:spcBef>
            </a:pPr>
            <a:r>
              <a:rPr lang="en-AU" sz="2300" b="1" i="1" dirty="0">
                <a:solidFill>
                  <a:srgbClr val="FF0000"/>
                </a:solidFill>
                <a:latin typeface="Courier New" pitchFamily="49" charset="0"/>
              </a:rPr>
              <a:t>public Account(String </a:t>
            </a:r>
            <a:r>
              <a:rPr lang="en-AU" sz="2300" b="1" i="1" dirty="0" err="1">
                <a:solidFill>
                  <a:srgbClr val="FF0000"/>
                </a:solidFill>
                <a:latin typeface="Courier New" pitchFamily="49" charset="0"/>
              </a:rPr>
              <a:t>accID</a:t>
            </a:r>
            <a:r>
              <a:rPr lang="en-AU" sz="2300" b="1" i="1" dirty="0">
                <a:solidFill>
                  <a:srgbClr val="FF0000"/>
                </a:solidFill>
                <a:latin typeface="Courier New" pitchFamily="49" charset="0"/>
              </a:rPr>
              <a:t>, String name)</a:t>
            </a:r>
          </a:p>
          <a:p>
            <a:pPr algn="just">
              <a:spcBef>
                <a:spcPts val="0"/>
              </a:spcBef>
            </a:pPr>
            <a:r>
              <a:rPr lang="en-AU" sz="2300" b="1" i="1" dirty="0">
                <a:solidFill>
                  <a:srgbClr val="FF0000"/>
                </a:solidFill>
                <a:latin typeface="Courier New" pitchFamily="49" charset="0"/>
              </a:rPr>
              <a:t>{</a:t>
            </a:r>
          </a:p>
          <a:p>
            <a:pPr algn="just">
              <a:spcBef>
                <a:spcPts val="0"/>
              </a:spcBef>
            </a:pPr>
            <a:r>
              <a:rPr lang="en-AU" sz="2300" b="1" i="1" dirty="0">
                <a:solidFill>
                  <a:srgbClr val="FF0000"/>
                </a:solidFill>
                <a:latin typeface="Courier New" pitchFamily="49" charset="0"/>
              </a:rPr>
              <a:t>   </a:t>
            </a:r>
            <a:r>
              <a:rPr lang="en-AU" sz="2300" b="1" i="1" dirty="0" err="1">
                <a:solidFill>
                  <a:srgbClr val="FF0000"/>
                </a:solidFill>
                <a:latin typeface="Courier New" pitchFamily="49" charset="0"/>
              </a:rPr>
              <a:t>this.accID</a:t>
            </a:r>
            <a:r>
              <a:rPr lang="en-AU" sz="2300" b="1" i="1" dirty="0">
                <a:solidFill>
                  <a:srgbClr val="FF0000"/>
                </a:solidFill>
                <a:latin typeface="Courier New" pitchFamily="49" charset="0"/>
              </a:rPr>
              <a:t> = </a:t>
            </a:r>
            <a:r>
              <a:rPr lang="en-AU" sz="2300" b="1" i="1" dirty="0" err="1">
                <a:solidFill>
                  <a:srgbClr val="FF0000"/>
                </a:solidFill>
                <a:latin typeface="Courier New" pitchFamily="49" charset="0"/>
              </a:rPr>
              <a:t>accID</a:t>
            </a:r>
            <a:r>
              <a:rPr lang="en-AU" sz="2300" b="1" i="1" dirty="0">
                <a:solidFill>
                  <a:srgbClr val="FF0000"/>
                </a:solidFill>
                <a:latin typeface="Courier New" pitchFamily="49" charset="0"/>
              </a:rPr>
              <a:t>;</a:t>
            </a:r>
          </a:p>
          <a:p>
            <a:pPr algn="just">
              <a:spcBef>
                <a:spcPts val="0"/>
              </a:spcBef>
            </a:pPr>
            <a:r>
              <a:rPr lang="en-AU" sz="2300" b="1" i="1" dirty="0">
                <a:solidFill>
                  <a:srgbClr val="FF0000"/>
                </a:solidFill>
                <a:latin typeface="Courier New" pitchFamily="49" charset="0"/>
              </a:rPr>
              <a:t>   this.name = name;</a:t>
            </a:r>
          </a:p>
          <a:p>
            <a:pPr algn="just">
              <a:spcBef>
                <a:spcPts val="0"/>
              </a:spcBef>
            </a:pPr>
            <a:r>
              <a:rPr lang="en-AU" sz="2300" b="1" i="1" dirty="0">
                <a:solidFill>
                  <a:srgbClr val="FF0000"/>
                </a:solidFill>
                <a:latin typeface="Courier New" pitchFamily="49" charset="0"/>
              </a:rPr>
              <a:t>   </a:t>
            </a:r>
            <a:r>
              <a:rPr lang="en-AU" sz="2300" b="1" i="1" dirty="0" err="1">
                <a:solidFill>
                  <a:srgbClr val="FF0000"/>
                </a:solidFill>
                <a:latin typeface="Courier New" pitchFamily="49" charset="0"/>
              </a:rPr>
              <a:t>this.balance</a:t>
            </a:r>
            <a:r>
              <a:rPr lang="en-AU" sz="2300" b="1" i="1" dirty="0">
                <a:solidFill>
                  <a:srgbClr val="FF0000"/>
                </a:solidFill>
                <a:latin typeface="Courier New" pitchFamily="49" charset="0"/>
              </a:rPr>
              <a:t> = 0.0;</a:t>
            </a:r>
          </a:p>
          <a:p>
            <a:pPr algn="just">
              <a:spcBef>
                <a:spcPts val="0"/>
              </a:spcBef>
            </a:pPr>
            <a:r>
              <a:rPr lang="en-AU" sz="2300" b="1" i="1" dirty="0">
                <a:solidFill>
                  <a:srgbClr val="FF0000"/>
                </a:solidFill>
                <a:latin typeface="Courier New" pitchFamily="49" charset="0"/>
              </a:rPr>
              <a:t>}</a:t>
            </a:r>
            <a:endParaRPr lang="en-AU" sz="2300" b="1" i="1" dirty="0">
              <a:latin typeface="Times New Roman" pitchFamily="18" charset="0"/>
            </a:endParaRPr>
          </a:p>
        </p:txBody>
      </p:sp>
      <p:sp>
        <p:nvSpPr>
          <p:cNvPr id="321540" name="Text Box 4"/>
          <p:cNvSpPr txBox="1">
            <a:spLocks noChangeArrowheads="1"/>
          </p:cNvSpPr>
          <p:nvPr/>
        </p:nvSpPr>
        <p:spPr bwMode="auto">
          <a:xfrm>
            <a:off x="382169" y="997621"/>
            <a:ext cx="9721215" cy="3366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marL="339725" indent="-339725"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ts val="800"/>
              </a:spcBef>
              <a:buFontTx/>
              <a:buChar char="•"/>
            </a:pPr>
            <a:r>
              <a:rPr lang="en-AU" sz="2400" dirty="0"/>
              <a:t>You can define additional constructors for the one class provided the parameter lists for the two constructors are different. </a:t>
            </a:r>
          </a:p>
          <a:p>
            <a:pPr>
              <a:spcBef>
                <a:spcPts val="800"/>
              </a:spcBef>
              <a:buFontTx/>
              <a:buChar char="•"/>
            </a:pPr>
            <a:r>
              <a:rPr lang="en-AU" sz="2400" dirty="0"/>
              <a:t>The one below only takes two arguments. As no value is passed for balance it is set to 0.</a:t>
            </a:r>
          </a:p>
          <a:p>
            <a:pPr>
              <a:spcBef>
                <a:spcPts val="800"/>
              </a:spcBef>
              <a:buFontTx/>
              <a:buChar char="•"/>
            </a:pPr>
            <a:r>
              <a:rPr lang="en-AU" sz="2400" dirty="0"/>
              <a:t>When called with 2 string arguments as shown below this constructor will be invoked.</a:t>
            </a:r>
          </a:p>
          <a:p>
            <a:pPr>
              <a:spcBef>
                <a:spcPts val="800"/>
              </a:spcBef>
              <a:buFontTx/>
              <a:buChar char="•"/>
            </a:pPr>
            <a:r>
              <a:rPr lang="en-AU" sz="2400" dirty="0"/>
              <a:t>A constructor can call another constructor using the syntax: </a:t>
            </a:r>
            <a:r>
              <a:rPr lang="en-AU" sz="2400" dirty="0">
                <a:latin typeface="Courier New" panose="02070309020205020404" pitchFamily="49" charset="0"/>
                <a:cs typeface="Courier New" panose="02070309020205020404" pitchFamily="49" charset="0"/>
              </a:rPr>
              <a:t>this(arg1,arg2);</a:t>
            </a:r>
          </a:p>
        </p:txBody>
      </p:sp>
      <p:sp>
        <p:nvSpPr>
          <p:cNvPr id="321541" name="Text Box 5"/>
          <p:cNvSpPr txBox="1">
            <a:spLocks noChangeArrowheads="1"/>
          </p:cNvSpPr>
          <p:nvPr/>
        </p:nvSpPr>
        <p:spPr bwMode="auto">
          <a:xfrm>
            <a:off x="467226" y="4730985"/>
            <a:ext cx="9901238" cy="4688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1353"/>
              </a:spcBef>
            </a:pPr>
            <a:r>
              <a:rPr lang="en-AU" sz="2300" b="1" dirty="0">
                <a:solidFill>
                  <a:srgbClr val="FF0000"/>
                </a:solidFill>
                <a:latin typeface="Courier New" pitchFamily="49" charset="0"/>
              </a:rPr>
              <a:t>Account poor = new Account("s123", "Mercy Brown");</a:t>
            </a:r>
            <a:endParaRPr lang="en-AU" sz="2700" b="1" dirty="0">
              <a:solidFill>
                <a:srgbClr val="FF0000"/>
              </a:solidFill>
              <a:latin typeface="Courier New" pitchFamily="49" charset="0"/>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1540">
                                            <p:txEl>
                                              <p:pRg st="0" end="0"/>
                                            </p:txEl>
                                          </p:spTgt>
                                        </p:tgtEl>
                                        <p:attrNameLst>
                                          <p:attrName>style.visibility</p:attrName>
                                        </p:attrNameLst>
                                      </p:cBhvr>
                                      <p:to>
                                        <p:strVal val="visible"/>
                                      </p:to>
                                    </p:set>
                                    <p:anim calcmode="lin" valueType="num">
                                      <p:cBhvr additive="base">
                                        <p:cTn id="7" dur="500" fill="hold"/>
                                        <p:tgtEl>
                                          <p:spTgt spid="32154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15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1540">
                                            <p:txEl>
                                              <p:pRg st="1" end="1"/>
                                            </p:txEl>
                                          </p:spTgt>
                                        </p:tgtEl>
                                        <p:attrNameLst>
                                          <p:attrName>style.visibility</p:attrName>
                                        </p:attrNameLst>
                                      </p:cBhvr>
                                      <p:to>
                                        <p:strVal val="visible"/>
                                      </p:to>
                                    </p:set>
                                    <p:anim calcmode="lin" valueType="num">
                                      <p:cBhvr additive="base">
                                        <p:cTn id="13" dur="500" fill="hold"/>
                                        <p:tgtEl>
                                          <p:spTgt spid="32154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15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1540">
                                            <p:txEl>
                                              <p:pRg st="2" end="2"/>
                                            </p:txEl>
                                          </p:spTgt>
                                        </p:tgtEl>
                                        <p:attrNameLst>
                                          <p:attrName>style.visibility</p:attrName>
                                        </p:attrNameLst>
                                      </p:cBhvr>
                                      <p:to>
                                        <p:strVal val="visible"/>
                                      </p:to>
                                    </p:set>
                                    <p:anim calcmode="lin" valueType="num">
                                      <p:cBhvr additive="base">
                                        <p:cTn id="19" dur="500" fill="hold"/>
                                        <p:tgtEl>
                                          <p:spTgt spid="32154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15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1540">
                                            <p:txEl>
                                              <p:pRg st="3" end="3"/>
                                            </p:txEl>
                                          </p:spTgt>
                                        </p:tgtEl>
                                        <p:attrNameLst>
                                          <p:attrName>style.visibility</p:attrName>
                                        </p:attrNameLst>
                                      </p:cBhvr>
                                      <p:to>
                                        <p:strVal val="visible"/>
                                      </p:to>
                                    </p:set>
                                    <p:anim calcmode="lin" valueType="num">
                                      <p:cBhvr additive="base">
                                        <p:cTn id="25" dur="500" fill="hold"/>
                                        <p:tgtEl>
                                          <p:spTgt spid="32154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215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1541"/>
                                        </p:tgtEl>
                                        <p:attrNameLst>
                                          <p:attrName>style.visibility</p:attrName>
                                        </p:attrNameLst>
                                      </p:cBhvr>
                                      <p:to>
                                        <p:strVal val="visible"/>
                                      </p:to>
                                    </p:set>
                                    <p:anim calcmode="lin" valueType="num">
                                      <p:cBhvr additive="base">
                                        <p:cTn id="31" dur="500" fill="hold"/>
                                        <p:tgtEl>
                                          <p:spTgt spid="321541"/>
                                        </p:tgtEl>
                                        <p:attrNameLst>
                                          <p:attrName>ppt_x</p:attrName>
                                        </p:attrNameLst>
                                      </p:cBhvr>
                                      <p:tavLst>
                                        <p:tav tm="0">
                                          <p:val>
                                            <p:strVal val="0-#ppt_w/2"/>
                                          </p:val>
                                        </p:tav>
                                        <p:tav tm="100000">
                                          <p:val>
                                            <p:strVal val="#ppt_x"/>
                                          </p:val>
                                        </p:tav>
                                      </p:tavLst>
                                    </p:anim>
                                    <p:anim calcmode="lin" valueType="num">
                                      <p:cBhvr additive="base">
                                        <p:cTn id="32" dur="500" fill="hold"/>
                                        <p:tgtEl>
                                          <p:spTgt spid="32154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1539"/>
                                        </p:tgtEl>
                                        <p:attrNameLst>
                                          <p:attrName>style.visibility</p:attrName>
                                        </p:attrNameLst>
                                      </p:cBhvr>
                                      <p:to>
                                        <p:strVal val="visible"/>
                                      </p:to>
                                    </p:set>
                                    <p:anim calcmode="lin" valueType="num">
                                      <p:cBhvr additive="base">
                                        <p:cTn id="37" dur="500" fill="hold"/>
                                        <p:tgtEl>
                                          <p:spTgt spid="321539"/>
                                        </p:tgtEl>
                                        <p:attrNameLst>
                                          <p:attrName>ppt_x</p:attrName>
                                        </p:attrNameLst>
                                      </p:cBhvr>
                                      <p:tavLst>
                                        <p:tav tm="0">
                                          <p:val>
                                            <p:strVal val="0-#ppt_w/2"/>
                                          </p:val>
                                        </p:tav>
                                        <p:tav tm="100000">
                                          <p:val>
                                            <p:strVal val="#ppt_x"/>
                                          </p:val>
                                        </p:tav>
                                      </p:tavLst>
                                    </p:anim>
                                    <p:anim calcmode="lin" valueType="num">
                                      <p:cBhvr additive="base">
                                        <p:cTn id="38" dur="500" fill="hold"/>
                                        <p:tgtEl>
                                          <p:spTgt spid="3215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p:bldP spid="321540" grpId="0" build="p" autoUpdateAnimBg="0"/>
      <p:bldP spid="32154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Grp="1" noChangeArrowheads="1"/>
          </p:cNvSpPr>
          <p:nvPr>
            <p:ph type="title"/>
          </p:nvPr>
        </p:nvSpPr>
        <p:spPr>
          <a:xfrm>
            <a:off x="977585" y="307890"/>
            <a:ext cx="8671084" cy="900113"/>
          </a:xfrm>
        </p:spPr>
        <p:txBody>
          <a:bodyPr/>
          <a:lstStyle/>
          <a:p>
            <a:pPr eaLnBrk="1" hangingPunct="1"/>
            <a:r>
              <a:rPr lang="en-US" sz="4100" dirty="0"/>
              <a:t>Helper Methods</a:t>
            </a:r>
          </a:p>
        </p:txBody>
      </p:sp>
      <p:sp>
        <p:nvSpPr>
          <p:cNvPr id="223238" name="Text Box 11"/>
          <p:cNvSpPr txBox="1">
            <a:spLocks noChangeArrowheads="1"/>
          </p:cNvSpPr>
          <p:nvPr/>
        </p:nvSpPr>
        <p:spPr bwMode="auto">
          <a:xfrm>
            <a:off x="288107" y="2106290"/>
            <a:ext cx="9979030" cy="52978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marL="409835" indent="-409835" algn="just">
              <a:spcBef>
                <a:spcPct val="50000"/>
              </a:spcBef>
              <a:buFont typeface="Arial" pitchFamily="34" charset="0"/>
              <a:buChar char="•"/>
            </a:pPr>
            <a:r>
              <a:rPr lang="en-US" sz="2700" dirty="0"/>
              <a:t>It is also possible to include other helper methods within the class which may assist other methods in the class (especially operations) in performing the task required or help the programmer set up or view the state of the object for testing purposes.</a:t>
            </a:r>
          </a:p>
          <a:p>
            <a:pPr marL="409835" lvl="1" indent="0" algn="just">
              <a:spcBef>
                <a:spcPct val="50000"/>
              </a:spcBef>
            </a:pPr>
            <a:r>
              <a:rPr lang="en-US" sz="2700" dirty="0"/>
              <a:t>Helper methods used by other methods within the class itself are normally declared to be private.</a:t>
            </a:r>
          </a:p>
          <a:p>
            <a:pPr marL="409835" lvl="1" indent="0" algn="just">
              <a:spcBef>
                <a:spcPct val="50000"/>
              </a:spcBef>
            </a:pPr>
            <a:r>
              <a:rPr lang="en-US" sz="2700" dirty="0"/>
              <a:t>A developer may also include helper methods in the class which help them with developing or testing other aspects of the functionality for the class.</a:t>
            </a:r>
          </a:p>
          <a:p>
            <a:pPr marL="409835" lvl="1" indent="0" algn="just">
              <a:spcBef>
                <a:spcPct val="50000"/>
              </a:spcBef>
            </a:pPr>
            <a:endParaRPr lang="en-US" sz="2700" dirty="0"/>
          </a:p>
        </p:txBody>
      </p:sp>
      <p:sp>
        <p:nvSpPr>
          <p:cNvPr id="4" name="Slide Number Placeholder 3"/>
          <p:cNvSpPr>
            <a:spLocks noGrp="1"/>
          </p:cNvSpPr>
          <p:nvPr>
            <p:ph type="sldNum" sz="quarter" idx="12"/>
          </p:nvPr>
        </p:nvSpPr>
        <p:spPr/>
        <p:txBody>
          <a:bodyPr/>
          <a:lstStyle/>
          <a:p>
            <a:pPr>
              <a:defRPr/>
            </a:pPr>
            <a:fld id="{196071BF-7651-49FF-89ED-55C176A53822}"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2"/>
          <p:cNvSpPr>
            <a:spLocks noGrp="1" noChangeArrowheads="1"/>
          </p:cNvSpPr>
          <p:nvPr>
            <p:ph type="title"/>
          </p:nvPr>
        </p:nvSpPr>
        <p:spPr>
          <a:xfrm>
            <a:off x="810101" y="720093"/>
            <a:ext cx="9181148" cy="693837"/>
          </a:xfrm>
        </p:spPr>
        <p:txBody>
          <a:bodyPr/>
          <a:lstStyle/>
          <a:p>
            <a:pPr eaLnBrk="1" hangingPunct="1"/>
            <a:r>
              <a:rPr lang="en-US" sz="4100" dirty="0"/>
              <a:t>Accessing instance variables inside an object</a:t>
            </a:r>
          </a:p>
        </p:txBody>
      </p:sp>
      <p:sp>
        <p:nvSpPr>
          <p:cNvPr id="314371" name="Text Box 3"/>
          <p:cNvSpPr txBox="1">
            <a:spLocks noChangeArrowheads="1"/>
          </p:cNvSpPr>
          <p:nvPr/>
        </p:nvSpPr>
        <p:spPr bwMode="auto">
          <a:xfrm>
            <a:off x="637346" y="1753904"/>
            <a:ext cx="9696777" cy="502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marL="409835" indent="-409835" algn="just">
              <a:spcBef>
                <a:spcPts val="1353"/>
              </a:spcBef>
              <a:buFont typeface="Arial" pitchFamily="34" charset="0"/>
              <a:buChar char="•"/>
            </a:pPr>
            <a:r>
              <a:rPr lang="en-US" sz="2700" dirty="0">
                <a:cs typeface="Arial" pitchFamily="34" charset="0"/>
              </a:rPr>
              <a:t>You cannot access instance variables stored inside an object if they have been declared to be private in the corresponding class.</a:t>
            </a:r>
            <a:endParaRPr lang="en-US" sz="2300" b="1" dirty="0">
              <a:solidFill>
                <a:srgbClr val="FF0000"/>
              </a:solidFill>
              <a:latin typeface="Courier New" pitchFamily="49" charset="0"/>
              <a:cs typeface="Arial" pitchFamily="34" charset="0"/>
            </a:endParaRPr>
          </a:p>
          <a:p>
            <a:pPr marL="409835" algn="just">
              <a:spcBef>
                <a:spcPts val="1353"/>
              </a:spcBef>
            </a:pPr>
            <a:r>
              <a:rPr lang="en-US" sz="2300" b="1" dirty="0">
                <a:solidFill>
                  <a:srgbClr val="FF0000"/>
                </a:solidFill>
                <a:latin typeface="Courier New" pitchFamily="49" charset="0"/>
              </a:rPr>
              <a:t>Account mum = new Account(</a:t>
            </a:r>
          </a:p>
          <a:p>
            <a:pPr marL="409835" algn="just">
              <a:spcBef>
                <a:spcPts val="0"/>
              </a:spcBef>
            </a:pPr>
            <a:r>
              <a:rPr lang="en-US" sz="2300" b="1" dirty="0">
                <a:solidFill>
                  <a:srgbClr val="FF0000"/>
                </a:solidFill>
                <a:latin typeface="Courier New" pitchFamily="49" charset="0"/>
              </a:rPr>
              <a:t>                "s123", "Mercy Brown", 1000.0);</a:t>
            </a:r>
          </a:p>
          <a:p>
            <a:pPr marL="409835" algn="just">
              <a:spcBef>
                <a:spcPts val="1353"/>
              </a:spcBef>
            </a:pPr>
            <a:r>
              <a:rPr lang="en-US" sz="2300" b="1" dirty="0">
                <a:solidFill>
                  <a:srgbClr val="FF0000"/>
                </a:solidFill>
                <a:latin typeface="Courier New" pitchFamily="49" charset="0"/>
              </a:rPr>
              <a:t>// Error - balance is private!</a:t>
            </a:r>
          </a:p>
          <a:p>
            <a:pPr marL="409835" algn="just">
              <a:spcBef>
                <a:spcPts val="0"/>
              </a:spcBef>
            </a:pPr>
            <a:r>
              <a:rPr lang="en-US" sz="2300" b="1" dirty="0">
                <a:solidFill>
                  <a:srgbClr val="FF0000"/>
                </a:solidFill>
                <a:latin typeface="Courier New" pitchFamily="49" charset="0"/>
              </a:rPr>
              <a:t>double d = </a:t>
            </a:r>
            <a:r>
              <a:rPr lang="en-US" sz="2300" b="1" dirty="0" err="1">
                <a:solidFill>
                  <a:srgbClr val="FF0000"/>
                </a:solidFill>
                <a:latin typeface="Courier New" pitchFamily="49" charset="0"/>
              </a:rPr>
              <a:t>mum.balance</a:t>
            </a:r>
            <a:r>
              <a:rPr lang="en-US" sz="2300" b="1" dirty="0">
                <a:solidFill>
                  <a:srgbClr val="FF0000"/>
                </a:solidFill>
                <a:latin typeface="Courier New" pitchFamily="49" charset="0"/>
              </a:rPr>
              <a:t>; </a:t>
            </a:r>
            <a:endParaRPr lang="en-US" sz="2300" dirty="0">
              <a:latin typeface="Palatino"/>
            </a:endParaRPr>
          </a:p>
          <a:p>
            <a:pPr marL="409835" indent="-409835" algn="just">
              <a:spcBef>
                <a:spcPts val="1353"/>
              </a:spcBef>
              <a:buFont typeface="Arial" pitchFamily="34" charset="0"/>
              <a:buChar char="•"/>
            </a:pPr>
            <a:r>
              <a:rPr lang="en-US" sz="2700" dirty="0">
                <a:latin typeface="Palatino"/>
              </a:rPr>
              <a:t>But you can invoke an accessor to inquire retrieve the current balance if one has been defined in the class:</a:t>
            </a:r>
            <a:endParaRPr lang="en-US" sz="2700" dirty="0">
              <a:solidFill>
                <a:srgbClr val="FF0000"/>
              </a:solidFill>
              <a:latin typeface="Courier New" pitchFamily="49" charset="0"/>
            </a:endParaRPr>
          </a:p>
          <a:p>
            <a:pPr marL="613856" lvl="1">
              <a:spcBef>
                <a:spcPts val="1353"/>
              </a:spcBef>
            </a:pPr>
            <a:r>
              <a:rPr lang="en-US" sz="2300" b="1" dirty="0">
                <a:solidFill>
                  <a:srgbClr val="FF0000"/>
                </a:solidFill>
                <a:latin typeface="Courier New" pitchFamily="49" charset="0"/>
              </a:rPr>
              <a:t>// get the instance variable value via an </a:t>
            </a:r>
            <a:r>
              <a:rPr lang="en-US" sz="2300" b="1" dirty="0" err="1">
                <a:solidFill>
                  <a:srgbClr val="FF0000"/>
                </a:solidFill>
                <a:latin typeface="Courier New" pitchFamily="49" charset="0"/>
              </a:rPr>
              <a:t>accessor</a:t>
            </a:r>
            <a:endParaRPr lang="en-US" sz="2300" b="1" dirty="0">
              <a:solidFill>
                <a:srgbClr val="FF0000"/>
              </a:solidFill>
              <a:latin typeface="Courier New" pitchFamily="49" charset="0"/>
            </a:endParaRPr>
          </a:p>
          <a:p>
            <a:pPr marL="613856" lvl="1" algn="just">
              <a:spcBef>
                <a:spcPts val="0"/>
              </a:spcBef>
            </a:pPr>
            <a:r>
              <a:rPr lang="en-US" sz="2300" b="1" dirty="0">
                <a:solidFill>
                  <a:srgbClr val="FF0000"/>
                </a:solidFill>
                <a:latin typeface="Courier New" pitchFamily="49" charset="0"/>
              </a:rPr>
              <a:t>double d = </a:t>
            </a:r>
            <a:r>
              <a:rPr lang="en-US" sz="2300" b="1" dirty="0" err="1">
                <a:solidFill>
                  <a:srgbClr val="FF0000"/>
                </a:solidFill>
                <a:latin typeface="Courier New" pitchFamily="49" charset="0"/>
              </a:rPr>
              <a:t>mum.getBalance</a:t>
            </a:r>
            <a:r>
              <a:rPr lang="en-US" sz="2300" b="1" dirty="0">
                <a:solidFill>
                  <a:srgbClr val="FF0000"/>
                </a:solidFill>
                <a:latin typeface="Courier New" pitchFamily="49" charset="0"/>
              </a:rPr>
              <a:t>(); </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 calcmode="lin" valueType="num">
                                      <p:cBhvr additive="base">
                                        <p:cTn id="7" dur="500" fill="hold"/>
                                        <p:tgtEl>
                                          <p:spTgt spid="3143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4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4371">
                                            <p:txEl>
                                              <p:pRg st="1" end="1"/>
                                            </p:txEl>
                                          </p:spTgt>
                                        </p:tgtEl>
                                        <p:attrNameLst>
                                          <p:attrName>style.visibility</p:attrName>
                                        </p:attrNameLst>
                                      </p:cBhvr>
                                      <p:to>
                                        <p:strVal val="visible"/>
                                      </p:to>
                                    </p:set>
                                    <p:anim calcmode="lin" valueType="num">
                                      <p:cBhvr additive="base">
                                        <p:cTn id="13" dur="500" fill="hold"/>
                                        <p:tgtEl>
                                          <p:spTgt spid="3143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4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4371">
                                            <p:txEl>
                                              <p:pRg st="2" end="2"/>
                                            </p:txEl>
                                          </p:spTgt>
                                        </p:tgtEl>
                                        <p:attrNameLst>
                                          <p:attrName>style.visibility</p:attrName>
                                        </p:attrNameLst>
                                      </p:cBhvr>
                                      <p:to>
                                        <p:strVal val="visible"/>
                                      </p:to>
                                    </p:set>
                                    <p:anim calcmode="lin" valueType="num">
                                      <p:cBhvr additive="base">
                                        <p:cTn id="19" dur="500" fill="hold"/>
                                        <p:tgtEl>
                                          <p:spTgt spid="3143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4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4371">
                                            <p:txEl>
                                              <p:pRg st="3" end="3"/>
                                            </p:txEl>
                                          </p:spTgt>
                                        </p:tgtEl>
                                        <p:attrNameLst>
                                          <p:attrName>style.visibility</p:attrName>
                                        </p:attrNameLst>
                                      </p:cBhvr>
                                      <p:to>
                                        <p:strVal val="visible"/>
                                      </p:to>
                                    </p:set>
                                    <p:anim calcmode="lin" valueType="num">
                                      <p:cBhvr additive="base">
                                        <p:cTn id="25" dur="500" fill="hold"/>
                                        <p:tgtEl>
                                          <p:spTgt spid="3143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4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4371">
                                            <p:txEl>
                                              <p:pRg st="4" end="4"/>
                                            </p:txEl>
                                          </p:spTgt>
                                        </p:tgtEl>
                                        <p:attrNameLst>
                                          <p:attrName>style.visibility</p:attrName>
                                        </p:attrNameLst>
                                      </p:cBhvr>
                                      <p:to>
                                        <p:strVal val="visible"/>
                                      </p:to>
                                    </p:set>
                                    <p:anim calcmode="lin" valueType="num">
                                      <p:cBhvr additive="base">
                                        <p:cTn id="31" dur="500" fill="hold"/>
                                        <p:tgtEl>
                                          <p:spTgt spid="3143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4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14371">
                                            <p:txEl>
                                              <p:pRg st="5" end="5"/>
                                            </p:txEl>
                                          </p:spTgt>
                                        </p:tgtEl>
                                        <p:attrNameLst>
                                          <p:attrName>style.visibility</p:attrName>
                                        </p:attrNameLst>
                                      </p:cBhvr>
                                      <p:to>
                                        <p:strVal val="visible"/>
                                      </p:to>
                                    </p:set>
                                    <p:anim calcmode="lin" valueType="num">
                                      <p:cBhvr additive="base">
                                        <p:cTn id="37" dur="500" fill="hold"/>
                                        <p:tgtEl>
                                          <p:spTgt spid="3143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14371">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14371">
                                            <p:txEl>
                                              <p:pRg st="6" end="6"/>
                                            </p:txEl>
                                          </p:spTgt>
                                        </p:tgtEl>
                                        <p:attrNameLst>
                                          <p:attrName>style.visibility</p:attrName>
                                        </p:attrNameLst>
                                      </p:cBhvr>
                                      <p:to>
                                        <p:strVal val="visible"/>
                                      </p:to>
                                    </p:set>
                                    <p:anim calcmode="lin" valueType="num">
                                      <p:cBhvr additive="base">
                                        <p:cTn id="41" dur="500" fill="hold"/>
                                        <p:tgtEl>
                                          <p:spTgt spid="31437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14371">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14371">
                                            <p:txEl>
                                              <p:pRg st="7" end="7"/>
                                            </p:txEl>
                                          </p:spTgt>
                                        </p:tgtEl>
                                        <p:attrNameLst>
                                          <p:attrName>style.visibility</p:attrName>
                                        </p:attrNameLst>
                                      </p:cBhvr>
                                      <p:to>
                                        <p:strVal val="visible"/>
                                      </p:to>
                                    </p:set>
                                    <p:anim calcmode="lin" valueType="num">
                                      <p:cBhvr additive="base">
                                        <p:cTn id="45" dur="500" fill="hold"/>
                                        <p:tgtEl>
                                          <p:spTgt spid="314371">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143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2"/>
          <p:cNvSpPr>
            <a:spLocks noGrp="1" noChangeArrowheads="1"/>
          </p:cNvSpPr>
          <p:nvPr>
            <p:ph type="title"/>
          </p:nvPr>
        </p:nvSpPr>
        <p:spPr>
          <a:xfrm>
            <a:off x="211905" y="307538"/>
            <a:ext cx="10122515" cy="720090"/>
          </a:xfrm>
        </p:spPr>
        <p:txBody>
          <a:bodyPr/>
          <a:lstStyle/>
          <a:p>
            <a:pPr eaLnBrk="1" hangingPunct="1"/>
            <a:r>
              <a:rPr lang="en-AU" sz="4100" dirty="0" err="1"/>
              <a:t>Accessor</a:t>
            </a:r>
            <a:r>
              <a:rPr lang="en-AU" sz="4100" dirty="0"/>
              <a:t> methods</a:t>
            </a:r>
          </a:p>
        </p:txBody>
      </p:sp>
      <p:sp>
        <p:nvSpPr>
          <p:cNvPr id="319491" name="Text Box 3"/>
          <p:cNvSpPr txBox="1">
            <a:spLocks noChangeArrowheads="1"/>
          </p:cNvSpPr>
          <p:nvPr/>
        </p:nvSpPr>
        <p:spPr bwMode="auto">
          <a:xfrm>
            <a:off x="720090" y="2822229"/>
            <a:ext cx="9361170" cy="361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65000"/>
              </a:lnSpc>
              <a:spcBef>
                <a:spcPts val="1353"/>
              </a:spcBef>
            </a:pPr>
            <a:r>
              <a:rPr lang="en-AU" sz="2300" b="1" dirty="0">
                <a:solidFill>
                  <a:srgbClr val="FF0000"/>
                </a:solidFill>
                <a:latin typeface="Courier New" pitchFamily="49" charset="0"/>
              </a:rPr>
              <a:t>public double getBalance() {</a:t>
            </a:r>
          </a:p>
          <a:p>
            <a:pPr algn="just">
              <a:lnSpc>
                <a:spcPct val="65000"/>
              </a:lnSpc>
              <a:spcBef>
                <a:spcPts val="1353"/>
              </a:spcBef>
            </a:pPr>
            <a:r>
              <a:rPr lang="en-AU" sz="2300" b="1" dirty="0">
                <a:solidFill>
                  <a:srgbClr val="FF0000"/>
                </a:solidFill>
                <a:latin typeface="Courier New" pitchFamily="49" charset="0"/>
              </a:rPr>
              <a:t>   return balance;</a:t>
            </a:r>
          </a:p>
          <a:p>
            <a:pPr algn="just">
              <a:lnSpc>
                <a:spcPct val="65000"/>
              </a:lnSpc>
              <a:spcBef>
                <a:spcPts val="1353"/>
              </a:spcBef>
            </a:pPr>
            <a:r>
              <a:rPr lang="en-AU" sz="2300" b="1" dirty="0">
                <a:solidFill>
                  <a:srgbClr val="FF0000"/>
                </a:solidFill>
                <a:latin typeface="Courier New" pitchFamily="49" charset="0"/>
              </a:rPr>
              <a:t>}</a:t>
            </a:r>
          </a:p>
          <a:p>
            <a:pPr algn="just">
              <a:lnSpc>
                <a:spcPct val="65000"/>
              </a:lnSpc>
              <a:spcBef>
                <a:spcPts val="1353"/>
              </a:spcBef>
            </a:pPr>
            <a:r>
              <a:rPr lang="en-AU" sz="2300" b="1" dirty="0">
                <a:solidFill>
                  <a:srgbClr val="FF0000"/>
                </a:solidFill>
                <a:latin typeface="Courier New" pitchFamily="49" charset="0"/>
              </a:rPr>
              <a:t>public String </a:t>
            </a:r>
            <a:r>
              <a:rPr lang="en-AU" sz="2300" b="1" dirty="0" err="1">
                <a:solidFill>
                  <a:srgbClr val="FF0000"/>
                </a:solidFill>
                <a:latin typeface="Courier New" pitchFamily="49" charset="0"/>
              </a:rPr>
              <a:t>getID</a:t>
            </a:r>
            <a:r>
              <a:rPr lang="en-AU" sz="2300" b="1" dirty="0">
                <a:solidFill>
                  <a:srgbClr val="FF0000"/>
                </a:solidFill>
                <a:latin typeface="Courier New" pitchFamily="49" charset="0"/>
              </a:rPr>
              <a:t>() {</a:t>
            </a:r>
          </a:p>
          <a:p>
            <a:pPr algn="just">
              <a:lnSpc>
                <a:spcPct val="65000"/>
              </a:lnSpc>
              <a:spcBef>
                <a:spcPts val="1353"/>
              </a:spcBef>
            </a:pPr>
            <a:r>
              <a:rPr lang="en-AU" sz="2300" b="1" dirty="0">
                <a:solidFill>
                  <a:srgbClr val="FF0000"/>
                </a:solidFill>
                <a:latin typeface="Courier New" pitchFamily="49" charset="0"/>
              </a:rPr>
              <a:t>   return </a:t>
            </a:r>
            <a:r>
              <a:rPr lang="en-AU" sz="2300" b="1" dirty="0" err="1">
                <a:solidFill>
                  <a:srgbClr val="FF0000"/>
                </a:solidFill>
                <a:latin typeface="Courier New" pitchFamily="49" charset="0"/>
              </a:rPr>
              <a:t>accID</a:t>
            </a:r>
            <a:r>
              <a:rPr lang="en-AU" sz="2300" b="1" dirty="0">
                <a:solidFill>
                  <a:srgbClr val="FF0000"/>
                </a:solidFill>
                <a:latin typeface="Courier New" pitchFamily="49" charset="0"/>
              </a:rPr>
              <a:t>;</a:t>
            </a:r>
          </a:p>
          <a:p>
            <a:pPr algn="just">
              <a:lnSpc>
                <a:spcPct val="65000"/>
              </a:lnSpc>
              <a:spcBef>
                <a:spcPts val="1353"/>
              </a:spcBef>
            </a:pPr>
            <a:r>
              <a:rPr lang="en-AU" sz="2300" b="1" dirty="0">
                <a:solidFill>
                  <a:srgbClr val="FF0000"/>
                </a:solidFill>
                <a:latin typeface="Courier New" pitchFamily="49" charset="0"/>
              </a:rPr>
              <a:t>}</a:t>
            </a:r>
          </a:p>
          <a:p>
            <a:pPr algn="just">
              <a:lnSpc>
                <a:spcPct val="65000"/>
              </a:lnSpc>
              <a:spcBef>
                <a:spcPts val="1353"/>
              </a:spcBef>
            </a:pPr>
            <a:r>
              <a:rPr lang="en-AU" sz="2300" b="1" dirty="0">
                <a:solidFill>
                  <a:srgbClr val="FF0000"/>
                </a:solidFill>
                <a:latin typeface="Courier New" pitchFamily="49" charset="0"/>
              </a:rPr>
              <a:t>public String </a:t>
            </a:r>
            <a:r>
              <a:rPr lang="en-AU" sz="2300" b="1" dirty="0" err="1">
                <a:solidFill>
                  <a:srgbClr val="FF0000"/>
                </a:solidFill>
                <a:latin typeface="Courier New" pitchFamily="49" charset="0"/>
              </a:rPr>
              <a:t>getName</a:t>
            </a:r>
            <a:r>
              <a:rPr lang="en-AU" sz="2300" b="1" dirty="0">
                <a:solidFill>
                  <a:srgbClr val="FF0000"/>
                </a:solidFill>
                <a:latin typeface="Courier New" pitchFamily="49" charset="0"/>
              </a:rPr>
              <a:t>() {</a:t>
            </a:r>
          </a:p>
          <a:p>
            <a:pPr algn="just">
              <a:lnSpc>
                <a:spcPct val="65000"/>
              </a:lnSpc>
              <a:spcBef>
                <a:spcPts val="1353"/>
              </a:spcBef>
            </a:pPr>
            <a:r>
              <a:rPr lang="en-AU" sz="2300" b="1" dirty="0">
                <a:solidFill>
                  <a:srgbClr val="FF0000"/>
                </a:solidFill>
                <a:latin typeface="Courier New" pitchFamily="49" charset="0"/>
              </a:rPr>
              <a:t>   return name;</a:t>
            </a:r>
          </a:p>
          <a:p>
            <a:pPr algn="just">
              <a:lnSpc>
                <a:spcPct val="65000"/>
              </a:lnSpc>
              <a:spcBef>
                <a:spcPts val="1353"/>
              </a:spcBef>
            </a:pPr>
            <a:r>
              <a:rPr lang="en-AU" sz="2300" b="1" dirty="0">
                <a:solidFill>
                  <a:srgbClr val="FF0000"/>
                </a:solidFill>
                <a:latin typeface="Courier New" pitchFamily="49" charset="0"/>
              </a:rPr>
              <a:t>}</a:t>
            </a:r>
            <a:endParaRPr lang="en-AU" sz="2300" b="1" dirty="0">
              <a:latin typeface="Times New Roman" pitchFamily="18" charset="0"/>
            </a:endParaRPr>
          </a:p>
        </p:txBody>
      </p:sp>
      <p:sp>
        <p:nvSpPr>
          <p:cNvPr id="319492" name="Text Box 4"/>
          <p:cNvSpPr txBox="1">
            <a:spLocks noChangeArrowheads="1"/>
          </p:cNvSpPr>
          <p:nvPr/>
        </p:nvSpPr>
        <p:spPr bwMode="auto">
          <a:xfrm>
            <a:off x="297108" y="1073427"/>
            <a:ext cx="9901238" cy="1350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2700" dirty="0"/>
              <a:t>A method that accesses an object and returns some information about it, without changing the object is called an </a:t>
            </a:r>
            <a:r>
              <a:rPr lang="en-AU" sz="2700" i="1" dirty="0" err="1"/>
              <a:t>accessor</a:t>
            </a:r>
            <a:r>
              <a:rPr lang="en-AU" sz="2700" dirty="0"/>
              <a:t> method (sometimes referred to as a getter).</a:t>
            </a:r>
          </a:p>
        </p:txBody>
      </p:sp>
      <p:sp>
        <p:nvSpPr>
          <p:cNvPr id="319493" name="Rectangle 5"/>
          <p:cNvSpPr>
            <a:spLocks noChangeArrowheads="1"/>
          </p:cNvSpPr>
          <p:nvPr/>
        </p:nvSpPr>
        <p:spPr bwMode="auto">
          <a:xfrm>
            <a:off x="450056" y="6480812"/>
            <a:ext cx="9541193" cy="9350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p>
            <a:pPr eaLnBrk="0" hangingPunct="0">
              <a:spcBef>
                <a:spcPts val="1353"/>
              </a:spcBef>
            </a:pPr>
            <a:r>
              <a:rPr lang="en-AU" sz="2700" dirty="0"/>
              <a:t>Note that the return type of each </a:t>
            </a:r>
            <a:r>
              <a:rPr lang="en-AU" sz="2700" dirty="0" err="1"/>
              <a:t>accessor</a:t>
            </a:r>
            <a:r>
              <a:rPr lang="en-AU" sz="2700" dirty="0"/>
              <a:t> needs to match the type of the corresponding instance variable.</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9492"/>
                                        </p:tgtEl>
                                        <p:attrNameLst>
                                          <p:attrName>style.visibility</p:attrName>
                                        </p:attrNameLst>
                                      </p:cBhvr>
                                      <p:to>
                                        <p:strVal val="visible"/>
                                      </p:to>
                                    </p:set>
                                    <p:anim calcmode="lin" valueType="num">
                                      <p:cBhvr additive="base">
                                        <p:cTn id="7" dur="500" fill="hold"/>
                                        <p:tgtEl>
                                          <p:spTgt spid="319492"/>
                                        </p:tgtEl>
                                        <p:attrNameLst>
                                          <p:attrName>ppt_x</p:attrName>
                                        </p:attrNameLst>
                                      </p:cBhvr>
                                      <p:tavLst>
                                        <p:tav tm="0">
                                          <p:val>
                                            <p:strVal val="0-#ppt_w/2"/>
                                          </p:val>
                                        </p:tav>
                                        <p:tav tm="100000">
                                          <p:val>
                                            <p:strVal val="#ppt_x"/>
                                          </p:val>
                                        </p:tav>
                                      </p:tavLst>
                                    </p:anim>
                                    <p:anim calcmode="lin" valueType="num">
                                      <p:cBhvr additive="base">
                                        <p:cTn id="8" dur="500" fill="hold"/>
                                        <p:tgtEl>
                                          <p:spTgt spid="3194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491"/>
                                        </p:tgtEl>
                                        <p:attrNameLst>
                                          <p:attrName>style.visibility</p:attrName>
                                        </p:attrNameLst>
                                      </p:cBhvr>
                                      <p:to>
                                        <p:strVal val="visible"/>
                                      </p:to>
                                    </p:set>
                                    <p:anim calcmode="lin" valueType="num">
                                      <p:cBhvr additive="base">
                                        <p:cTn id="13" dur="500" fill="hold"/>
                                        <p:tgtEl>
                                          <p:spTgt spid="319491"/>
                                        </p:tgtEl>
                                        <p:attrNameLst>
                                          <p:attrName>ppt_x</p:attrName>
                                        </p:attrNameLst>
                                      </p:cBhvr>
                                      <p:tavLst>
                                        <p:tav tm="0">
                                          <p:val>
                                            <p:strVal val="0-#ppt_w/2"/>
                                          </p:val>
                                        </p:tav>
                                        <p:tav tm="100000">
                                          <p:val>
                                            <p:strVal val="#ppt_x"/>
                                          </p:val>
                                        </p:tav>
                                      </p:tavLst>
                                    </p:anim>
                                    <p:anim calcmode="lin" valueType="num">
                                      <p:cBhvr additive="base">
                                        <p:cTn id="14" dur="500" fill="hold"/>
                                        <p:tgtEl>
                                          <p:spTgt spid="3194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9493"/>
                                        </p:tgtEl>
                                        <p:attrNameLst>
                                          <p:attrName>style.visibility</p:attrName>
                                        </p:attrNameLst>
                                      </p:cBhvr>
                                      <p:to>
                                        <p:strVal val="visible"/>
                                      </p:to>
                                    </p:set>
                                    <p:anim calcmode="lin" valueType="num">
                                      <p:cBhvr additive="base">
                                        <p:cTn id="19" dur="500" fill="hold"/>
                                        <p:tgtEl>
                                          <p:spTgt spid="319493"/>
                                        </p:tgtEl>
                                        <p:attrNameLst>
                                          <p:attrName>ppt_x</p:attrName>
                                        </p:attrNameLst>
                                      </p:cBhvr>
                                      <p:tavLst>
                                        <p:tav tm="0">
                                          <p:val>
                                            <p:strVal val="0-#ppt_w/2"/>
                                          </p:val>
                                        </p:tav>
                                        <p:tav tm="100000">
                                          <p:val>
                                            <p:strVal val="#ppt_x"/>
                                          </p:val>
                                        </p:tav>
                                      </p:tavLst>
                                    </p:anim>
                                    <p:anim calcmode="lin" valueType="num">
                                      <p:cBhvr additive="base">
                                        <p:cTn id="20" dur="500" fill="hold"/>
                                        <p:tgtEl>
                                          <p:spTgt spid="319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autoUpdateAnimBg="0"/>
      <p:bldP spid="319492" grpId="0" autoUpdateAnimBg="0"/>
      <p:bldP spid="31949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2"/>
          <p:cNvSpPr>
            <a:spLocks noGrp="1" noChangeArrowheads="1"/>
          </p:cNvSpPr>
          <p:nvPr>
            <p:ph type="title"/>
          </p:nvPr>
        </p:nvSpPr>
        <p:spPr>
          <a:xfrm>
            <a:off x="211905" y="307538"/>
            <a:ext cx="10122515" cy="720090"/>
          </a:xfrm>
        </p:spPr>
        <p:txBody>
          <a:bodyPr/>
          <a:lstStyle/>
          <a:p>
            <a:pPr eaLnBrk="1" hangingPunct="1"/>
            <a:r>
              <a:rPr lang="en-AU" sz="4100" dirty="0" err="1"/>
              <a:t>Mutator</a:t>
            </a:r>
            <a:r>
              <a:rPr lang="en-AU" sz="4100" dirty="0"/>
              <a:t> methods</a:t>
            </a:r>
          </a:p>
        </p:txBody>
      </p:sp>
      <p:sp>
        <p:nvSpPr>
          <p:cNvPr id="319491" name="Text Box 3"/>
          <p:cNvSpPr txBox="1">
            <a:spLocks noChangeArrowheads="1"/>
          </p:cNvSpPr>
          <p:nvPr/>
        </p:nvSpPr>
        <p:spPr bwMode="auto">
          <a:xfrm>
            <a:off x="1440180" y="2434377"/>
            <a:ext cx="9361170" cy="11533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65000"/>
              </a:lnSpc>
              <a:spcBef>
                <a:spcPts val="1353"/>
              </a:spcBef>
            </a:pPr>
            <a:r>
              <a:rPr lang="en-AU" sz="2300" b="1" dirty="0">
                <a:solidFill>
                  <a:srgbClr val="FF0000"/>
                </a:solidFill>
                <a:latin typeface="Courier New" pitchFamily="49" charset="0"/>
              </a:rPr>
              <a:t>public void </a:t>
            </a:r>
            <a:r>
              <a:rPr lang="en-AU" sz="2300" b="1" dirty="0" err="1">
                <a:solidFill>
                  <a:srgbClr val="FF0000"/>
                </a:solidFill>
                <a:latin typeface="Courier New" pitchFamily="49" charset="0"/>
              </a:rPr>
              <a:t>setName</a:t>
            </a:r>
            <a:r>
              <a:rPr lang="en-AU" sz="2300" b="1" dirty="0">
                <a:solidFill>
                  <a:srgbClr val="FF0000"/>
                </a:solidFill>
                <a:latin typeface="Courier New" pitchFamily="49" charset="0"/>
              </a:rPr>
              <a:t>(String name) {</a:t>
            </a:r>
          </a:p>
          <a:p>
            <a:pPr algn="just">
              <a:lnSpc>
                <a:spcPct val="65000"/>
              </a:lnSpc>
              <a:spcBef>
                <a:spcPts val="1353"/>
              </a:spcBef>
            </a:pPr>
            <a:r>
              <a:rPr lang="en-AU" sz="2300" b="1" dirty="0">
                <a:solidFill>
                  <a:srgbClr val="FF0000"/>
                </a:solidFill>
                <a:latin typeface="Courier New" pitchFamily="49" charset="0"/>
              </a:rPr>
              <a:t>   this.name = name;</a:t>
            </a:r>
          </a:p>
          <a:p>
            <a:pPr algn="just">
              <a:lnSpc>
                <a:spcPct val="65000"/>
              </a:lnSpc>
              <a:spcBef>
                <a:spcPts val="1353"/>
              </a:spcBef>
            </a:pPr>
            <a:r>
              <a:rPr lang="en-AU" sz="2300" b="1" dirty="0">
                <a:solidFill>
                  <a:srgbClr val="FF0000"/>
                </a:solidFill>
                <a:latin typeface="Courier New" pitchFamily="49" charset="0"/>
              </a:rPr>
              <a:t>}</a:t>
            </a:r>
            <a:endParaRPr lang="en-AU" sz="2300" b="1" dirty="0">
              <a:latin typeface="Times New Roman" pitchFamily="18" charset="0"/>
            </a:endParaRPr>
          </a:p>
        </p:txBody>
      </p:sp>
      <p:sp>
        <p:nvSpPr>
          <p:cNvPr id="319492" name="Text Box 4"/>
          <p:cNvSpPr txBox="1">
            <a:spLocks noChangeArrowheads="1"/>
          </p:cNvSpPr>
          <p:nvPr/>
        </p:nvSpPr>
        <p:spPr bwMode="auto">
          <a:xfrm>
            <a:off x="297108" y="1073427"/>
            <a:ext cx="9901238" cy="1258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ct val="50000"/>
              </a:spcBef>
            </a:pPr>
            <a:r>
              <a:rPr lang="en-AU" sz="2400" dirty="0" err="1"/>
              <a:t>Mutator</a:t>
            </a:r>
            <a:r>
              <a:rPr lang="en-AU" sz="2400" dirty="0"/>
              <a:t> methods allow class users to change the state of an object by updating one of its instance variables to a new value (</a:t>
            </a:r>
            <a:r>
              <a:rPr lang="en-AU" sz="2400" dirty="0" err="1"/>
              <a:t>mutators</a:t>
            </a:r>
            <a:r>
              <a:rPr lang="en-AU" sz="2400" dirty="0"/>
              <a:t> are sometimes referred to as setters).</a:t>
            </a:r>
          </a:p>
        </p:txBody>
      </p:sp>
      <p:sp>
        <p:nvSpPr>
          <p:cNvPr id="319493" name="Rectangle 5"/>
          <p:cNvSpPr>
            <a:spLocks noChangeArrowheads="1"/>
          </p:cNvSpPr>
          <p:nvPr/>
        </p:nvSpPr>
        <p:spPr bwMode="auto">
          <a:xfrm>
            <a:off x="297108" y="3668880"/>
            <a:ext cx="10037015" cy="3982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p>
            <a:pPr algn="just" eaLnBrk="0" hangingPunct="0">
              <a:spcBef>
                <a:spcPts val="1353"/>
              </a:spcBef>
            </a:pPr>
            <a:r>
              <a:rPr lang="en-AU" sz="2400" dirty="0"/>
              <a:t>The parameter type of in a </a:t>
            </a:r>
            <a:r>
              <a:rPr lang="en-AU" sz="2400" dirty="0" err="1"/>
              <a:t>mutator</a:t>
            </a:r>
            <a:r>
              <a:rPr lang="en-AU" sz="2400" dirty="0"/>
              <a:t> needs to match the type of the corresponding instance variable – we have also used the ‘this’ keyword to explicitly refer to the corresponding instance variable.</a:t>
            </a:r>
          </a:p>
          <a:p>
            <a:pPr algn="just">
              <a:spcBef>
                <a:spcPct val="50000"/>
              </a:spcBef>
            </a:pPr>
            <a:r>
              <a:rPr lang="en-AU" sz="2400" dirty="0"/>
              <a:t>You need to be careful when including </a:t>
            </a:r>
            <a:r>
              <a:rPr lang="en-AU" sz="2400" dirty="0" err="1"/>
              <a:t>mutators</a:t>
            </a:r>
            <a:r>
              <a:rPr lang="en-AU" sz="2400" dirty="0"/>
              <a:t> in a class, as doing so allows the class user to change the corresponding instance variable arbitrarily which may affect program logic elsewhere in the program. </a:t>
            </a:r>
          </a:p>
          <a:p>
            <a:pPr algn="just">
              <a:spcBef>
                <a:spcPct val="50000"/>
              </a:spcBef>
            </a:pPr>
            <a:r>
              <a:rPr lang="en-AU" sz="2400" dirty="0" err="1"/>
              <a:t>Mutators</a:t>
            </a:r>
            <a:r>
              <a:rPr lang="en-AU" sz="2400" dirty="0"/>
              <a:t> should provide VALIDATION where possible</a:t>
            </a:r>
          </a:p>
          <a:p>
            <a:pPr algn="just">
              <a:spcBef>
                <a:spcPct val="50000"/>
              </a:spcBef>
            </a:pPr>
            <a:r>
              <a:rPr lang="en-AU" sz="2400" dirty="0"/>
              <a:t>(</a:t>
            </a:r>
            <a:r>
              <a:rPr lang="en-AU" sz="2400" dirty="0" err="1"/>
              <a:t>eg</a:t>
            </a:r>
            <a:r>
              <a:rPr lang="en-AU" sz="2400" dirty="0"/>
              <a:t>. we don’t want a </a:t>
            </a:r>
            <a:r>
              <a:rPr lang="en-AU" sz="2400" dirty="0" err="1"/>
              <a:t>mutator</a:t>
            </a:r>
            <a:r>
              <a:rPr lang="en-AU" sz="2400" dirty="0"/>
              <a:t> for the balance here as the only way it should be changed is by withdrawing or depositing)</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9492"/>
                                        </p:tgtEl>
                                        <p:attrNameLst>
                                          <p:attrName>style.visibility</p:attrName>
                                        </p:attrNameLst>
                                      </p:cBhvr>
                                      <p:to>
                                        <p:strVal val="visible"/>
                                      </p:to>
                                    </p:set>
                                    <p:anim calcmode="lin" valueType="num">
                                      <p:cBhvr additive="base">
                                        <p:cTn id="7" dur="500" fill="hold"/>
                                        <p:tgtEl>
                                          <p:spTgt spid="319492"/>
                                        </p:tgtEl>
                                        <p:attrNameLst>
                                          <p:attrName>ppt_x</p:attrName>
                                        </p:attrNameLst>
                                      </p:cBhvr>
                                      <p:tavLst>
                                        <p:tav tm="0">
                                          <p:val>
                                            <p:strVal val="0-#ppt_w/2"/>
                                          </p:val>
                                        </p:tav>
                                        <p:tav tm="100000">
                                          <p:val>
                                            <p:strVal val="#ppt_x"/>
                                          </p:val>
                                        </p:tav>
                                      </p:tavLst>
                                    </p:anim>
                                    <p:anim calcmode="lin" valueType="num">
                                      <p:cBhvr additive="base">
                                        <p:cTn id="8" dur="500" fill="hold"/>
                                        <p:tgtEl>
                                          <p:spTgt spid="3194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491"/>
                                        </p:tgtEl>
                                        <p:attrNameLst>
                                          <p:attrName>style.visibility</p:attrName>
                                        </p:attrNameLst>
                                      </p:cBhvr>
                                      <p:to>
                                        <p:strVal val="visible"/>
                                      </p:to>
                                    </p:set>
                                    <p:anim calcmode="lin" valueType="num">
                                      <p:cBhvr additive="base">
                                        <p:cTn id="13" dur="500" fill="hold"/>
                                        <p:tgtEl>
                                          <p:spTgt spid="319491"/>
                                        </p:tgtEl>
                                        <p:attrNameLst>
                                          <p:attrName>ppt_x</p:attrName>
                                        </p:attrNameLst>
                                      </p:cBhvr>
                                      <p:tavLst>
                                        <p:tav tm="0">
                                          <p:val>
                                            <p:strVal val="0-#ppt_w/2"/>
                                          </p:val>
                                        </p:tav>
                                        <p:tav tm="100000">
                                          <p:val>
                                            <p:strVal val="#ppt_x"/>
                                          </p:val>
                                        </p:tav>
                                      </p:tavLst>
                                    </p:anim>
                                    <p:anim calcmode="lin" valueType="num">
                                      <p:cBhvr additive="base">
                                        <p:cTn id="14" dur="500" fill="hold"/>
                                        <p:tgtEl>
                                          <p:spTgt spid="3194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9493"/>
                                        </p:tgtEl>
                                        <p:attrNameLst>
                                          <p:attrName>style.visibility</p:attrName>
                                        </p:attrNameLst>
                                      </p:cBhvr>
                                      <p:to>
                                        <p:strVal val="visible"/>
                                      </p:to>
                                    </p:set>
                                    <p:anim calcmode="lin" valueType="num">
                                      <p:cBhvr additive="base">
                                        <p:cTn id="19" dur="500" fill="hold"/>
                                        <p:tgtEl>
                                          <p:spTgt spid="319493"/>
                                        </p:tgtEl>
                                        <p:attrNameLst>
                                          <p:attrName>ppt_x</p:attrName>
                                        </p:attrNameLst>
                                      </p:cBhvr>
                                      <p:tavLst>
                                        <p:tav tm="0">
                                          <p:val>
                                            <p:strVal val="0-#ppt_w/2"/>
                                          </p:val>
                                        </p:tav>
                                        <p:tav tm="100000">
                                          <p:val>
                                            <p:strVal val="#ppt_x"/>
                                          </p:val>
                                        </p:tav>
                                      </p:tavLst>
                                    </p:anim>
                                    <p:anim calcmode="lin" valueType="num">
                                      <p:cBhvr additive="base">
                                        <p:cTn id="20" dur="500" fill="hold"/>
                                        <p:tgtEl>
                                          <p:spTgt spid="319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autoUpdateAnimBg="0"/>
      <p:bldP spid="319492" grpId="0" autoUpdateAnimBg="0"/>
      <p:bldP spid="31949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807466" y="818250"/>
            <a:ext cx="9526659" cy="453915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60000"/>
              </a:lnSpc>
              <a:spcBef>
                <a:spcPts val="1353"/>
              </a:spcBef>
            </a:pPr>
            <a:endParaRPr lang="en-US" sz="1900" dirty="0">
              <a:latin typeface="Courier New" pitchFamily="49" charset="0"/>
            </a:endParaRPr>
          </a:p>
          <a:p>
            <a:pPr algn="just">
              <a:lnSpc>
                <a:spcPct val="60000"/>
              </a:lnSpc>
              <a:spcBef>
                <a:spcPts val="1353"/>
              </a:spcBef>
            </a:pPr>
            <a:r>
              <a:rPr lang="en-US" sz="1900" dirty="0">
                <a:latin typeface="Courier New" pitchFamily="49" charset="0"/>
              </a:rPr>
              <a:t>import java.awt.*;</a:t>
            </a:r>
          </a:p>
          <a:p>
            <a:pPr algn="just">
              <a:lnSpc>
                <a:spcPct val="60000"/>
              </a:lnSpc>
              <a:spcBef>
                <a:spcPts val="1353"/>
              </a:spcBef>
            </a:pPr>
            <a:r>
              <a:rPr lang="en-US" sz="1900" dirty="0">
                <a:latin typeface="Courier New" pitchFamily="49" charset="0"/>
              </a:rPr>
              <a:t>public class </a:t>
            </a:r>
            <a:r>
              <a:rPr lang="en-US" sz="1900" dirty="0" err="1">
                <a:latin typeface="Courier New" pitchFamily="49" charset="0"/>
              </a:rPr>
              <a:t>PointExample</a:t>
            </a:r>
            <a:r>
              <a:rPr lang="en-US" sz="1900" dirty="0">
                <a:latin typeface="Courier New" pitchFamily="49" charset="0"/>
              </a:rPr>
              <a:t> {</a:t>
            </a:r>
          </a:p>
          <a:p>
            <a:pPr algn="just">
              <a:lnSpc>
                <a:spcPct val="60000"/>
              </a:lnSpc>
              <a:spcBef>
                <a:spcPts val="1353"/>
              </a:spcBef>
            </a:pPr>
            <a:r>
              <a:rPr lang="en-US" sz="1900" dirty="0">
                <a:latin typeface="Courier New" pitchFamily="49" charset="0"/>
              </a:rPr>
              <a:t>  public static void main (String[] </a:t>
            </a:r>
            <a:r>
              <a:rPr lang="en-US" sz="1900" dirty="0" err="1">
                <a:latin typeface="Courier New" pitchFamily="49" charset="0"/>
              </a:rPr>
              <a:t>args</a:t>
            </a:r>
            <a:r>
              <a:rPr lang="en-US" sz="1900" dirty="0">
                <a:latin typeface="Courier New" pitchFamily="49" charset="0"/>
              </a:rPr>
              <a:t>) {</a:t>
            </a:r>
          </a:p>
          <a:p>
            <a:pPr algn="just">
              <a:lnSpc>
                <a:spcPct val="60000"/>
              </a:lnSpc>
              <a:spcBef>
                <a:spcPts val="1353"/>
              </a:spcBef>
            </a:pPr>
            <a:r>
              <a:rPr lang="en-US" sz="1900" dirty="0">
                <a:latin typeface="Courier New" pitchFamily="49" charset="0"/>
              </a:rPr>
              <a:t>    Point p1 = new Point(100, 200);</a:t>
            </a:r>
          </a:p>
          <a:p>
            <a:pPr algn="just">
              <a:lnSpc>
                <a:spcPct val="60000"/>
              </a:lnSpc>
              <a:spcBef>
                <a:spcPts val="1353"/>
              </a:spcBef>
            </a:pPr>
            <a:r>
              <a:rPr lang="en-US" sz="1900" dirty="0">
                <a:latin typeface="Courier New" pitchFamily="49" charset="0"/>
              </a:rPr>
              <a:t>    Point p2 = new Point(150, 250);</a:t>
            </a:r>
          </a:p>
          <a:p>
            <a:pPr algn="just">
              <a:lnSpc>
                <a:spcPct val="60000"/>
              </a:lnSpc>
              <a:spcBef>
                <a:spcPts val="1353"/>
              </a:spcBef>
            </a:pPr>
            <a:r>
              <a:rPr lang="en-US" sz="1900" dirty="0">
                <a:latin typeface="Courier New" pitchFamily="49" charset="0"/>
              </a:rPr>
              <a:t>    p1 = p2;</a:t>
            </a:r>
          </a:p>
          <a:p>
            <a:pPr algn="just">
              <a:lnSpc>
                <a:spcPct val="60000"/>
              </a:lnSpc>
              <a:spcBef>
                <a:spcPts val="1353"/>
              </a:spcBef>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System.out.println</a:t>
            </a:r>
            <a:r>
              <a:rPr lang="en-US" sz="1900" dirty="0">
                <a:latin typeface="Courier New" pitchFamily="49" charset="0"/>
                <a:cs typeface="Courier New" pitchFamily="49" charset="0"/>
              </a:rPr>
              <a:t>(" p1: x = " + p1.getX() +</a:t>
            </a:r>
          </a:p>
          <a:p>
            <a:pPr>
              <a:lnSpc>
                <a:spcPct val="60000"/>
              </a:lnSpc>
              <a:spcBef>
                <a:spcPts val="1353"/>
              </a:spcBef>
            </a:pPr>
            <a:r>
              <a:rPr lang="en-US" sz="1900" dirty="0">
                <a:latin typeface="Courier New" pitchFamily="49" charset="0"/>
                <a:cs typeface="Courier New" pitchFamily="49" charset="0"/>
              </a:rPr>
              <a:t>                       " y = " + p1.getY());</a:t>
            </a:r>
          </a:p>
          <a:p>
            <a:pPr>
              <a:lnSpc>
                <a:spcPct val="60000"/>
              </a:lnSpc>
              <a:spcBef>
                <a:spcPts val="1353"/>
              </a:spcBef>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System.out.println</a:t>
            </a:r>
            <a:r>
              <a:rPr lang="en-US" sz="1900" dirty="0">
                <a:latin typeface="Courier New" pitchFamily="49" charset="0"/>
                <a:cs typeface="Courier New" pitchFamily="49" charset="0"/>
              </a:rPr>
              <a:t>(" p2: x = " + p2.getX() +</a:t>
            </a:r>
          </a:p>
          <a:p>
            <a:pPr>
              <a:lnSpc>
                <a:spcPct val="60000"/>
              </a:lnSpc>
              <a:spcBef>
                <a:spcPts val="1353"/>
              </a:spcBef>
            </a:pPr>
            <a:r>
              <a:rPr lang="en-US" sz="1900" dirty="0">
                <a:latin typeface="Courier New" pitchFamily="49" charset="0"/>
                <a:cs typeface="Courier New" pitchFamily="49" charset="0"/>
              </a:rPr>
              <a:t>                       " y = " + p2.getY());</a:t>
            </a:r>
          </a:p>
          <a:p>
            <a:pPr algn="just">
              <a:lnSpc>
                <a:spcPct val="60000"/>
              </a:lnSpc>
              <a:spcBef>
                <a:spcPts val="1353"/>
              </a:spcBef>
            </a:pPr>
            <a:r>
              <a:rPr lang="en-US" sz="1900" dirty="0">
                <a:latin typeface="Courier New" pitchFamily="49" charset="0"/>
              </a:rPr>
              <a:t>  }</a:t>
            </a:r>
          </a:p>
          <a:p>
            <a:pPr algn="just">
              <a:lnSpc>
                <a:spcPct val="60000"/>
              </a:lnSpc>
              <a:spcBef>
                <a:spcPts val="1353"/>
              </a:spcBef>
            </a:pPr>
            <a:r>
              <a:rPr lang="en-US" sz="1900" dirty="0">
                <a:latin typeface="Courier New" pitchFamily="49" charset="0"/>
              </a:rPr>
              <a:t>}</a:t>
            </a:r>
            <a:endParaRPr lang="en-US" sz="1900" dirty="0">
              <a:latin typeface="Times New Roman" pitchFamily="18" charset="0"/>
            </a:endParaRPr>
          </a:p>
        </p:txBody>
      </p:sp>
      <p:sp>
        <p:nvSpPr>
          <p:cNvPr id="214020" name="Rectangle 3"/>
          <p:cNvSpPr>
            <a:spLocks noChangeArrowheads="1"/>
          </p:cNvSpPr>
          <p:nvPr/>
        </p:nvSpPr>
        <p:spPr bwMode="auto">
          <a:xfrm>
            <a:off x="810101" y="450056"/>
            <a:ext cx="9181148" cy="2700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nchor="ctr"/>
          <a:lstStyle/>
          <a:p>
            <a:r>
              <a:rPr lang="en-US" dirty="0"/>
              <a:t>Self-quiz: manipulating references and object details</a:t>
            </a:r>
          </a:p>
        </p:txBody>
      </p:sp>
      <p:sp>
        <p:nvSpPr>
          <p:cNvPr id="300036" name="Text Box 4"/>
          <p:cNvSpPr txBox="1">
            <a:spLocks noChangeArrowheads="1"/>
          </p:cNvSpPr>
          <p:nvPr/>
        </p:nvSpPr>
        <p:spPr bwMode="auto">
          <a:xfrm>
            <a:off x="892526" y="6091934"/>
            <a:ext cx="9451181" cy="1864126"/>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65000"/>
              </a:lnSpc>
              <a:spcBef>
                <a:spcPts val="1353"/>
              </a:spcBef>
            </a:pPr>
            <a:r>
              <a:rPr lang="en-US" sz="2000" b="1" dirty="0">
                <a:latin typeface="+mn-lt"/>
              </a:rPr>
              <a:t>Q1. What type of methods are </a:t>
            </a:r>
            <a:r>
              <a:rPr lang="en-US" sz="2000" b="1" dirty="0" err="1">
                <a:latin typeface="+mn-lt"/>
              </a:rPr>
              <a:t>getX</a:t>
            </a:r>
            <a:r>
              <a:rPr lang="en-US" sz="2000" b="1" dirty="0">
                <a:latin typeface="+mn-lt"/>
              </a:rPr>
              <a:t>() and </a:t>
            </a:r>
            <a:r>
              <a:rPr lang="en-US" sz="2000" b="1" dirty="0" err="1">
                <a:latin typeface="+mn-lt"/>
              </a:rPr>
              <a:t>getY</a:t>
            </a:r>
            <a:r>
              <a:rPr lang="en-US" sz="2000" b="1" dirty="0">
                <a:latin typeface="+mn-lt"/>
              </a:rPr>
              <a:t>() and what is printed?</a:t>
            </a:r>
          </a:p>
          <a:p>
            <a:pPr algn="just">
              <a:lnSpc>
                <a:spcPct val="65000"/>
              </a:lnSpc>
              <a:spcBef>
                <a:spcPts val="1353"/>
              </a:spcBef>
            </a:pPr>
            <a:r>
              <a:rPr lang="en-US" sz="2000" b="1" dirty="0">
                <a:latin typeface="+mn-lt"/>
              </a:rPr>
              <a:t>Q2. What will be the output if we replace   </a:t>
            </a:r>
            <a:r>
              <a:rPr lang="en-US" sz="2000" b="1" dirty="0">
                <a:solidFill>
                  <a:srgbClr val="FF0000"/>
                </a:solidFill>
                <a:latin typeface="+mn-lt"/>
              </a:rPr>
              <a:t>p1 = p2;</a:t>
            </a:r>
            <a:r>
              <a:rPr lang="en-US" sz="2000" b="1" dirty="0">
                <a:latin typeface="+mn-lt"/>
              </a:rPr>
              <a:t>  with the statements:</a:t>
            </a:r>
          </a:p>
          <a:p>
            <a:pPr algn="just">
              <a:lnSpc>
                <a:spcPct val="65000"/>
              </a:lnSpc>
              <a:spcBef>
                <a:spcPts val="1353"/>
              </a:spcBef>
            </a:pPr>
            <a:r>
              <a:rPr lang="en-US" sz="2000" b="1" dirty="0">
                <a:latin typeface="+mn-lt"/>
              </a:rPr>
              <a:t> </a:t>
            </a:r>
            <a:r>
              <a:rPr lang="en-US" sz="2000" b="1" dirty="0">
                <a:solidFill>
                  <a:srgbClr val="FF0000"/>
                </a:solidFill>
                <a:latin typeface="+mn-lt"/>
              </a:rPr>
              <a:t>p2 = p1;</a:t>
            </a:r>
          </a:p>
          <a:p>
            <a:pPr algn="just">
              <a:lnSpc>
                <a:spcPct val="65000"/>
              </a:lnSpc>
              <a:spcBef>
                <a:spcPts val="1353"/>
              </a:spcBef>
            </a:pPr>
            <a:r>
              <a:rPr lang="en-US" sz="2000" b="1" dirty="0">
                <a:solidFill>
                  <a:srgbClr val="FF0000"/>
                </a:solidFill>
                <a:latin typeface="+mn-lt"/>
              </a:rPr>
              <a:t> p2.setLocation(250,300); // updates value of x to 250 and y to 300</a:t>
            </a:r>
          </a:p>
          <a:p>
            <a:pPr algn="just">
              <a:lnSpc>
                <a:spcPct val="65000"/>
              </a:lnSpc>
              <a:spcBef>
                <a:spcPts val="1353"/>
              </a:spcBef>
            </a:pPr>
            <a:r>
              <a:rPr lang="en-US" sz="2000" b="1" dirty="0">
                <a:latin typeface="+mn-lt"/>
              </a:rPr>
              <a:t>Q2. What type of method would </a:t>
            </a:r>
            <a:r>
              <a:rPr lang="en-US" sz="2000" b="1" dirty="0" err="1">
                <a:latin typeface="+mn-lt"/>
              </a:rPr>
              <a:t>setLocation</a:t>
            </a:r>
            <a:r>
              <a:rPr lang="en-US" sz="2000" b="1" dirty="0">
                <a:latin typeface="+mn-lt"/>
              </a:rPr>
              <a:t>() be as shown above?</a:t>
            </a:r>
            <a:r>
              <a:rPr lang="en-US" sz="2300" b="1" dirty="0">
                <a:solidFill>
                  <a:srgbClr val="FF0000"/>
                </a:solidFill>
                <a:latin typeface="Times New Roman" pitchFamily="18" charset="0"/>
              </a:rPr>
              <a:t>		</a:t>
            </a:r>
          </a:p>
        </p:txBody>
      </p:sp>
      <p:grpSp>
        <p:nvGrpSpPr>
          <p:cNvPr id="2" name="Group 5"/>
          <p:cNvGrpSpPr>
            <a:grpSpLocks/>
          </p:cNvGrpSpPr>
          <p:nvPr/>
        </p:nvGrpSpPr>
        <p:grpSpPr bwMode="auto">
          <a:xfrm>
            <a:off x="2168418" y="5071751"/>
            <a:ext cx="6720840" cy="755720"/>
            <a:chOff x="624" y="3019"/>
            <a:chExt cx="3584" cy="403"/>
          </a:xfrm>
        </p:grpSpPr>
        <p:sp>
          <p:nvSpPr>
            <p:cNvPr id="214023" name="Text Box 6"/>
            <p:cNvSpPr txBox="1">
              <a:spLocks noChangeArrowheads="1"/>
            </p:cNvSpPr>
            <p:nvPr/>
          </p:nvSpPr>
          <p:spPr bwMode="auto">
            <a:xfrm>
              <a:off x="1758" y="3019"/>
              <a:ext cx="2450" cy="403"/>
            </a:xfrm>
            <a:prstGeom prst="rect">
              <a:avLst/>
            </a:prstGeom>
            <a:solidFill>
              <a:srgbClr val="E7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r>
                <a:rPr lang="en-US" b="1" dirty="0">
                  <a:latin typeface="Courier New" pitchFamily="49" charset="0"/>
                  <a:cs typeface="Courier New" pitchFamily="49" charset="0"/>
                </a:rPr>
                <a:t>p1:  x = ???  y = ???</a:t>
              </a:r>
            </a:p>
            <a:p>
              <a:r>
                <a:rPr lang="en-US" b="1" dirty="0">
                  <a:latin typeface="Courier New" pitchFamily="49" charset="0"/>
                  <a:cs typeface="Courier New" pitchFamily="49" charset="0"/>
                </a:rPr>
                <a:t>p2:  x = ???  y = ???</a:t>
              </a:r>
            </a:p>
            <a:p>
              <a:endParaRPr lang="en-US" sz="1100" dirty="0">
                <a:latin typeface="Times New Roman" pitchFamily="18" charset="0"/>
              </a:endParaRPr>
            </a:p>
          </p:txBody>
        </p:sp>
        <p:sp>
          <p:nvSpPr>
            <p:cNvPr id="214024" name="Text Box 7"/>
            <p:cNvSpPr txBox="1">
              <a:spLocks noChangeArrowheads="1"/>
            </p:cNvSpPr>
            <p:nvPr/>
          </p:nvSpPr>
          <p:spPr bwMode="auto">
            <a:xfrm>
              <a:off x="624" y="3024"/>
              <a:ext cx="1200" cy="271"/>
            </a:xfrm>
            <a:prstGeom prst="rect">
              <a:avLst/>
            </a:prstGeom>
            <a:noFill/>
            <a:ln w="9525">
              <a:solidFill>
                <a:srgbClr val="E7FFFF"/>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b="1" dirty="0">
                  <a:latin typeface="Times New Roman" pitchFamily="18" charset="0"/>
                </a:rPr>
                <a:t>output</a:t>
              </a:r>
              <a:endParaRPr lang="en-US" sz="2700" dirty="0">
                <a:latin typeface="Times New Roman" pitchFamily="18" charset="0"/>
              </a:endParaRPr>
            </a:p>
          </p:txBody>
        </p:sp>
        <p:sp>
          <p:nvSpPr>
            <p:cNvPr id="214025" name="Line 8"/>
            <p:cNvSpPr>
              <a:spLocks noChangeShapeType="1"/>
            </p:cNvSpPr>
            <p:nvPr/>
          </p:nvSpPr>
          <p:spPr bwMode="auto">
            <a:xfrm flipV="1">
              <a:off x="1296" y="3109"/>
              <a:ext cx="507" cy="59"/>
            </a:xfrm>
            <a:prstGeom prst="line">
              <a:avLst/>
            </a:prstGeom>
            <a:noFill/>
            <a:ln w="38100">
              <a:solidFill>
                <a:srgbClr val="E7FF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AU"/>
            </a:p>
          </p:txBody>
        </p:sp>
      </p:grpSp>
      <p:sp>
        <p:nvSpPr>
          <p:cNvPr id="3" name="Slide Number Placeholder 2"/>
          <p:cNvSpPr>
            <a:spLocks noGrp="1"/>
          </p:cNvSpPr>
          <p:nvPr>
            <p:ph type="sldNum" sz="quarter" idx="12"/>
          </p:nvPr>
        </p:nvSpPr>
        <p:spPr/>
        <p:txBody>
          <a:bodyPr/>
          <a:lstStyle/>
          <a:p>
            <a:pPr>
              <a:defRPr/>
            </a:pPr>
            <a:fld id="{373A6B4A-CBAF-4678-BEAD-00927FD285B6}" type="slidenum">
              <a:rPr lang="en-US" smtClean="0"/>
              <a:pPr>
                <a:defRPr/>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34"/>
                                        </p:tgtEl>
                                        <p:attrNameLst>
                                          <p:attrName>style.visibility</p:attrName>
                                        </p:attrNameLst>
                                      </p:cBhvr>
                                      <p:to>
                                        <p:strVal val="visible"/>
                                      </p:to>
                                    </p:set>
                                    <p:anim calcmode="lin" valueType="num">
                                      <p:cBhvr additive="base">
                                        <p:cTn id="7" dur="500" fill="hold"/>
                                        <p:tgtEl>
                                          <p:spTgt spid="300034"/>
                                        </p:tgtEl>
                                        <p:attrNameLst>
                                          <p:attrName>ppt_x</p:attrName>
                                        </p:attrNameLst>
                                      </p:cBhvr>
                                      <p:tavLst>
                                        <p:tav tm="0">
                                          <p:val>
                                            <p:strVal val="0-#ppt_w/2"/>
                                          </p:val>
                                        </p:tav>
                                        <p:tav tm="100000">
                                          <p:val>
                                            <p:strVal val="#ppt_x"/>
                                          </p:val>
                                        </p:tav>
                                      </p:tavLst>
                                    </p:anim>
                                    <p:anim calcmode="lin" valueType="num">
                                      <p:cBhvr additive="base">
                                        <p:cTn id="8" dur="500" fill="hold"/>
                                        <p:tgtEl>
                                          <p:spTgt spid="3000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0036"/>
                                        </p:tgtEl>
                                        <p:attrNameLst>
                                          <p:attrName>style.visibility</p:attrName>
                                        </p:attrNameLst>
                                      </p:cBhvr>
                                      <p:to>
                                        <p:strVal val="visible"/>
                                      </p:to>
                                    </p:set>
                                    <p:anim calcmode="lin" valueType="num">
                                      <p:cBhvr additive="base">
                                        <p:cTn id="19" dur="500" fill="hold"/>
                                        <p:tgtEl>
                                          <p:spTgt spid="300036"/>
                                        </p:tgtEl>
                                        <p:attrNameLst>
                                          <p:attrName>ppt_x</p:attrName>
                                        </p:attrNameLst>
                                      </p:cBhvr>
                                      <p:tavLst>
                                        <p:tav tm="0">
                                          <p:val>
                                            <p:strVal val="0-#ppt_w/2"/>
                                          </p:val>
                                        </p:tav>
                                        <p:tav tm="100000">
                                          <p:val>
                                            <p:strVal val="#ppt_x"/>
                                          </p:val>
                                        </p:tav>
                                      </p:tavLst>
                                    </p:anim>
                                    <p:anim calcmode="lin" valueType="num">
                                      <p:cBhvr additive="base">
                                        <p:cTn id="20" dur="500" fill="hold"/>
                                        <p:tgtEl>
                                          <p:spTgt spid="300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animBg="1" autoUpdateAnimBg="0"/>
      <p:bldP spid="30003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065134" y="393799"/>
            <a:ext cx="8671084" cy="540068"/>
          </a:xfrm>
        </p:spPr>
        <p:txBody>
          <a:bodyPr/>
          <a:lstStyle/>
          <a:p>
            <a:pPr eaLnBrk="1" hangingPunct="1"/>
            <a:r>
              <a:rPr lang="en-US" dirty="0"/>
              <a:t>Classes and Objects</a:t>
            </a:r>
          </a:p>
        </p:txBody>
      </p:sp>
      <p:sp>
        <p:nvSpPr>
          <p:cNvPr id="57347" name="Text Box 3"/>
          <p:cNvSpPr txBox="1">
            <a:spLocks noChangeArrowheads="1"/>
          </p:cNvSpPr>
          <p:nvPr/>
        </p:nvSpPr>
        <p:spPr bwMode="auto">
          <a:xfrm>
            <a:off x="360045" y="990124"/>
            <a:ext cx="10171271" cy="2369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marL="228600" indent="-22860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90000"/>
              </a:lnSpc>
              <a:spcBef>
                <a:spcPct val="50000"/>
              </a:spcBef>
              <a:buFontTx/>
              <a:buChar char="•"/>
            </a:pPr>
            <a:r>
              <a:rPr lang="en-US" sz="2300" b="1" dirty="0"/>
              <a:t>A class can be compared to a blueprint created by an architect when designing a house. </a:t>
            </a:r>
          </a:p>
          <a:p>
            <a:pPr>
              <a:lnSpc>
                <a:spcPct val="90000"/>
              </a:lnSpc>
              <a:spcBef>
                <a:spcPct val="50000"/>
              </a:spcBef>
              <a:buFontTx/>
              <a:buChar char="•"/>
            </a:pPr>
            <a:r>
              <a:rPr lang="en-US" sz="2300" b="1" dirty="0"/>
              <a:t>It defines the important characteristics of the house such as walls, windows, electrical outlets etc.</a:t>
            </a:r>
          </a:p>
          <a:p>
            <a:pPr>
              <a:lnSpc>
                <a:spcPct val="90000"/>
              </a:lnSpc>
              <a:spcBef>
                <a:spcPct val="50000"/>
              </a:spcBef>
              <a:buFontTx/>
              <a:buChar char="•"/>
            </a:pPr>
            <a:r>
              <a:rPr lang="en-US" sz="2300" b="1" dirty="0"/>
              <a:t>Once we have the blueprint several houses can be built using that . They may have different addresses, furniture, colors etc.</a:t>
            </a:r>
          </a:p>
        </p:txBody>
      </p:sp>
      <p:grpSp>
        <p:nvGrpSpPr>
          <p:cNvPr id="2" name="Group 4"/>
          <p:cNvGrpSpPr>
            <a:grpSpLocks/>
          </p:cNvGrpSpPr>
          <p:nvPr/>
        </p:nvGrpSpPr>
        <p:grpSpPr bwMode="auto">
          <a:xfrm>
            <a:off x="684549" y="3985254"/>
            <a:ext cx="2880360" cy="1440180"/>
            <a:chOff x="384" y="2304"/>
            <a:chExt cx="1536" cy="768"/>
          </a:xfrm>
        </p:grpSpPr>
        <p:grpSp>
          <p:nvGrpSpPr>
            <p:cNvPr id="4" name="Group 5"/>
            <p:cNvGrpSpPr>
              <a:grpSpLocks/>
            </p:cNvGrpSpPr>
            <p:nvPr/>
          </p:nvGrpSpPr>
          <p:grpSpPr bwMode="auto">
            <a:xfrm>
              <a:off x="816" y="2496"/>
              <a:ext cx="1104" cy="576"/>
              <a:chOff x="864" y="2496"/>
              <a:chExt cx="1584" cy="816"/>
            </a:xfrm>
          </p:grpSpPr>
          <p:sp>
            <p:nvSpPr>
              <p:cNvPr id="30766" name="Rectangle 6"/>
              <p:cNvSpPr>
                <a:spLocks noChangeArrowheads="1"/>
              </p:cNvSpPr>
              <p:nvPr/>
            </p:nvSpPr>
            <p:spPr bwMode="auto">
              <a:xfrm>
                <a:off x="864" y="2496"/>
                <a:ext cx="1584" cy="816"/>
              </a:xfrm>
              <a:prstGeom prst="rect">
                <a:avLst/>
              </a:prstGeom>
              <a:solidFill>
                <a:srgbClr val="CCFFFF"/>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67" name="Rectangle 7"/>
              <p:cNvSpPr>
                <a:spLocks noChangeArrowheads="1"/>
              </p:cNvSpPr>
              <p:nvPr/>
            </p:nvSpPr>
            <p:spPr bwMode="auto">
              <a:xfrm>
                <a:off x="1104" y="2688"/>
                <a:ext cx="288" cy="384"/>
              </a:xfrm>
              <a:prstGeom prst="rect">
                <a:avLst/>
              </a:prstGeom>
              <a:solidFill>
                <a:srgbClr val="CCFFFF"/>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68" name="Rectangle 8"/>
              <p:cNvSpPr>
                <a:spLocks noChangeArrowheads="1"/>
              </p:cNvSpPr>
              <p:nvPr/>
            </p:nvSpPr>
            <p:spPr bwMode="auto">
              <a:xfrm>
                <a:off x="1536" y="2496"/>
                <a:ext cx="48" cy="816"/>
              </a:xfrm>
              <a:prstGeom prst="rect">
                <a:avLst/>
              </a:prstGeom>
              <a:solidFill>
                <a:srgbClr val="000000"/>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69" name="Rectangle 9"/>
              <p:cNvSpPr>
                <a:spLocks noChangeArrowheads="1"/>
              </p:cNvSpPr>
              <p:nvPr/>
            </p:nvSpPr>
            <p:spPr bwMode="auto">
              <a:xfrm>
                <a:off x="1872" y="2496"/>
                <a:ext cx="576" cy="432"/>
              </a:xfrm>
              <a:prstGeom prst="rect">
                <a:avLst/>
              </a:prstGeom>
              <a:solidFill>
                <a:srgbClr val="CCFFFF"/>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70" name="Rectangle 10"/>
              <p:cNvSpPr>
                <a:spLocks noChangeArrowheads="1"/>
              </p:cNvSpPr>
              <p:nvPr/>
            </p:nvSpPr>
            <p:spPr bwMode="auto">
              <a:xfrm>
                <a:off x="1872" y="2928"/>
                <a:ext cx="576" cy="384"/>
              </a:xfrm>
              <a:prstGeom prst="rect">
                <a:avLst/>
              </a:prstGeom>
              <a:solidFill>
                <a:srgbClr val="CCFFFF"/>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grpSp>
        <p:graphicFrame>
          <p:nvGraphicFramePr>
            <p:cNvPr id="30765" name="Object 11"/>
            <p:cNvGraphicFramePr>
              <a:graphicFrameLocks noChangeAspect="1"/>
            </p:cNvGraphicFramePr>
            <p:nvPr/>
          </p:nvGraphicFramePr>
          <p:xfrm>
            <a:off x="384" y="2304"/>
            <a:ext cx="641" cy="689"/>
          </p:xfrm>
          <a:graphic>
            <a:graphicData uri="http://schemas.openxmlformats.org/presentationml/2006/ole">
              <mc:AlternateContent xmlns:mc="http://schemas.openxmlformats.org/markup-compatibility/2006">
                <mc:Choice xmlns:v="urn:schemas-microsoft-com:vml" Requires="v">
                  <p:oleObj spid="_x0000_s26637" name="Clip" r:id="rId4" imgW="3023028" imgH="3249976" progId="">
                    <p:embed/>
                  </p:oleObj>
                </mc:Choice>
                <mc:Fallback>
                  <p:oleObj name="Clip" r:id="rId4" imgW="3023028" imgH="3249976" progId="">
                    <p:embed/>
                    <p:pic>
                      <p:nvPicPr>
                        <p:cNvPr id="30765"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304"/>
                          <a:ext cx="641" cy="6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2"/>
          <p:cNvGrpSpPr>
            <a:grpSpLocks/>
          </p:cNvGrpSpPr>
          <p:nvPr/>
        </p:nvGrpSpPr>
        <p:grpSpPr bwMode="auto">
          <a:xfrm>
            <a:off x="4465021" y="3625209"/>
            <a:ext cx="5940743" cy="1710214"/>
            <a:chOff x="2496" y="2112"/>
            <a:chExt cx="3024" cy="912"/>
          </a:xfrm>
        </p:grpSpPr>
        <p:sp>
          <p:nvSpPr>
            <p:cNvPr id="30740" name="AutoShape 13"/>
            <p:cNvSpPr>
              <a:spLocks noChangeArrowheads="1"/>
            </p:cNvSpPr>
            <p:nvPr/>
          </p:nvSpPr>
          <p:spPr bwMode="auto">
            <a:xfrm>
              <a:off x="3210" y="2400"/>
              <a:ext cx="342" cy="234"/>
            </a:xfrm>
            <a:prstGeom prst="triangle">
              <a:avLst>
                <a:gd name="adj" fmla="val 50000"/>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1" name="Rectangle 14"/>
            <p:cNvSpPr>
              <a:spLocks noChangeArrowheads="1"/>
            </p:cNvSpPr>
            <p:nvPr/>
          </p:nvSpPr>
          <p:spPr bwMode="auto">
            <a:xfrm>
              <a:off x="3210" y="2634"/>
              <a:ext cx="342" cy="390"/>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2" name="AutoShape 15"/>
            <p:cNvSpPr>
              <a:spLocks noChangeArrowheads="1"/>
            </p:cNvSpPr>
            <p:nvPr/>
          </p:nvSpPr>
          <p:spPr bwMode="auto">
            <a:xfrm>
              <a:off x="2736" y="2400"/>
              <a:ext cx="645" cy="234"/>
            </a:xfrm>
            <a:prstGeom prst="parallelogram">
              <a:avLst>
                <a:gd name="adj" fmla="val 68910"/>
              </a:avLst>
            </a:prstGeom>
            <a:solidFill>
              <a:srgbClr val="993366"/>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3" name="Rectangle 16"/>
            <p:cNvSpPr>
              <a:spLocks noChangeArrowheads="1"/>
            </p:cNvSpPr>
            <p:nvPr/>
          </p:nvSpPr>
          <p:spPr bwMode="auto">
            <a:xfrm>
              <a:off x="2736" y="2634"/>
              <a:ext cx="474" cy="390"/>
            </a:xfrm>
            <a:prstGeom prst="rect">
              <a:avLst/>
            </a:prstGeom>
            <a:solidFill>
              <a:srgbClr val="FFFF99"/>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4" name="Rectangle 17"/>
            <p:cNvSpPr>
              <a:spLocks noChangeArrowheads="1"/>
            </p:cNvSpPr>
            <p:nvPr/>
          </p:nvSpPr>
          <p:spPr bwMode="auto">
            <a:xfrm>
              <a:off x="2812" y="2790"/>
              <a:ext cx="95" cy="117"/>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5" name="Rectangle 18"/>
            <p:cNvSpPr>
              <a:spLocks noChangeArrowheads="1"/>
            </p:cNvSpPr>
            <p:nvPr/>
          </p:nvSpPr>
          <p:spPr bwMode="auto">
            <a:xfrm>
              <a:off x="3002" y="2790"/>
              <a:ext cx="95" cy="117"/>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6" name="Rectangle 19"/>
            <p:cNvSpPr>
              <a:spLocks noChangeArrowheads="1"/>
            </p:cNvSpPr>
            <p:nvPr/>
          </p:nvSpPr>
          <p:spPr bwMode="auto">
            <a:xfrm>
              <a:off x="3324" y="2790"/>
              <a:ext cx="133" cy="234"/>
            </a:xfrm>
            <a:prstGeom prst="rect">
              <a:avLst/>
            </a:prstGeom>
            <a:solidFill>
              <a:srgbClr val="800000"/>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7" name="AutoShape 20"/>
            <p:cNvSpPr>
              <a:spLocks noChangeArrowheads="1"/>
            </p:cNvSpPr>
            <p:nvPr/>
          </p:nvSpPr>
          <p:spPr bwMode="auto">
            <a:xfrm>
              <a:off x="4122" y="2400"/>
              <a:ext cx="342" cy="234"/>
            </a:xfrm>
            <a:prstGeom prst="triangle">
              <a:avLst>
                <a:gd name="adj" fmla="val 50000"/>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8" name="Rectangle 21"/>
            <p:cNvSpPr>
              <a:spLocks noChangeArrowheads="1"/>
            </p:cNvSpPr>
            <p:nvPr/>
          </p:nvSpPr>
          <p:spPr bwMode="auto">
            <a:xfrm>
              <a:off x="4122" y="2634"/>
              <a:ext cx="342" cy="390"/>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49" name="AutoShape 22"/>
            <p:cNvSpPr>
              <a:spLocks noChangeArrowheads="1"/>
            </p:cNvSpPr>
            <p:nvPr/>
          </p:nvSpPr>
          <p:spPr bwMode="auto">
            <a:xfrm>
              <a:off x="3648" y="2400"/>
              <a:ext cx="645" cy="234"/>
            </a:xfrm>
            <a:prstGeom prst="parallelogram">
              <a:avLst>
                <a:gd name="adj" fmla="val 68910"/>
              </a:avLst>
            </a:prstGeom>
            <a:solidFill>
              <a:srgbClr val="FF0000"/>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0" name="Rectangle 23"/>
            <p:cNvSpPr>
              <a:spLocks noChangeArrowheads="1"/>
            </p:cNvSpPr>
            <p:nvPr/>
          </p:nvSpPr>
          <p:spPr bwMode="auto">
            <a:xfrm>
              <a:off x="3648" y="2634"/>
              <a:ext cx="474" cy="390"/>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1" name="Rectangle 24"/>
            <p:cNvSpPr>
              <a:spLocks noChangeArrowheads="1"/>
            </p:cNvSpPr>
            <p:nvPr/>
          </p:nvSpPr>
          <p:spPr bwMode="auto">
            <a:xfrm>
              <a:off x="3724" y="2790"/>
              <a:ext cx="95" cy="117"/>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2" name="Rectangle 25"/>
            <p:cNvSpPr>
              <a:spLocks noChangeArrowheads="1"/>
            </p:cNvSpPr>
            <p:nvPr/>
          </p:nvSpPr>
          <p:spPr bwMode="auto">
            <a:xfrm>
              <a:off x="3914" y="2790"/>
              <a:ext cx="95" cy="117"/>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3" name="Rectangle 26"/>
            <p:cNvSpPr>
              <a:spLocks noChangeArrowheads="1"/>
            </p:cNvSpPr>
            <p:nvPr/>
          </p:nvSpPr>
          <p:spPr bwMode="auto">
            <a:xfrm>
              <a:off x="4236" y="2790"/>
              <a:ext cx="133" cy="234"/>
            </a:xfrm>
            <a:prstGeom prst="rect">
              <a:avLst/>
            </a:prstGeom>
            <a:solidFill>
              <a:srgbClr val="FFCC99"/>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4" name="AutoShape 27"/>
            <p:cNvSpPr>
              <a:spLocks noChangeArrowheads="1"/>
            </p:cNvSpPr>
            <p:nvPr/>
          </p:nvSpPr>
          <p:spPr bwMode="auto">
            <a:xfrm>
              <a:off x="5034" y="2400"/>
              <a:ext cx="342" cy="234"/>
            </a:xfrm>
            <a:prstGeom prst="triangle">
              <a:avLst>
                <a:gd name="adj" fmla="val 50000"/>
              </a:avLst>
            </a:prstGeom>
            <a:solidFill>
              <a:srgbClr val="FF9900"/>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5" name="Rectangle 28"/>
            <p:cNvSpPr>
              <a:spLocks noChangeArrowheads="1"/>
            </p:cNvSpPr>
            <p:nvPr/>
          </p:nvSpPr>
          <p:spPr bwMode="auto">
            <a:xfrm>
              <a:off x="5034" y="2634"/>
              <a:ext cx="342" cy="390"/>
            </a:xfrm>
            <a:prstGeom prst="rect">
              <a:avLst/>
            </a:prstGeom>
            <a:solidFill>
              <a:srgbClr val="FF9900"/>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6" name="AutoShape 29"/>
            <p:cNvSpPr>
              <a:spLocks noChangeArrowheads="1"/>
            </p:cNvSpPr>
            <p:nvPr/>
          </p:nvSpPr>
          <p:spPr bwMode="auto">
            <a:xfrm>
              <a:off x="4560" y="2400"/>
              <a:ext cx="645" cy="234"/>
            </a:xfrm>
            <a:prstGeom prst="parallelogram">
              <a:avLst>
                <a:gd name="adj" fmla="val 68910"/>
              </a:avLst>
            </a:prstGeom>
            <a:solidFill>
              <a:srgbClr val="FF9900"/>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7" name="Rectangle 30"/>
            <p:cNvSpPr>
              <a:spLocks noChangeArrowheads="1"/>
            </p:cNvSpPr>
            <p:nvPr/>
          </p:nvSpPr>
          <p:spPr bwMode="auto">
            <a:xfrm>
              <a:off x="4560" y="2634"/>
              <a:ext cx="474" cy="390"/>
            </a:xfrm>
            <a:prstGeom prst="rect">
              <a:avLst/>
            </a:prstGeom>
            <a:solidFill>
              <a:srgbClr val="FF9900"/>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8" name="Rectangle 31"/>
            <p:cNvSpPr>
              <a:spLocks noChangeArrowheads="1"/>
            </p:cNvSpPr>
            <p:nvPr/>
          </p:nvSpPr>
          <p:spPr bwMode="auto">
            <a:xfrm>
              <a:off x="4636" y="2790"/>
              <a:ext cx="95" cy="117"/>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59" name="Rectangle 32"/>
            <p:cNvSpPr>
              <a:spLocks noChangeArrowheads="1"/>
            </p:cNvSpPr>
            <p:nvPr/>
          </p:nvSpPr>
          <p:spPr bwMode="auto">
            <a:xfrm>
              <a:off x="4826" y="2790"/>
              <a:ext cx="95" cy="117"/>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60" name="Rectangle 33"/>
            <p:cNvSpPr>
              <a:spLocks noChangeArrowheads="1"/>
            </p:cNvSpPr>
            <p:nvPr/>
          </p:nvSpPr>
          <p:spPr bwMode="auto">
            <a:xfrm>
              <a:off x="5148" y="2790"/>
              <a:ext cx="133" cy="234"/>
            </a:xfrm>
            <a:prstGeom prst="rect">
              <a:avLst/>
            </a:prstGeom>
            <a:solidFill>
              <a:srgbClr val="800000"/>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30761" name="Text Box 34"/>
            <p:cNvSpPr txBox="1">
              <a:spLocks noChangeArrowheads="1"/>
            </p:cNvSpPr>
            <p:nvPr/>
          </p:nvSpPr>
          <p:spPr bwMode="auto">
            <a:xfrm>
              <a:off x="4560" y="2112"/>
              <a:ext cx="960" cy="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a:t>82  Betula av</a:t>
              </a:r>
              <a:endParaRPr lang="en-US"/>
            </a:p>
          </p:txBody>
        </p:sp>
        <p:sp>
          <p:nvSpPr>
            <p:cNvPr id="30762" name="Text Box 35"/>
            <p:cNvSpPr txBox="1">
              <a:spLocks noChangeArrowheads="1"/>
            </p:cNvSpPr>
            <p:nvPr/>
          </p:nvSpPr>
          <p:spPr bwMode="auto">
            <a:xfrm>
              <a:off x="2496" y="2160"/>
              <a:ext cx="1103"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b="1" dirty="0"/>
                <a:t>12 Sydney rd</a:t>
              </a:r>
              <a:endParaRPr lang="en-US" sz="2300" dirty="0"/>
            </a:p>
          </p:txBody>
        </p:sp>
        <p:sp>
          <p:nvSpPr>
            <p:cNvPr id="30763" name="Text Box 36"/>
            <p:cNvSpPr txBox="1">
              <a:spLocks noChangeArrowheads="1"/>
            </p:cNvSpPr>
            <p:nvPr/>
          </p:nvSpPr>
          <p:spPr bwMode="auto">
            <a:xfrm>
              <a:off x="3696" y="2160"/>
              <a:ext cx="960" cy="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a:t>67 Yale ct</a:t>
              </a:r>
              <a:endParaRPr lang="en-US"/>
            </a:p>
          </p:txBody>
        </p:sp>
      </p:grpSp>
      <p:sp>
        <p:nvSpPr>
          <p:cNvPr id="57381" name="Line 37"/>
          <p:cNvSpPr>
            <a:spLocks noChangeShapeType="1"/>
          </p:cNvSpPr>
          <p:nvPr/>
        </p:nvSpPr>
        <p:spPr bwMode="auto">
          <a:xfrm>
            <a:off x="4014965" y="4885367"/>
            <a:ext cx="630079"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103085" tIns="51543" rIns="103085" bIns="51543" anchor="ctr"/>
          <a:lstStyle/>
          <a:p>
            <a:endParaRPr lang="en-AU"/>
          </a:p>
        </p:txBody>
      </p:sp>
      <p:sp>
        <p:nvSpPr>
          <p:cNvPr id="57382" name="Rectangle 38"/>
          <p:cNvSpPr>
            <a:spLocks noChangeArrowheads="1"/>
          </p:cNvSpPr>
          <p:nvPr/>
        </p:nvSpPr>
        <p:spPr bwMode="auto">
          <a:xfrm>
            <a:off x="552288" y="5581578"/>
            <a:ext cx="6079984" cy="458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3085" tIns="51543" rIns="103085" bIns="51543">
            <a:spAutoFit/>
          </a:bodyPr>
          <a:lstStyle/>
          <a:p>
            <a:pPr eaLnBrk="0" hangingPunct="0"/>
            <a:r>
              <a:rPr lang="en-US" sz="2300" b="1" dirty="0"/>
              <a:t>Similarly a class is a blueprint for objects.</a:t>
            </a:r>
          </a:p>
        </p:txBody>
      </p:sp>
      <p:grpSp>
        <p:nvGrpSpPr>
          <p:cNvPr id="6" name="Group 39"/>
          <p:cNvGrpSpPr>
            <a:grpSpLocks/>
          </p:cNvGrpSpPr>
          <p:nvPr/>
        </p:nvGrpSpPr>
        <p:grpSpPr bwMode="auto">
          <a:xfrm>
            <a:off x="912331" y="6194779"/>
            <a:ext cx="1710214" cy="952619"/>
            <a:chOff x="432" y="3696"/>
            <a:chExt cx="1536" cy="432"/>
          </a:xfrm>
        </p:grpSpPr>
        <p:sp>
          <p:nvSpPr>
            <p:cNvPr id="30738" name="Rectangle 40"/>
            <p:cNvSpPr>
              <a:spLocks noChangeArrowheads="1"/>
            </p:cNvSpPr>
            <p:nvPr/>
          </p:nvSpPr>
          <p:spPr bwMode="auto">
            <a:xfrm>
              <a:off x="432" y="3696"/>
              <a:ext cx="1536" cy="192"/>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700" b="1" dirty="0"/>
                <a:t>String</a:t>
              </a:r>
            </a:p>
          </p:txBody>
        </p:sp>
        <p:sp>
          <p:nvSpPr>
            <p:cNvPr id="30739" name="Rectangle 41"/>
            <p:cNvSpPr>
              <a:spLocks noChangeArrowheads="1"/>
            </p:cNvSpPr>
            <p:nvPr/>
          </p:nvSpPr>
          <p:spPr bwMode="auto">
            <a:xfrm>
              <a:off x="432" y="3888"/>
              <a:ext cx="1536" cy="240"/>
            </a:xfrm>
            <a:prstGeom prst="rect">
              <a:avLst/>
            </a:prstGeom>
            <a:solidFill>
              <a:srgbClr val="CCFFFF"/>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grpSp>
      <p:grpSp>
        <p:nvGrpSpPr>
          <p:cNvPr id="7" name="Group 42"/>
          <p:cNvGrpSpPr>
            <a:grpSpLocks/>
          </p:cNvGrpSpPr>
          <p:nvPr/>
        </p:nvGrpSpPr>
        <p:grpSpPr bwMode="auto">
          <a:xfrm>
            <a:off x="3972714" y="6194779"/>
            <a:ext cx="5850731" cy="952619"/>
            <a:chOff x="2112" y="3620"/>
            <a:chExt cx="3120" cy="508"/>
          </a:xfrm>
        </p:grpSpPr>
        <p:sp>
          <p:nvSpPr>
            <p:cNvPr id="30732" name="Rectangle 43"/>
            <p:cNvSpPr>
              <a:spLocks noChangeArrowheads="1"/>
            </p:cNvSpPr>
            <p:nvPr/>
          </p:nvSpPr>
          <p:spPr bwMode="auto">
            <a:xfrm>
              <a:off x="2112" y="3620"/>
              <a:ext cx="912" cy="225"/>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700" b="1" u="sng" dirty="0"/>
                <a:t>String</a:t>
              </a:r>
              <a:endParaRPr lang="en-US" sz="2700" u="sng" dirty="0"/>
            </a:p>
          </p:txBody>
        </p:sp>
        <p:sp>
          <p:nvSpPr>
            <p:cNvPr id="30733" name="Rectangle 44"/>
            <p:cNvSpPr>
              <a:spLocks noChangeArrowheads="1"/>
            </p:cNvSpPr>
            <p:nvPr/>
          </p:nvSpPr>
          <p:spPr bwMode="auto">
            <a:xfrm>
              <a:off x="2112" y="3845"/>
              <a:ext cx="912" cy="283"/>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700" dirty="0"/>
                <a:t>“Hello”</a:t>
              </a:r>
            </a:p>
          </p:txBody>
        </p:sp>
        <p:sp>
          <p:nvSpPr>
            <p:cNvPr id="30734" name="Rectangle 45"/>
            <p:cNvSpPr>
              <a:spLocks noChangeArrowheads="1"/>
            </p:cNvSpPr>
            <p:nvPr/>
          </p:nvSpPr>
          <p:spPr bwMode="auto">
            <a:xfrm>
              <a:off x="3216" y="3620"/>
              <a:ext cx="960" cy="225"/>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700" b="1" u="sng" dirty="0"/>
                <a:t>String</a:t>
              </a:r>
              <a:endParaRPr lang="en-US" sz="2700" b="1" dirty="0"/>
            </a:p>
          </p:txBody>
        </p:sp>
        <p:sp>
          <p:nvSpPr>
            <p:cNvPr id="30735" name="Rectangle 46"/>
            <p:cNvSpPr>
              <a:spLocks noChangeArrowheads="1"/>
            </p:cNvSpPr>
            <p:nvPr/>
          </p:nvSpPr>
          <p:spPr bwMode="auto">
            <a:xfrm>
              <a:off x="3216" y="3845"/>
              <a:ext cx="960" cy="283"/>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700" dirty="0"/>
                <a:t>“World”</a:t>
              </a:r>
            </a:p>
          </p:txBody>
        </p:sp>
        <p:sp>
          <p:nvSpPr>
            <p:cNvPr id="30736" name="Rectangle 47"/>
            <p:cNvSpPr>
              <a:spLocks noChangeArrowheads="1"/>
            </p:cNvSpPr>
            <p:nvPr/>
          </p:nvSpPr>
          <p:spPr bwMode="auto">
            <a:xfrm>
              <a:off x="4320" y="3620"/>
              <a:ext cx="912" cy="225"/>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700" b="1" u="sng" dirty="0"/>
                <a:t>String</a:t>
              </a:r>
              <a:endParaRPr lang="en-US" sz="2700" dirty="0"/>
            </a:p>
          </p:txBody>
        </p:sp>
        <p:sp>
          <p:nvSpPr>
            <p:cNvPr id="30737" name="Rectangle 48"/>
            <p:cNvSpPr>
              <a:spLocks noChangeArrowheads="1"/>
            </p:cNvSpPr>
            <p:nvPr/>
          </p:nvSpPr>
          <p:spPr bwMode="auto">
            <a:xfrm>
              <a:off x="4320" y="3845"/>
              <a:ext cx="912" cy="283"/>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700" dirty="0"/>
                <a:t>“Universe”</a:t>
              </a:r>
            </a:p>
          </p:txBody>
        </p:sp>
      </p:grpSp>
      <p:sp>
        <p:nvSpPr>
          <p:cNvPr id="57393" name="Line 49"/>
          <p:cNvSpPr>
            <a:spLocks noChangeShapeType="1"/>
          </p:cNvSpPr>
          <p:nvPr/>
        </p:nvSpPr>
        <p:spPr bwMode="auto">
          <a:xfrm>
            <a:off x="3072601" y="6575451"/>
            <a:ext cx="630079"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103085" tIns="51543" rIns="103085" bIns="51543" anchor="ctr"/>
          <a:lstStyle/>
          <a:p>
            <a:endParaRPr lang="en-AU"/>
          </a:p>
        </p:txBody>
      </p:sp>
      <p:sp>
        <p:nvSpPr>
          <p:cNvPr id="3" name="Slide Number Placeholder 2"/>
          <p:cNvSpPr>
            <a:spLocks noGrp="1"/>
          </p:cNvSpPr>
          <p:nvPr>
            <p:ph type="sldNum" sz="quarter" idx="12"/>
          </p:nvPr>
        </p:nvSpPr>
        <p:spPr/>
        <p:txBody>
          <a:bodyPr/>
          <a:lstStyle/>
          <a:p>
            <a:pPr>
              <a:defRPr/>
            </a:pPr>
            <a:fld id="{196071BF-7651-49FF-89ED-55C176A53822}"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57381"/>
                                        </p:tgtEl>
                                        <p:attrNameLst>
                                          <p:attrName>style.visibility</p:attrName>
                                        </p:attrNameLst>
                                      </p:cBhvr>
                                      <p:to>
                                        <p:strVal val="visible"/>
                                      </p:to>
                                    </p:set>
                                    <p:animEffect transition="in" filter="box(in)">
                                      <p:cBhvr>
                                        <p:cTn id="31" dur="500"/>
                                        <p:tgtEl>
                                          <p:spTgt spid="573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7382"/>
                                        </p:tgtEl>
                                        <p:attrNameLst>
                                          <p:attrName>style.visibility</p:attrName>
                                        </p:attrNameLst>
                                      </p:cBhvr>
                                      <p:to>
                                        <p:strVal val="visible"/>
                                      </p:to>
                                    </p:set>
                                    <p:anim calcmode="lin" valueType="num">
                                      <p:cBhvr additive="base">
                                        <p:cTn id="42" dur="500" fill="hold"/>
                                        <p:tgtEl>
                                          <p:spTgt spid="57382"/>
                                        </p:tgtEl>
                                        <p:attrNameLst>
                                          <p:attrName>ppt_x</p:attrName>
                                        </p:attrNameLst>
                                      </p:cBhvr>
                                      <p:tavLst>
                                        <p:tav tm="0">
                                          <p:val>
                                            <p:strVal val="#ppt_x"/>
                                          </p:val>
                                        </p:tav>
                                        <p:tav tm="100000">
                                          <p:val>
                                            <p:strVal val="#ppt_x"/>
                                          </p:val>
                                        </p:tav>
                                      </p:tavLst>
                                    </p:anim>
                                    <p:anim calcmode="lin" valueType="num">
                                      <p:cBhvr additive="base">
                                        <p:cTn id="43" dur="500" fill="hold"/>
                                        <p:tgtEl>
                                          <p:spTgt spid="57382"/>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0-#ppt_w/2"/>
                                          </p:val>
                                        </p:tav>
                                        <p:tav tm="100000">
                                          <p:val>
                                            <p:strVal val="#ppt_x"/>
                                          </p:val>
                                        </p:tav>
                                      </p:tavLst>
                                    </p:anim>
                                    <p:anim calcmode="lin" valueType="num">
                                      <p:cBhvr additive="base">
                                        <p:cTn id="4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57393"/>
                                        </p:tgtEl>
                                        <p:attrNameLst>
                                          <p:attrName>style.visibility</p:attrName>
                                        </p:attrNameLst>
                                      </p:cBhvr>
                                      <p:to>
                                        <p:strVal val="visible"/>
                                      </p:to>
                                    </p:set>
                                    <p:animEffect transition="in" filter="box(in)">
                                      <p:cBhvr>
                                        <p:cTn id="54" dur="500"/>
                                        <p:tgtEl>
                                          <p:spTgt spid="5739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linds(horizontal)">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81" grpId="0" animBg="1"/>
      <p:bldP spid="57382" grpId="0"/>
      <p:bldP spid="573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Grp="1" noChangeArrowheads="1"/>
          </p:cNvSpPr>
          <p:nvPr>
            <p:ph type="title"/>
          </p:nvPr>
        </p:nvSpPr>
        <p:spPr>
          <a:xfrm>
            <a:off x="936179" y="90066"/>
            <a:ext cx="8671084" cy="900113"/>
          </a:xfrm>
        </p:spPr>
        <p:txBody>
          <a:bodyPr/>
          <a:lstStyle/>
          <a:p>
            <a:pPr eaLnBrk="1" hangingPunct="1"/>
            <a:r>
              <a:rPr lang="en-US" sz="4100" dirty="0"/>
              <a:t>Structure of a class</a:t>
            </a:r>
          </a:p>
        </p:txBody>
      </p:sp>
      <p:sp>
        <p:nvSpPr>
          <p:cNvPr id="223238" name="Text Box 11"/>
          <p:cNvSpPr txBox="1">
            <a:spLocks noChangeArrowheads="1"/>
          </p:cNvSpPr>
          <p:nvPr/>
        </p:nvSpPr>
        <p:spPr bwMode="auto">
          <a:xfrm>
            <a:off x="212048" y="1073427"/>
            <a:ext cx="9979030" cy="6544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ct val="50000"/>
              </a:spcBef>
            </a:pPr>
            <a:r>
              <a:rPr lang="en-US" sz="2700" dirty="0"/>
              <a:t>At a high level a class has three main parts:</a:t>
            </a:r>
          </a:p>
          <a:p>
            <a:pPr lvl="1" indent="0" algn="just">
              <a:spcBef>
                <a:spcPct val="50000"/>
              </a:spcBef>
            </a:pPr>
            <a:r>
              <a:rPr lang="en-US" sz="2700" b="1" dirty="0"/>
              <a:t>Attributes</a:t>
            </a:r>
            <a:r>
              <a:rPr lang="en-US" sz="2700" dirty="0"/>
              <a:t> (AKA instance variables or fields)</a:t>
            </a:r>
          </a:p>
          <a:p>
            <a:pPr marL="1200150" lvl="1" indent="-457200" algn="just">
              <a:spcBef>
                <a:spcPct val="50000"/>
              </a:spcBef>
              <a:buFont typeface="Arial" panose="020B0604020202020204" pitchFamily="34" charset="0"/>
              <a:buChar char="•"/>
            </a:pPr>
            <a:r>
              <a:rPr lang="en-US" sz="2700" dirty="0"/>
              <a:t>These are variables declared at the class level i.e. not inside a method</a:t>
            </a:r>
          </a:p>
          <a:p>
            <a:pPr lvl="1" indent="0" algn="just">
              <a:spcBef>
                <a:spcPct val="50000"/>
              </a:spcBef>
            </a:pPr>
            <a:r>
              <a:rPr lang="en-US" sz="2700" b="1" dirty="0"/>
              <a:t>Constructors</a:t>
            </a:r>
          </a:p>
          <a:p>
            <a:pPr marL="1200150" lvl="1" indent="-457200" algn="just">
              <a:spcBef>
                <a:spcPct val="50000"/>
              </a:spcBef>
              <a:buFont typeface="Arial" panose="020B0604020202020204" pitchFamily="34" charset="0"/>
              <a:buChar char="•"/>
            </a:pPr>
            <a:r>
              <a:rPr lang="en-US" sz="2700" dirty="0"/>
              <a:t>Used to perform </a:t>
            </a:r>
            <a:r>
              <a:rPr lang="en-US" sz="2700" dirty="0" err="1"/>
              <a:t>initialisation</a:t>
            </a:r>
            <a:r>
              <a:rPr lang="en-US" sz="2700" dirty="0"/>
              <a:t> when class is instantiated with new</a:t>
            </a:r>
          </a:p>
          <a:p>
            <a:pPr marL="1200150" lvl="1" indent="-457200" algn="just">
              <a:spcBef>
                <a:spcPct val="50000"/>
              </a:spcBef>
              <a:buFont typeface="Arial" panose="020B0604020202020204" pitchFamily="34" charset="0"/>
              <a:buChar char="•"/>
            </a:pPr>
            <a:r>
              <a:rPr lang="en-US" sz="2700" dirty="0"/>
              <a:t>usually sets value of one or more attributes</a:t>
            </a:r>
          </a:p>
          <a:p>
            <a:pPr lvl="1" indent="0" algn="just">
              <a:spcBef>
                <a:spcPct val="50000"/>
              </a:spcBef>
            </a:pPr>
            <a:r>
              <a:rPr lang="en-US" sz="2700" b="1" dirty="0"/>
              <a:t>Methods</a:t>
            </a:r>
            <a:r>
              <a:rPr lang="en-US" sz="2700" dirty="0"/>
              <a:t> (AKA operations i.e. functions/procedures in a class)</a:t>
            </a:r>
          </a:p>
          <a:p>
            <a:pPr marL="1200150" lvl="1" indent="-457200" algn="just">
              <a:spcBef>
                <a:spcPct val="50000"/>
              </a:spcBef>
              <a:buFont typeface="Arial" panose="020B0604020202020204" pitchFamily="34" charset="0"/>
              <a:buChar char="•"/>
            </a:pPr>
            <a:r>
              <a:rPr lang="en-US" sz="2700" dirty="0"/>
              <a:t>Perform processing often resulting in a change of the class attribute values (.e. the classes </a:t>
            </a:r>
            <a:r>
              <a:rPr lang="en-US" sz="2700" b="1" i="1" dirty="0"/>
              <a:t>state</a:t>
            </a:r>
            <a:r>
              <a:rPr lang="en-US" sz="2700" dirty="0"/>
              <a:t>)</a:t>
            </a:r>
          </a:p>
        </p:txBody>
      </p:sp>
      <p:sp>
        <p:nvSpPr>
          <p:cNvPr id="4" name="Slide Number Placeholder 3"/>
          <p:cNvSpPr>
            <a:spLocks noGrp="1"/>
          </p:cNvSpPr>
          <p:nvPr>
            <p:ph type="sldNum" sz="quarter" idx="12"/>
          </p:nvPr>
        </p:nvSpPr>
        <p:spPr/>
        <p:txBody>
          <a:bodyPr/>
          <a:lstStyle/>
          <a:p>
            <a:pPr>
              <a:defRPr/>
            </a:pPr>
            <a:fld id="{196071BF-7651-49FF-89ED-55C176A53822}" type="slidenum">
              <a:rPr lang="en-US" smtClean="0"/>
              <a:pPr>
                <a:defRPr/>
              </a:pPr>
              <a:t>3</a:t>
            </a:fld>
            <a:endParaRPr lang="en-US"/>
          </a:p>
        </p:txBody>
      </p:sp>
    </p:spTree>
    <p:extLst>
      <p:ext uri="{BB962C8B-B14F-4D97-AF65-F5344CB8AC3E}">
        <p14:creationId xmlns:p14="http://schemas.microsoft.com/office/powerpoint/2010/main" val="322294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Grp="1" noChangeArrowheads="1"/>
          </p:cNvSpPr>
          <p:nvPr>
            <p:ph type="title"/>
          </p:nvPr>
        </p:nvSpPr>
        <p:spPr>
          <a:xfrm>
            <a:off x="977585" y="307890"/>
            <a:ext cx="8671084" cy="900113"/>
          </a:xfrm>
        </p:spPr>
        <p:txBody>
          <a:bodyPr/>
          <a:lstStyle/>
          <a:p>
            <a:pPr eaLnBrk="1" hangingPunct="1"/>
            <a:r>
              <a:rPr lang="en-US" sz="4100" dirty="0"/>
              <a:t>Method types</a:t>
            </a:r>
          </a:p>
        </p:txBody>
      </p:sp>
      <p:sp>
        <p:nvSpPr>
          <p:cNvPr id="223238" name="Text Box 11"/>
          <p:cNvSpPr txBox="1">
            <a:spLocks noChangeArrowheads="1"/>
          </p:cNvSpPr>
          <p:nvPr/>
        </p:nvSpPr>
        <p:spPr bwMode="auto">
          <a:xfrm>
            <a:off x="212048" y="1073427"/>
            <a:ext cx="9979030" cy="6544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ct val="50000"/>
              </a:spcBef>
            </a:pPr>
            <a:endParaRPr lang="en-US" sz="2700" dirty="0"/>
          </a:p>
          <a:p>
            <a:pPr algn="just">
              <a:spcBef>
                <a:spcPct val="50000"/>
              </a:spcBef>
            </a:pPr>
            <a:r>
              <a:rPr lang="en-US" sz="2700" dirty="0"/>
              <a:t>There are several different types of methods that may be present in a class each of which has a different purpose:</a:t>
            </a:r>
          </a:p>
          <a:p>
            <a:pPr marL="409835" indent="-409835" algn="just">
              <a:spcBef>
                <a:spcPct val="50000"/>
              </a:spcBef>
              <a:buFont typeface="Arial" pitchFamily="34" charset="0"/>
              <a:buChar char="•"/>
            </a:pPr>
            <a:r>
              <a:rPr lang="en-US" sz="2700" b="1" dirty="0"/>
              <a:t>Accessors</a:t>
            </a:r>
            <a:r>
              <a:rPr lang="en-US" sz="2700" dirty="0"/>
              <a:t> (getters) – allows the current value of an instance variable to be retrieved.</a:t>
            </a:r>
          </a:p>
          <a:p>
            <a:pPr marL="409835" indent="-409835" algn="just">
              <a:spcBef>
                <a:spcPct val="50000"/>
              </a:spcBef>
              <a:buFont typeface="Arial" pitchFamily="34" charset="0"/>
              <a:buChar char="•"/>
            </a:pPr>
            <a:r>
              <a:rPr lang="en-US" sz="2700" b="1" dirty="0" err="1"/>
              <a:t>Mutators</a:t>
            </a:r>
            <a:r>
              <a:rPr lang="en-US" sz="2700" dirty="0"/>
              <a:t> (setters) – allows the value of an instance variable to be changed.</a:t>
            </a:r>
          </a:p>
          <a:p>
            <a:pPr marL="409835" indent="-409835" algn="just">
              <a:spcBef>
                <a:spcPct val="50000"/>
              </a:spcBef>
              <a:buFont typeface="Arial" pitchFamily="34" charset="0"/>
              <a:buChar char="•"/>
            </a:pPr>
            <a:r>
              <a:rPr lang="en-US" sz="2700" b="1" dirty="0"/>
              <a:t>Operations</a:t>
            </a:r>
            <a:r>
              <a:rPr lang="en-US" sz="2700" dirty="0"/>
              <a:t> (behaviours) – methods which define the purpose of the class in terms of what objects that are created from it can do.</a:t>
            </a:r>
          </a:p>
          <a:p>
            <a:pPr marL="1106014" lvl="1" indent="-696182" algn="just">
              <a:spcBef>
                <a:spcPct val="50000"/>
              </a:spcBef>
            </a:pPr>
            <a:r>
              <a:rPr lang="en-US" sz="2700" dirty="0" err="1"/>
              <a:t>eg</a:t>
            </a:r>
            <a:r>
              <a:rPr lang="en-US" sz="2700" dirty="0"/>
              <a:t>. for an Account the withdraw, deposit and transfer behaviours would all be implemented as operations of the class.</a:t>
            </a:r>
          </a:p>
        </p:txBody>
      </p:sp>
      <p:sp>
        <p:nvSpPr>
          <p:cNvPr id="4" name="Slide Number Placeholder 3"/>
          <p:cNvSpPr>
            <a:spLocks noGrp="1"/>
          </p:cNvSpPr>
          <p:nvPr>
            <p:ph type="sldNum" sz="quarter" idx="12"/>
          </p:nvPr>
        </p:nvSpPr>
        <p:spPr/>
        <p:txBody>
          <a:bodyPr/>
          <a:lstStyle/>
          <a:p>
            <a:pPr>
              <a:defRPr/>
            </a:pPr>
            <a:fld id="{196071BF-7651-49FF-89ED-55C176A53822}"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2"/>
          <p:cNvSpPr>
            <a:spLocks noGrp="1" noChangeArrowheads="1"/>
          </p:cNvSpPr>
          <p:nvPr>
            <p:ph type="title"/>
          </p:nvPr>
        </p:nvSpPr>
        <p:spPr>
          <a:xfrm>
            <a:off x="552286" y="222831"/>
            <a:ext cx="9721215" cy="659323"/>
          </a:xfrm>
        </p:spPr>
        <p:txBody>
          <a:bodyPr/>
          <a:lstStyle/>
          <a:p>
            <a:pPr eaLnBrk="1" hangingPunct="1"/>
            <a:r>
              <a:rPr lang="en-US" sz="4000" dirty="0"/>
              <a:t>Attributes (Instance Variables/Fields)</a:t>
            </a:r>
          </a:p>
        </p:txBody>
      </p:sp>
      <p:sp>
        <p:nvSpPr>
          <p:cNvPr id="313347" name="Text Box 3"/>
          <p:cNvSpPr txBox="1">
            <a:spLocks noChangeArrowheads="1"/>
          </p:cNvSpPr>
          <p:nvPr/>
        </p:nvSpPr>
        <p:spPr bwMode="auto">
          <a:xfrm>
            <a:off x="722405" y="1158485"/>
            <a:ext cx="9361170" cy="65212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1353"/>
              </a:spcBef>
            </a:pPr>
            <a:r>
              <a:rPr lang="en-US" sz="2700" dirty="0"/>
              <a:t>We are going to narrow our focus down to the Account class to explore how a class is structured and how objects can be created and used.</a:t>
            </a:r>
          </a:p>
          <a:p>
            <a:pPr algn="just">
              <a:spcBef>
                <a:spcPts val="1353"/>
              </a:spcBef>
            </a:pPr>
            <a:r>
              <a:rPr lang="en-US" sz="2700" dirty="0"/>
              <a:t>Each instance (object) stores values reflecting its current state (such as balance, ID , name)</a:t>
            </a:r>
          </a:p>
          <a:p>
            <a:pPr algn="just">
              <a:spcBef>
                <a:spcPts val="1353"/>
              </a:spcBef>
            </a:pPr>
            <a:r>
              <a:rPr lang="en-US" sz="2700" dirty="0"/>
              <a:t>From the operations we have identified we should have at least three instance variables. </a:t>
            </a:r>
          </a:p>
          <a:p>
            <a:pPr algn="just">
              <a:spcBef>
                <a:spcPts val="1353"/>
              </a:spcBef>
            </a:pPr>
            <a:r>
              <a:rPr lang="en-US" sz="2300" dirty="0">
                <a:solidFill>
                  <a:srgbClr val="FF0000"/>
                </a:solidFill>
                <a:latin typeface="Courier New" pitchFamily="49" charset="0"/>
              </a:rPr>
              <a:t>public class Account </a:t>
            </a:r>
          </a:p>
          <a:p>
            <a:pPr algn="just">
              <a:spcBef>
                <a:spcPts val="1353"/>
              </a:spcBef>
            </a:pPr>
            <a:r>
              <a:rPr lang="en-US" sz="2300" dirty="0">
                <a:solidFill>
                  <a:srgbClr val="FF0000"/>
                </a:solidFill>
                <a:latin typeface="Courier New" pitchFamily="49" charset="0"/>
              </a:rPr>
              <a:t>{  …  </a:t>
            </a:r>
          </a:p>
          <a:p>
            <a:pPr algn="just">
              <a:spcBef>
                <a:spcPts val="1353"/>
              </a:spcBef>
            </a:pPr>
            <a:r>
              <a:rPr lang="en-US" sz="2300" dirty="0">
                <a:solidFill>
                  <a:srgbClr val="FF0000"/>
                </a:solidFill>
                <a:latin typeface="Courier New" pitchFamily="49" charset="0"/>
              </a:rPr>
              <a:t>   private String </a:t>
            </a:r>
            <a:r>
              <a:rPr lang="en-US" sz="2300" dirty="0" err="1">
                <a:solidFill>
                  <a:srgbClr val="FF0000"/>
                </a:solidFill>
                <a:latin typeface="Courier New" pitchFamily="49" charset="0"/>
              </a:rPr>
              <a:t>accID</a:t>
            </a:r>
            <a:r>
              <a:rPr lang="en-US" sz="2300" dirty="0">
                <a:solidFill>
                  <a:srgbClr val="FF0000"/>
                </a:solidFill>
                <a:latin typeface="Courier New" pitchFamily="49" charset="0"/>
              </a:rPr>
              <a:t>; </a:t>
            </a:r>
          </a:p>
          <a:p>
            <a:pPr algn="just">
              <a:spcBef>
                <a:spcPts val="1353"/>
              </a:spcBef>
            </a:pPr>
            <a:r>
              <a:rPr lang="en-US" sz="2300" dirty="0">
                <a:solidFill>
                  <a:srgbClr val="FF0000"/>
                </a:solidFill>
                <a:latin typeface="Courier New" pitchFamily="49" charset="0"/>
              </a:rPr>
              <a:t>   private String name;</a:t>
            </a:r>
          </a:p>
          <a:p>
            <a:pPr algn="just">
              <a:spcBef>
                <a:spcPts val="1353"/>
              </a:spcBef>
            </a:pPr>
            <a:r>
              <a:rPr lang="en-US" sz="2300" dirty="0">
                <a:solidFill>
                  <a:srgbClr val="FF0000"/>
                </a:solidFill>
                <a:latin typeface="Courier New" pitchFamily="49" charset="0"/>
              </a:rPr>
              <a:t>   private double balance;</a:t>
            </a:r>
          </a:p>
          <a:p>
            <a:pPr algn="just">
              <a:spcBef>
                <a:spcPts val="1353"/>
              </a:spcBef>
            </a:pPr>
            <a:r>
              <a:rPr lang="en-US" sz="2300" dirty="0">
                <a:solidFill>
                  <a:srgbClr val="FF0000"/>
                </a:solidFill>
                <a:latin typeface="Courier New" pitchFamily="49" charset="0"/>
              </a:rPr>
              <a:t>}	</a:t>
            </a:r>
          </a:p>
        </p:txBody>
      </p:sp>
      <p:sp>
        <p:nvSpPr>
          <p:cNvPr id="313348" name="Text Box 4"/>
          <p:cNvSpPr txBox="1">
            <a:spLocks noChangeArrowheads="1"/>
          </p:cNvSpPr>
          <p:nvPr/>
        </p:nvSpPr>
        <p:spPr bwMode="auto">
          <a:xfrm>
            <a:off x="6931745" y="5156280"/>
            <a:ext cx="3150394" cy="1635281"/>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3200" dirty="0"/>
              <a:t>private</a:t>
            </a:r>
          </a:p>
          <a:p>
            <a:pPr>
              <a:spcBef>
                <a:spcPct val="50000"/>
              </a:spcBef>
            </a:pPr>
            <a:r>
              <a:rPr lang="en-US" sz="2700" dirty="0"/>
              <a:t>(not accessible by other classes)</a:t>
            </a:r>
            <a:r>
              <a:rPr lang="en-US" sz="2700" b="1" dirty="0">
                <a:latin typeface="Times New Roman" pitchFamily="18" charset="0"/>
              </a:rPr>
              <a:t> </a:t>
            </a:r>
            <a:endParaRPr lang="en-US" sz="27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 calcmode="lin" valueType="num">
                                      <p:cBhvr additive="base">
                                        <p:cTn id="7" dur="500" fill="hold"/>
                                        <p:tgtEl>
                                          <p:spTgt spid="313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3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3347">
                                            <p:txEl>
                                              <p:pRg st="1" end="1"/>
                                            </p:txEl>
                                          </p:spTgt>
                                        </p:tgtEl>
                                        <p:attrNameLst>
                                          <p:attrName>style.visibility</p:attrName>
                                        </p:attrNameLst>
                                      </p:cBhvr>
                                      <p:to>
                                        <p:strVal val="visible"/>
                                      </p:to>
                                    </p:set>
                                    <p:anim calcmode="lin" valueType="num">
                                      <p:cBhvr additive="base">
                                        <p:cTn id="13" dur="500" fill="hold"/>
                                        <p:tgtEl>
                                          <p:spTgt spid="3133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3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3347">
                                            <p:txEl>
                                              <p:pRg st="2" end="2"/>
                                            </p:txEl>
                                          </p:spTgt>
                                        </p:tgtEl>
                                        <p:attrNameLst>
                                          <p:attrName>style.visibility</p:attrName>
                                        </p:attrNameLst>
                                      </p:cBhvr>
                                      <p:to>
                                        <p:strVal val="visible"/>
                                      </p:to>
                                    </p:set>
                                    <p:anim calcmode="lin" valueType="num">
                                      <p:cBhvr additive="base">
                                        <p:cTn id="19" dur="500" fill="hold"/>
                                        <p:tgtEl>
                                          <p:spTgt spid="3133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3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3347">
                                            <p:txEl>
                                              <p:pRg st="3" end="3"/>
                                            </p:txEl>
                                          </p:spTgt>
                                        </p:tgtEl>
                                        <p:attrNameLst>
                                          <p:attrName>style.visibility</p:attrName>
                                        </p:attrNameLst>
                                      </p:cBhvr>
                                      <p:to>
                                        <p:strVal val="visible"/>
                                      </p:to>
                                    </p:set>
                                    <p:anim calcmode="lin" valueType="num">
                                      <p:cBhvr additive="base">
                                        <p:cTn id="25" dur="500" fill="hold"/>
                                        <p:tgtEl>
                                          <p:spTgt spid="3133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3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3347">
                                            <p:txEl>
                                              <p:pRg st="4" end="4"/>
                                            </p:txEl>
                                          </p:spTgt>
                                        </p:tgtEl>
                                        <p:attrNameLst>
                                          <p:attrName>style.visibility</p:attrName>
                                        </p:attrNameLst>
                                      </p:cBhvr>
                                      <p:to>
                                        <p:strVal val="visible"/>
                                      </p:to>
                                    </p:set>
                                    <p:anim calcmode="lin" valueType="num">
                                      <p:cBhvr additive="base">
                                        <p:cTn id="31" dur="500" fill="hold"/>
                                        <p:tgtEl>
                                          <p:spTgt spid="3133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3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13347">
                                            <p:txEl>
                                              <p:pRg st="5" end="5"/>
                                            </p:txEl>
                                          </p:spTgt>
                                        </p:tgtEl>
                                        <p:attrNameLst>
                                          <p:attrName>style.visibility</p:attrName>
                                        </p:attrNameLst>
                                      </p:cBhvr>
                                      <p:to>
                                        <p:strVal val="visible"/>
                                      </p:to>
                                    </p:set>
                                    <p:anim calcmode="lin" valueType="num">
                                      <p:cBhvr additive="base">
                                        <p:cTn id="37" dur="500" fill="hold"/>
                                        <p:tgtEl>
                                          <p:spTgt spid="31334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133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13347">
                                            <p:txEl>
                                              <p:pRg st="6" end="6"/>
                                            </p:txEl>
                                          </p:spTgt>
                                        </p:tgtEl>
                                        <p:attrNameLst>
                                          <p:attrName>style.visibility</p:attrName>
                                        </p:attrNameLst>
                                      </p:cBhvr>
                                      <p:to>
                                        <p:strVal val="visible"/>
                                      </p:to>
                                    </p:set>
                                    <p:anim calcmode="lin" valueType="num">
                                      <p:cBhvr additive="base">
                                        <p:cTn id="43" dur="500" fill="hold"/>
                                        <p:tgtEl>
                                          <p:spTgt spid="31334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133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13347">
                                            <p:txEl>
                                              <p:pRg st="7" end="7"/>
                                            </p:txEl>
                                          </p:spTgt>
                                        </p:tgtEl>
                                        <p:attrNameLst>
                                          <p:attrName>style.visibility</p:attrName>
                                        </p:attrNameLst>
                                      </p:cBhvr>
                                      <p:to>
                                        <p:strVal val="visible"/>
                                      </p:to>
                                    </p:set>
                                    <p:anim calcmode="lin" valueType="num">
                                      <p:cBhvr additive="base">
                                        <p:cTn id="49" dur="500" fill="hold"/>
                                        <p:tgtEl>
                                          <p:spTgt spid="31334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133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13347">
                                            <p:txEl>
                                              <p:pRg st="8" end="8"/>
                                            </p:txEl>
                                          </p:spTgt>
                                        </p:tgtEl>
                                        <p:attrNameLst>
                                          <p:attrName>style.visibility</p:attrName>
                                        </p:attrNameLst>
                                      </p:cBhvr>
                                      <p:to>
                                        <p:strVal val="visible"/>
                                      </p:to>
                                    </p:set>
                                    <p:anim calcmode="lin" valueType="num">
                                      <p:cBhvr additive="base">
                                        <p:cTn id="55" dur="500" fill="hold"/>
                                        <p:tgtEl>
                                          <p:spTgt spid="313347">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133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13348"/>
                                        </p:tgtEl>
                                        <p:attrNameLst>
                                          <p:attrName>style.visibility</p:attrName>
                                        </p:attrNameLst>
                                      </p:cBhvr>
                                      <p:to>
                                        <p:strVal val="visible"/>
                                      </p:to>
                                    </p:set>
                                    <p:anim calcmode="lin" valueType="num">
                                      <p:cBhvr additive="base">
                                        <p:cTn id="61" dur="500" fill="hold"/>
                                        <p:tgtEl>
                                          <p:spTgt spid="313348"/>
                                        </p:tgtEl>
                                        <p:attrNameLst>
                                          <p:attrName>ppt_x</p:attrName>
                                        </p:attrNameLst>
                                      </p:cBhvr>
                                      <p:tavLst>
                                        <p:tav tm="0">
                                          <p:val>
                                            <p:strVal val="1+#ppt_w/2"/>
                                          </p:val>
                                        </p:tav>
                                        <p:tav tm="100000">
                                          <p:val>
                                            <p:strVal val="#ppt_x"/>
                                          </p:val>
                                        </p:tav>
                                      </p:tavLst>
                                    </p:anim>
                                    <p:anim calcmode="lin" valueType="num">
                                      <p:cBhvr additive="base">
                                        <p:cTn id="62" dur="500" fill="hold"/>
                                        <p:tgtEl>
                                          <p:spTgt spid="313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P spid="31334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2"/>
          <p:cNvSpPr>
            <a:spLocks noGrp="1" noChangeArrowheads="1"/>
          </p:cNvSpPr>
          <p:nvPr>
            <p:ph type="title"/>
          </p:nvPr>
        </p:nvSpPr>
        <p:spPr>
          <a:xfrm>
            <a:off x="270034" y="450056"/>
            <a:ext cx="10081260" cy="1080135"/>
          </a:xfrm>
        </p:spPr>
        <p:txBody>
          <a:bodyPr/>
          <a:lstStyle/>
          <a:p>
            <a:pPr eaLnBrk="1" hangingPunct="1"/>
            <a:r>
              <a:rPr lang="en-US" sz="4100" dirty="0"/>
              <a:t>Why private ?</a:t>
            </a:r>
          </a:p>
        </p:txBody>
      </p:sp>
      <p:grpSp>
        <p:nvGrpSpPr>
          <p:cNvPr id="2" name="Group 4"/>
          <p:cNvGrpSpPr>
            <a:grpSpLocks/>
          </p:cNvGrpSpPr>
          <p:nvPr/>
        </p:nvGrpSpPr>
        <p:grpSpPr bwMode="auto">
          <a:xfrm>
            <a:off x="540067" y="1350170"/>
            <a:ext cx="630079" cy="1080135"/>
            <a:chOff x="288" y="1488"/>
            <a:chExt cx="480" cy="1008"/>
          </a:xfrm>
        </p:grpSpPr>
        <p:sp>
          <p:nvSpPr>
            <p:cNvPr id="229386" name="AutoShape 5"/>
            <p:cNvSpPr>
              <a:spLocks noChangeArrowheads="1"/>
            </p:cNvSpPr>
            <p:nvPr/>
          </p:nvSpPr>
          <p:spPr bwMode="auto">
            <a:xfrm rot="3039919">
              <a:off x="528" y="1488"/>
              <a:ext cx="192" cy="288"/>
            </a:xfrm>
            <a:prstGeom prst="parallelogram">
              <a:avLst>
                <a:gd name="adj" fmla="val 13750"/>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9387" name="Rectangle 6"/>
            <p:cNvSpPr>
              <a:spLocks noChangeArrowheads="1"/>
            </p:cNvSpPr>
            <p:nvPr/>
          </p:nvSpPr>
          <p:spPr bwMode="auto">
            <a:xfrm>
              <a:off x="288" y="1488"/>
              <a:ext cx="336" cy="38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9388" name="AutoShape 7"/>
            <p:cNvSpPr>
              <a:spLocks noChangeArrowheads="1"/>
            </p:cNvSpPr>
            <p:nvPr/>
          </p:nvSpPr>
          <p:spPr bwMode="auto">
            <a:xfrm rot="7280848">
              <a:off x="528" y="2160"/>
              <a:ext cx="192" cy="288"/>
            </a:xfrm>
            <a:prstGeom prst="parallelogram">
              <a:avLst>
                <a:gd name="adj" fmla="val 13750"/>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9389" name="Rectangle 8"/>
            <p:cNvSpPr>
              <a:spLocks noChangeArrowheads="1"/>
            </p:cNvSpPr>
            <p:nvPr/>
          </p:nvSpPr>
          <p:spPr bwMode="auto">
            <a:xfrm>
              <a:off x="288" y="2112"/>
              <a:ext cx="336" cy="38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grpSp>
      <p:sp>
        <p:nvSpPr>
          <p:cNvPr id="315401" name="Text Box 9"/>
          <p:cNvSpPr txBox="1">
            <a:spLocks noChangeArrowheads="1"/>
          </p:cNvSpPr>
          <p:nvPr/>
        </p:nvSpPr>
        <p:spPr bwMode="auto">
          <a:xfrm>
            <a:off x="1440181" y="1530193"/>
            <a:ext cx="8821103" cy="9350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a:t>Suppose we created a class to model a switch which has two possible states on and off as in:</a:t>
            </a:r>
          </a:p>
        </p:txBody>
      </p:sp>
      <p:sp>
        <p:nvSpPr>
          <p:cNvPr id="315402" name="Text Box 10"/>
          <p:cNvSpPr txBox="1">
            <a:spLocks noChangeArrowheads="1"/>
          </p:cNvSpPr>
          <p:nvPr/>
        </p:nvSpPr>
        <p:spPr bwMode="auto">
          <a:xfrm>
            <a:off x="450056" y="2700339"/>
            <a:ext cx="6300788" cy="195998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b="1" dirty="0">
                <a:latin typeface="Courier New" pitchFamily="49" charset="0"/>
              </a:rPr>
              <a:t>class switch </a:t>
            </a:r>
          </a:p>
          <a:p>
            <a:pPr>
              <a:lnSpc>
                <a:spcPct val="70000"/>
              </a:lnSpc>
              <a:spcBef>
                <a:spcPct val="50000"/>
              </a:spcBef>
            </a:pPr>
            <a:r>
              <a:rPr lang="en-US" b="1" dirty="0">
                <a:latin typeface="Courier New" pitchFamily="49" charset="0"/>
              </a:rPr>
              <a:t>{  switch() { state = 0; }</a:t>
            </a:r>
          </a:p>
          <a:p>
            <a:pPr>
              <a:lnSpc>
                <a:spcPct val="70000"/>
              </a:lnSpc>
              <a:spcBef>
                <a:spcPct val="50000"/>
              </a:spcBef>
            </a:pPr>
            <a:r>
              <a:rPr lang="en-US" b="1" dirty="0">
                <a:latin typeface="Courier New" pitchFamily="49" charset="0"/>
              </a:rPr>
              <a:t>   public void </a:t>
            </a:r>
            <a:r>
              <a:rPr lang="en-US" b="1" dirty="0" err="1">
                <a:latin typeface="Courier New" pitchFamily="49" charset="0"/>
              </a:rPr>
              <a:t>setOff</a:t>
            </a:r>
            <a:r>
              <a:rPr lang="en-US" b="1" dirty="0">
                <a:latin typeface="Courier New" pitchFamily="49" charset="0"/>
              </a:rPr>
              <a:t>() { state = 0;}</a:t>
            </a:r>
          </a:p>
          <a:p>
            <a:pPr>
              <a:lnSpc>
                <a:spcPct val="70000"/>
              </a:lnSpc>
              <a:spcBef>
                <a:spcPct val="50000"/>
              </a:spcBef>
            </a:pPr>
            <a:r>
              <a:rPr lang="en-US" b="1" dirty="0">
                <a:latin typeface="Courier New" pitchFamily="49" charset="0"/>
              </a:rPr>
              <a:t>   public void </a:t>
            </a:r>
            <a:r>
              <a:rPr lang="en-US" b="1" dirty="0" err="1">
                <a:latin typeface="Courier New" pitchFamily="49" charset="0"/>
              </a:rPr>
              <a:t>setOn</a:t>
            </a:r>
            <a:r>
              <a:rPr lang="en-US" b="1" dirty="0">
                <a:latin typeface="Courier New" pitchFamily="49" charset="0"/>
              </a:rPr>
              <a:t>() { state = 1; }</a:t>
            </a:r>
          </a:p>
          <a:p>
            <a:pPr>
              <a:lnSpc>
                <a:spcPct val="70000"/>
              </a:lnSpc>
              <a:spcBef>
                <a:spcPct val="50000"/>
              </a:spcBef>
            </a:pPr>
            <a:r>
              <a:rPr lang="en-US" b="1" dirty="0">
                <a:latin typeface="Courier New" pitchFamily="49" charset="0"/>
              </a:rPr>
              <a:t>   public </a:t>
            </a:r>
            <a:r>
              <a:rPr lang="en-US" b="1" dirty="0" err="1">
                <a:latin typeface="Courier New" pitchFamily="49" charset="0"/>
              </a:rPr>
              <a:t>int</a:t>
            </a:r>
            <a:r>
              <a:rPr lang="en-US" b="1" dirty="0">
                <a:latin typeface="Courier New" pitchFamily="49" charset="0"/>
              </a:rPr>
              <a:t> state;</a:t>
            </a:r>
          </a:p>
          <a:p>
            <a:pPr>
              <a:lnSpc>
                <a:spcPct val="70000"/>
              </a:lnSpc>
              <a:spcBef>
                <a:spcPct val="50000"/>
              </a:spcBef>
            </a:pPr>
            <a:r>
              <a:rPr lang="en-US" b="1" dirty="0">
                <a:latin typeface="Courier New" pitchFamily="49" charset="0"/>
              </a:rPr>
              <a:t>} 	</a:t>
            </a:r>
          </a:p>
        </p:txBody>
      </p:sp>
      <p:sp>
        <p:nvSpPr>
          <p:cNvPr id="315403" name="Text Box 11"/>
          <p:cNvSpPr txBox="1">
            <a:spLocks noChangeArrowheads="1"/>
          </p:cNvSpPr>
          <p:nvPr/>
        </p:nvSpPr>
        <p:spPr bwMode="auto">
          <a:xfrm>
            <a:off x="7110890" y="2610328"/>
            <a:ext cx="3510439" cy="2050779"/>
          </a:xfrm>
          <a:prstGeom prst="rect">
            <a:avLst/>
          </a:prstGeom>
          <a:solidFill>
            <a:srgbClr val="FFFFCC"/>
          </a:solidFill>
          <a:ln w="9525">
            <a:noFill/>
            <a:miter lim="800000"/>
            <a:headEnd/>
            <a:tailEnd/>
          </a:ln>
          <a:effectLst>
            <a:outerShdw dist="35921" dir="2700000" algn="ctr" rotWithShape="0">
              <a:schemeClr val="bg2"/>
            </a:outerShdw>
          </a:effectLst>
        </p:spPr>
        <p:txBody>
          <a:bodyPr lIns="103085" tIns="51543" rIns="103085" bIns="51543">
            <a:spAutoFit/>
          </a:bodyPr>
          <a:lstStyle/>
          <a:p>
            <a:pPr eaLnBrk="0" hangingPunct="0">
              <a:spcBef>
                <a:spcPct val="50000"/>
              </a:spcBef>
              <a:defRPr/>
            </a:pPr>
            <a:r>
              <a:rPr lang="en-US" sz="2300" b="1" dirty="0" err="1">
                <a:latin typeface="Times New Roman" charset="0"/>
                <a:ea typeface="+mn-ea"/>
                <a:cs typeface="+mn-cs"/>
              </a:rPr>
              <a:t>int</a:t>
            </a:r>
            <a:r>
              <a:rPr lang="en-US" sz="2300" b="1" dirty="0">
                <a:latin typeface="Times New Roman" charset="0"/>
                <a:ea typeface="+mn-ea"/>
                <a:cs typeface="+mn-cs"/>
              </a:rPr>
              <a:t> on = 1;</a:t>
            </a:r>
          </a:p>
          <a:p>
            <a:pPr eaLnBrk="0" hangingPunct="0">
              <a:spcBef>
                <a:spcPct val="50000"/>
              </a:spcBef>
              <a:defRPr/>
            </a:pPr>
            <a:r>
              <a:rPr lang="en-US" sz="2300" b="1" dirty="0">
                <a:latin typeface="Times New Roman" charset="0"/>
                <a:ea typeface="+mn-ea"/>
                <a:cs typeface="+mn-cs"/>
              </a:rPr>
              <a:t>switch a = new switch();</a:t>
            </a:r>
          </a:p>
          <a:p>
            <a:pPr eaLnBrk="0" hangingPunct="0">
              <a:spcBef>
                <a:spcPct val="50000"/>
              </a:spcBef>
              <a:defRPr/>
            </a:pPr>
            <a:r>
              <a:rPr lang="en-US" sz="2300" b="1" dirty="0" err="1">
                <a:latin typeface="Times New Roman" charset="0"/>
                <a:ea typeface="+mn-ea"/>
                <a:cs typeface="+mn-cs"/>
              </a:rPr>
              <a:t>a.state</a:t>
            </a:r>
            <a:r>
              <a:rPr lang="en-US" sz="2300" b="1" dirty="0">
                <a:latin typeface="Times New Roman" charset="0"/>
                <a:ea typeface="+mn-ea"/>
                <a:cs typeface="+mn-cs"/>
              </a:rPr>
              <a:t> = on;</a:t>
            </a:r>
          </a:p>
          <a:p>
            <a:pPr eaLnBrk="0" hangingPunct="0">
              <a:spcBef>
                <a:spcPct val="50000"/>
              </a:spcBef>
              <a:defRPr/>
            </a:pPr>
            <a:r>
              <a:rPr lang="en-US" sz="2300" b="1" dirty="0">
                <a:latin typeface="Times New Roman" charset="0"/>
                <a:ea typeface="+mn-ea"/>
                <a:cs typeface="+mn-cs"/>
              </a:rPr>
              <a:t>...</a:t>
            </a:r>
            <a:endParaRPr lang="en-US" sz="2700" b="1" dirty="0">
              <a:latin typeface="Times New Roman" charset="0"/>
              <a:ea typeface="+mn-ea"/>
              <a:cs typeface="+mn-cs"/>
            </a:endParaRPr>
          </a:p>
        </p:txBody>
      </p:sp>
      <p:sp>
        <p:nvSpPr>
          <p:cNvPr id="315404" name="Text Box 12"/>
          <p:cNvSpPr txBox="1">
            <a:spLocks noChangeArrowheads="1"/>
          </p:cNvSpPr>
          <p:nvPr/>
        </p:nvSpPr>
        <p:spPr bwMode="auto">
          <a:xfrm>
            <a:off x="450056" y="5490687"/>
            <a:ext cx="9991249" cy="19322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marL="234950" indent="-23495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85000"/>
              </a:lnSpc>
              <a:spcBef>
                <a:spcPct val="50000"/>
              </a:spcBef>
              <a:buFontTx/>
              <a:buChar char="•"/>
            </a:pPr>
            <a:r>
              <a:rPr lang="en-US" sz="2700" dirty="0"/>
              <a:t>Can we now change state to a </a:t>
            </a:r>
            <a:r>
              <a:rPr lang="en-US" sz="2700" dirty="0" err="1"/>
              <a:t>boolean</a:t>
            </a:r>
            <a:r>
              <a:rPr lang="en-US" sz="2700" dirty="0"/>
              <a:t> variable (efficient) ? </a:t>
            </a:r>
          </a:p>
          <a:p>
            <a:pPr>
              <a:lnSpc>
                <a:spcPct val="85000"/>
              </a:lnSpc>
              <a:spcBef>
                <a:spcPct val="50000"/>
              </a:spcBef>
              <a:buFontTx/>
              <a:buChar char="•"/>
            </a:pPr>
            <a:r>
              <a:rPr lang="en-US" sz="2700" dirty="0"/>
              <a:t>We cannot because class users have assumed it is an </a:t>
            </a:r>
            <a:r>
              <a:rPr lang="en-US" sz="2700" dirty="0" err="1"/>
              <a:t>int</a:t>
            </a:r>
            <a:r>
              <a:rPr lang="en-US" sz="2700" dirty="0"/>
              <a:t>  and written code.</a:t>
            </a:r>
          </a:p>
          <a:p>
            <a:pPr>
              <a:lnSpc>
                <a:spcPct val="85000"/>
              </a:lnSpc>
              <a:spcBef>
                <a:spcPct val="50000"/>
              </a:spcBef>
              <a:buFontTx/>
              <a:buChar char="•"/>
            </a:pPr>
            <a:r>
              <a:rPr lang="en-US" sz="2700" dirty="0"/>
              <a:t>So data should always be hidden (private) - Encapsulated.</a:t>
            </a:r>
          </a:p>
        </p:txBody>
      </p:sp>
      <p:sp>
        <p:nvSpPr>
          <p:cNvPr id="3" name="Slide Number Placeholder 2"/>
          <p:cNvSpPr>
            <a:spLocks noGrp="1"/>
          </p:cNvSpPr>
          <p:nvPr>
            <p:ph type="sldNum" sz="quarter" idx="12"/>
          </p:nvPr>
        </p:nvSpPr>
        <p:spPr/>
        <p:txBody>
          <a:bodyPr/>
          <a:lstStyle/>
          <a:p>
            <a:pPr>
              <a:defRPr/>
            </a:pPr>
            <a:fld id="{196071BF-7651-49FF-89ED-55C176A53822}"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5401"/>
                                        </p:tgtEl>
                                        <p:attrNameLst>
                                          <p:attrName>style.visibility</p:attrName>
                                        </p:attrNameLst>
                                      </p:cBhvr>
                                      <p:to>
                                        <p:strVal val="visible"/>
                                      </p:to>
                                    </p:set>
                                    <p:anim calcmode="lin" valueType="num">
                                      <p:cBhvr additive="base">
                                        <p:cTn id="13" dur="500" fill="hold"/>
                                        <p:tgtEl>
                                          <p:spTgt spid="315401"/>
                                        </p:tgtEl>
                                        <p:attrNameLst>
                                          <p:attrName>ppt_x</p:attrName>
                                        </p:attrNameLst>
                                      </p:cBhvr>
                                      <p:tavLst>
                                        <p:tav tm="0">
                                          <p:val>
                                            <p:strVal val="1+#ppt_w/2"/>
                                          </p:val>
                                        </p:tav>
                                        <p:tav tm="100000">
                                          <p:val>
                                            <p:strVal val="#ppt_x"/>
                                          </p:val>
                                        </p:tav>
                                      </p:tavLst>
                                    </p:anim>
                                    <p:anim calcmode="lin" valueType="num">
                                      <p:cBhvr additive="base">
                                        <p:cTn id="14" dur="500" fill="hold"/>
                                        <p:tgtEl>
                                          <p:spTgt spid="3154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5402"/>
                                        </p:tgtEl>
                                        <p:attrNameLst>
                                          <p:attrName>style.visibility</p:attrName>
                                        </p:attrNameLst>
                                      </p:cBhvr>
                                      <p:to>
                                        <p:strVal val="visible"/>
                                      </p:to>
                                    </p:set>
                                    <p:anim calcmode="lin" valueType="num">
                                      <p:cBhvr additive="base">
                                        <p:cTn id="19" dur="500" fill="hold"/>
                                        <p:tgtEl>
                                          <p:spTgt spid="315402"/>
                                        </p:tgtEl>
                                        <p:attrNameLst>
                                          <p:attrName>ppt_x</p:attrName>
                                        </p:attrNameLst>
                                      </p:cBhvr>
                                      <p:tavLst>
                                        <p:tav tm="0">
                                          <p:val>
                                            <p:strVal val="0-#ppt_w/2"/>
                                          </p:val>
                                        </p:tav>
                                        <p:tav tm="100000">
                                          <p:val>
                                            <p:strVal val="#ppt_x"/>
                                          </p:val>
                                        </p:tav>
                                      </p:tavLst>
                                    </p:anim>
                                    <p:anim calcmode="lin" valueType="num">
                                      <p:cBhvr additive="base">
                                        <p:cTn id="20" dur="500" fill="hold"/>
                                        <p:tgtEl>
                                          <p:spTgt spid="3154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5403"/>
                                        </p:tgtEl>
                                        <p:attrNameLst>
                                          <p:attrName>style.visibility</p:attrName>
                                        </p:attrNameLst>
                                      </p:cBhvr>
                                      <p:to>
                                        <p:strVal val="visible"/>
                                      </p:to>
                                    </p:set>
                                    <p:anim calcmode="lin" valueType="num">
                                      <p:cBhvr additive="base">
                                        <p:cTn id="25" dur="500" fill="hold"/>
                                        <p:tgtEl>
                                          <p:spTgt spid="315403"/>
                                        </p:tgtEl>
                                        <p:attrNameLst>
                                          <p:attrName>ppt_x</p:attrName>
                                        </p:attrNameLst>
                                      </p:cBhvr>
                                      <p:tavLst>
                                        <p:tav tm="0">
                                          <p:val>
                                            <p:strVal val="1+#ppt_w/2"/>
                                          </p:val>
                                        </p:tav>
                                        <p:tav tm="100000">
                                          <p:val>
                                            <p:strVal val="#ppt_x"/>
                                          </p:val>
                                        </p:tav>
                                      </p:tavLst>
                                    </p:anim>
                                    <p:anim calcmode="lin" valueType="num">
                                      <p:cBhvr additive="base">
                                        <p:cTn id="26" dur="500" fill="hold"/>
                                        <p:tgtEl>
                                          <p:spTgt spid="31540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5404"/>
                                        </p:tgtEl>
                                        <p:attrNameLst>
                                          <p:attrName>style.visibility</p:attrName>
                                        </p:attrNameLst>
                                      </p:cBhvr>
                                      <p:to>
                                        <p:strVal val="visible"/>
                                      </p:to>
                                    </p:set>
                                    <p:anim calcmode="lin" valueType="num">
                                      <p:cBhvr additive="base">
                                        <p:cTn id="31" dur="500" fill="hold"/>
                                        <p:tgtEl>
                                          <p:spTgt spid="315404"/>
                                        </p:tgtEl>
                                        <p:attrNameLst>
                                          <p:attrName>ppt_x</p:attrName>
                                        </p:attrNameLst>
                                      </p:cBhvr>
                                      <p:tavLst>
                                        <p:tav tm="0">
                                          <p:val>
                                            <p:strVal val="0-#ppt_w/2"/>
                                          </p:val>
                                        </p:tav>
                                        <p:tav tm="100000">
                                          <p:val>
                                            <p:strVal val="#ppt_x"/>
                                          </p:val>
                                        </p:tav>
                                      </p:tavLst>
                                    </p:anim>
                                    <p:anim calcmode="lin" valueType="num">
                                      <p:cBhvr additive="base">
                                        <p:cTn id="32" dur="500" fill="hold"/>
                                        <p:tgtEl>
                                          <p:spTgt spid="315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1" grpId="0" autoUpdateAnimBg="0"/>
      <p:bldP spid="315402" grpId="0" animBg="1" autoUpdateAnimBg="0"/>
      <p:bldP spid="315403" grpId="0" animBg="1" autoUpdateAnimBg="0"/>
      <p:bldP spid="3154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2"/>
          <p:cNvSpPr>
            <a:spLocks noGrp="1" noChangeArrowheads="1"/>
          </p:cNvSpPr>
          <p:nvPr>
            <p:ph type="title"/>
          </p:nvPr>
        </p:nvSpPr>
        <p:spPr>
          <a:xfrm>
            <a:off x="980748" y="307538"/>
            <a:ext cx="8671084" cy="630079"/>
          </a:xfrm>
        </p:spPr>
        <p:txBody>
          <a:bodyPr/>
          <a:lstStyle/>
          <a:p>
            <a:pPr eaLnBrk="1" hangingPunct="1"/>
            <a:r>
              <a:rPr lang="en-AU" dirty="0"/>
              <a:t>Constructors</a:t>
            </a:r>
          </a:p>
        </p:txBody>
      </p:sp>
      <p:sp>
        <p:nvSpPr>
          <p:cNvPr id="320515" name="Text Box 3"/>
          <p:cNvSpPr txBox="1">
            <a:spLocks noChangeArrowheads="1"/>
          </p:cNvSpPr>
          <p:nvPr/>
        </p:nvSpPr>
        <p:spPr bwMode="auto">
          <a:xfrm>
            <a:off x="382168" y="988369"/>
            <a:ext cx="9901238" cy="2945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lvl1pPr marL="169863" indent="-169863"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75000"/>
              </a:lnSpc>
              <a:spcBef>
                <a:spcPts val="1353"/>
              </a:spcBef>
              <a:buFontTx/>
              <a:buChar char="•"/>
            </a:pPr>
            <a:r>
              <a:rPr lang="en-AU" sz="2300" b="1" dirty="0"/>
              <a:t>Constructors initialise instance variables when a new instance is created. </a:t>
            </a:r>
          </a:p>
          <a:p>
            <a:pPr algn="just">
              <a:lnSpc>
                <a:spcPct val="75000"/>
              </a:lnSpc>
              <a:spcBef>
                <a:spcPts val="1353"/>
              </a:spcBef>
              <a:buFontTx/>
              <a:buChar char="•"/>
            </a:pPr>
            <a:r>
              <a:rPr lang="en-AU" sz="2300" b="1" dirty="0"/>
              <a:t>Constructors have the same name as the class and are usually public.</a:t>
            </a:r>
          </a:p>
          <a:p>
            <a:pPr algn="just">
              <a:lnSpc>
                <a:spcPct val="75000"/>
              </a:lnSpc>
              <a:spcBef>
                <a:spcPts val="1353"/>
              </a:spcBef>
              <a:buFontTx/>
              <a:buChar char="•"/>
            </a:pPr>
            <a:r>
              <a:rPr lang="en-AU" sz="2300" b="1" dirty="0"/>
              <a:t>Constructor declarations do not require a return type. </a:t>
            </a:r>
          </a:p>
          <a:p>
            <a:pPr algn="just">
              <a:lnSpc>
                <a:spcPct val="75000"/>
              </a:lnSpc>
              <a:spcBef>
                <a:spcPts val="1353"/>
              </a:spcBef>
              <a:buFontTx/>
              <a:buChar char="•"/>
            </a:pPr>
            <a:r>
              <a:rPr lang="en-AU" sz="2300" b="1" dirty="0"/>
              <a:t>If no constructor provided Java will provide one with all instance variables set to default values for the corresponding data types.</a:t>
            </a:r>
          </a:p>
          <a:p>
            <a:pPr algn="just">
              <a:lnSpc>
                <a:spcPct val="75000"/>
              </a:lnSpc>
              <a:spcBef>
                <a:spcPts val="1353"/>
              </a:spcBef>
              <a:buFontTx/>
              <a:buChar char="•"/>
            </a:pPr>
            <a:r>
              <a:rPr lang="en-AU" sz="2300" b="1" dirty="0"/>
              <a:t>Account constructor is invoked twice below</a:t>
            </a:r>
          </a:p>
        </p:txBody>
      </p:sp>
      <p:sp>
        <p:nvSpPr>
          <p:cNvPr id="320516" name="Text Box 4"/>
          <p:cNvSpPr txBox="1">
            <a:spLocks noChangeArrowheads="1"/>
          </p:cNvSpPr>
          <p:nvPr/>
        </p:nvSpPr>
        <p:spPr bwMode="auto">
          <a:xfrm>
            <a:off x="382168" y="4986162"/>
            <a:ext cx="9696777" cy="2518343"/>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5000"/>
              </a:lnSpc>
              <a:spcBef>
                <a:spcPts val="0"/>
              </a:spcBef>
            </a:pPr>
            <a:r>
              <a:rPr lang="en-AU" sz="1900" b="1" i="1" dirty="0">
                <a:solidFill>
                  <a:srgbClr val="FF0000"/>
                </a:solidFill>
                <a:latin typeface="Courier New" pitchFamily="49" charset="0"/>
              </a:rPr>
              <a:t>public Account(String </a:t>
            </a:r>
            <a:r>
              <a:rPr lang="en-AU" sz="1900" b="1" i="1" dirty="0" err="1">
                <a:solidFill>
                  <a:srgbClr val="FF0000"/>
                </a:solidFill>
                <a:latin typeface="Courier New" pitchFamily="49" charset="0"/>
              </a:rPr>
              <a:t>accID</a:t>
            </a:r>
            <a:r>
              <a:rPr lang="en-AU" sz="1900" b="1" i="1" dirty="0">
                <a:solidFill>
                  <a:srgbClr val="FF0000"/>
                </a:solidFill>
                <a:latin typeface="Courier New" pitchFamily="49" charset="0"/>
              </a:rPr>
              <a:t>, String name, double amount)</a:t>
            </a:r>
          </a:p>
          <a:p>
            <a:pPr algn="just">
              <a:lnSpc>
                <a:spcPct val="65000"/>
              </a:lnSpc>
              <a:spcBef>
                <a:spcPts val="0"/>
              </a:spcBef>
            </a:pPr>
            <a:r>
              <a:rPr lang="en-AU" sz="1900" b="1" i="1" dirty="0">
                <a:solidFill>
                  <a:srgbClr val="FF0000"/>
                </a:solidFill>
                <a:latin typeface="Courier New" pitchFamily="49" charset="0"/>
              </a:rPr>
              <a:t>{  </a:t>
            </a:r>
          </a:p>
          <a:p>
            <a:pPr algn="just">
              <a:spcBef>
                <a:spcPts val="0"/>
              </a:spcBef>
            </a:pPr>
            <a:r>
              <a:rPr lang="en-AU" sz="1900" b="1" i="1" dirty="0">
                <a:solidFill>
                  <a:srgbClr val="FF0000"/>
                </a:solidFill>
                <a:latin typeface="Courier New" pitchFamily="49" charset="0"/>
              </a:rPr>
              <a:t>   // ‘this’ refers directly to the instance </a:t>
            </a:r>
            <a:r>
              <a:rPr lang="en-AU" sz="1900" b="1" i="1" dirty="0" err="1">
                <a:solidFill>
                  <a:srgbClr val="FF0000"/>
                </a:solidFill>
                <a:latin typeface="Courier New" pitchFamily="49" charset="0"/>
              </a:rPr>
              <a:t>var</a:t>
            </a:r>
            <a:r>
              <a:rPr lang="en-AU" sz="1900" b="1" i="1" dirty="0">
                <a:solidFill>
                  <a:srgbClr val="FF0000"/>
                </a:solidFill>
                <a:latin typeface="Courier New" pitchFamily="49" charset="0"/>
              </a:rPr>
              <a:t> and avoids </a:t>
            </a:r>
          </a:p>
          <a:p>
            <a:pPr algn="just">
              <a:spcBef>
                <a:spcPts val="0"/>
              </a:spcBef>
            </a:pPr>
            <a:r>
              <a:rPr lang="en-AU" sz="1900" b="1" i="1" dirty="0">
                <a:solidFill>
                  <a:srgbClr val="FF0000"/>
                </a:solidFill>
                <a:latin typeface="Courier New" pitchFamily="49" charset="0"/>
              </a:rPr>
              <a:t>   // confusion with parameters that have the same name</a:t>
            </a:r>
          </a:p>
          <a:p>
            <a:pPr algn="just">
              <a:spcBef>
                <a:spcPts val="0"/>
              </a:spcBef>
            </a:pPr>
            <a:r>
              <a:rPr lang="en-AU" sz="1900" b="1" i="1" dirty="0">
                <a:solidFill>
                  <a:srgbClr val="FF0000"/>
                </a:solidFill>
                <a:latin typeface="Courier New" pitchFamily="49" charset="0"/>
              </a:rPr>
              <a:t>   </a:t>
            </a:r>
            <a:r>
              <a:rPr lang="en-AU" sz="1900" b="1" i="1" dirty="0" err="1">
                <a:solidFill>
                  <a:srgbClr val="FF0000"/>
                </a:solidFill>
                <a:latin typeface="Courier New" pitchFamily="49" charset="0"/>
              </a:rPr>
              <a:t>this.accID</a:t>
            </a:r>
            <a:r>
              <a:rPr lang="en-AU" sz="1900" b="1" i="1" dirty="0">
                <a:solidFill>
                  <a:srgbClr val="FF0000"/>
                </a:solidFill>
                <a:latin typeface="Courier New" pitchFamily="49" charset="0"/>
              </a:rPr>
              <a:t> = </a:t>
            </a:r>
            <a:r>
              <a:rPr lang="en-AU" sz="1900" b="1" i="1" dirty="0" err="1">
                <a:solidFill>
                  <a:srgbClr val="FF0000"/>
                </a:solidFill>
                <a:latin typeface="Courier New" pitchFamily="49" charset="0"/>
              </a:rPr>
              <a:t>accID</a:t>
            </a:r>
            <a:r>
              <a:rPr lang="en-AU" sz="1900" b="1" i="1" dirty="0">
                <a:solidFill>
                  <a:srgbClr val="FF0000"/>
                </a:solidFill>
                <a:latin typeface="Courier New" pitchFamily="49" charset="0"/>
              </a:rPr>
              <a:t>;  </a:t>
            </a:r>
          </a:p>
          <a:p>
            <a:pPr algn="just">
              <a:spcBef>
                <a:spcPts val="0"/>
              </a:spcBef>
            </a:pPr>
            <a:r>
              <a:rPr lang="en-AU" sz="1900" b="1" i="1" dirty="0">
                <a:solidFill>
                  <a:srgbClr val="FF0000"/>
                </a:solidFill>
                <a:latin typeface="Courier New" pitchFamily="49" charset="0"/>
              </a:rPr>
              <a:t>   this.name = name; </a:t>
            </a:r>
          </a:p>
          <a:p>
            <a:pPr algn="just">
              <a:spcBef>
                <a:spcPts val="677"/>
              </a:spcBef>
            </a:pPr>
            <a:r>
              <a:rPr lang="en-AU" sz="1900" b="1" i="1" dirty="0">
                <a:solidFill>
                  <a:srgbClr val="FF0000"/>
                </a:solidFill>
                <a:latin typeface="Courier New" pitchFamily="49" charset="0"/>
              </a:rPr>
              <a:t>   // parameter and instance </a:t>
            </a:r>
            <a:r>
              <a:rPr lang="en-AU" sz="1900" b="1" i="1" dirty="0" err="1">
                <a:solidFill>
                  <a:srgbClr val="FF0000"/>
                </a:solidFill>
                <a:latin typeface="Courier New" pitchFamily="49" charset="0"/>
              </a:rPr>
              <a:t>var</a:t>
            </a:r>
            <a:r>
              <a:rPr lang="en-AU" sz="1900" b="1" i="1" dirty="0">
                <a:solidFill>
                  <a:srgbClr val="FF0000"/>
                </a:solidFill>
                <a:latin typeface="Courier New" pitchFamily="49" charset="0"/>
              </a:rPr>
              <a:t> can have different names</a:t>
            </a:r>
          </a:p>
          <a:p>
            <a:pPr algn="just">
              <a:spcBef>
                <a:spcPts val="0"/>
              </a:spcBef>
            </a:pPr>
            <a:r>
              <a:rPr lang="en-AU" sz="1900" b="1" i="1" dirty="0">
                <a:solidFill>
                  <a:srgbClr val="FF0000"/>
                </a:solidFill>
                <a:latin typeface="Courier New" pitchFamily="49" charset="0"/>
              </a:rPr>
              <a:t>   </a:t>
            </a:r>
            <a:r>
              <a:rPr lang="en-AU" sz="1900" b="1" i="1" dirty="0" err="1">
                <a:solidFill>
                  <a:srgbClr val="FF0000"/>
                </a:solidFill>
                <a:latin typeface="Courier New" pitchFamily="49" charset="0"/>
              </a:rPr>
              <a:t>this.balance</a:t>
            </a:r>
            <a:r>
              <a:rPr lang="en-AU" sz="1900" b="1" i="1" dirty="0">
                <a:solidFill>
                  <a:srgbClr val="FF0000"/>
                </a:solidFill>
                <a:latin typeface="Courier New" pitchFamily="49" charset="0"/>
              </a:rPr>
              <a:t> = amount; </a:t>
            </a:r>
          </a:p>
          <a:p>
            <a:pPr algn="just">
              <a:lnSpc>
                <a:spcPct val="65000"/>
              </a:lnSpc>
              <a:spcBef>
                <a:spcPts val="0"/>
              </a:spcBef>
            </a:pPr>
            <a:r>
              <a:rPr lang="en-AU" sz="1900" b="1" i="1" dirty="0">
                <a:solidFill>
                  <a:srgbClr val="FF0000"/>
                </a:solidFill>
                <a:latin typeface="Courier New" pitchFamily="49" charset="0"/>
              </a:rPr>
              <a:t>}</a:t>
            </a:r>
            <a:endParaRPr lang="en-AU" sz="1900" i="1" dirty="0">
              <a:latin typeface="Courier New" pitchFamily="49" charset="0"/>
            </a:endParaRPr>
          </a:p>
        </p:txBody>
      </p:sp>
      <p:sp>
        <p:nvSpPr>
          <p:cNvPr id="320517" name="Text Box 5"/>
          <p:cNvSpPr txBox="1">
            <a:spLocks noChangeArrowheads="1"/>
          </p:cNvSpPr>
          <p:nvPr/>
        </p:nvSpPr>
        <p:spPr bwMode="auto">
          <a:xfrm>
            <a:off x="892526" y="3965449"/>
            <a:ext cx="8761124" cy="78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85000"/>
              </a:lnSpc>
              <a:spcBef>
                <a:spcPts val="1353"/>
              </a:spcBef>
            </a:pPr>
            <a:r>
              <a:rPr lang="en-AU" sz="1900" b="1" dirty="0">
                <a:solidFill>
                  <a:srgbClr val="FF0000"/>
                </a:solidFill>
                <a:latin typeface="Courier New" pitchFamily="49" charset="0"/>
              </a:rPr>
              <a:t>Account mum = new Account("s123","Mercy Brown",1000);</a:t>
            </a:r>
          </a:p>
          <a:p>
            <a:pPr algn="just">
              <a:lnSpc>
                <a:spcPct val="85000"/>
              </a:lnSpc>
              <a:spcBef>
                <a:spcPts val="1353"/>
              </a:spcBef>
            </a:pPr>
            <a:r>
              <a:rPr lang="en-AU" sz="1900" b="1" dirty="0">
                <a:solidFill>
                  <a:srgbClr val="FF0000"/>
                </a:solidFill>
                <a:latin typeface="Courier New" pitchFamily="49" charset="0"/>
              </a:rPr>
              <a:t>Account dad = new Account("g234","David Brown",2000);</a:t>
            </a:r>
            <a:endParaRPr lang="en-AU" sz="1900" dirty="0">
              <a:latin typeface="Courier New" pitchFamily="49" charset="0"/>
            </a:endParaRPr>
          </a:p>
        </p:txBody>
      </p:sp>
      <p:sp>
        <p:nvSpPr>
          <p:cNvPr id="2" name="Slide Number Placeholder 1"/>
          <p:cNvSpPr>
            <a:spLocks noGrp="1"/>
          </p:cNvSpPr>
          <p:nvPr>
            <p:ph type="sldNum" sz="quarter" idx="12"/>
          </p:nvPr>
        </p:nvSpPr>
        <p:spPr>
          <a:xfrm>
            <a:off x="7782340" y="7197706"/>
            <a:ext cx="2250281" cy="540068"/>
          </a:xfrm>
        </p:spPr>
        <p:txBody>
          <a:bodyPr/>
          <a:lstStyle/>
          <a:p>
            <a:pPr>
              <a:defRPr/>
            </a:pPr>
            <a:fld id="{196071BF-7651-49FF-89ED-55C176A53822}" type="slidenum">
              <a:rPr lang="en-US" smtClean="0"/>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 calcmode="lin" valueType="num">
                                      <p:cBhvr additive="base">
                                        <p:cTn id="7" dur="500" fill="hold"/>
                                        <p:tgtEl>
                                          <p:spTgt spid="320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0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0515">
                                            <p:txEl>
                                              <p:pRg st="1" end="1"/>
                                            </p:txEl>
                                          </p:spTgt>
                                        </p:tgtEl>
                                        <p:attrNameLst>
                                          <p:attrName>style.visibility</p:attrName>
                                        </p:attrNameLst>
                                      </p:cBhvr>
                                      <p:to>
                                        <p:strVal val="visible"/>
                                      </p:to>
                                    </p:set>
                                    <p:anim calcmode="lin" valueType="num">
                                      <p:cBhvr additive="base">
                                        <p:cTn id="13" dur="500" fill="hold"/>
                                        <p:tgtEl>
                                          <p:spTgt spid="3205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0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0515">
                                            <p:txEl>
                                              <p:pRg st="2" end="2"/>
                                            </p:txEl>
                                          </p:spTgt>
                                        </p:tgtEl>
                                        <p:attrNameLst>
                                          <p:attrName>style.visibility</p:attrName>
                                        </p:attrNameLst>
                                      </p:cBhvr>
                                      <p:to>
                                        <p:strVal val="visible"/>
                                      </p:to>
                                    </p:set>
                                    <p:anim calcmode="lin" valueType="num">
                                      <p:cBhvr additive="base">
                                        <p:cTn id="19" dur="500" fill="hold"/>
                                        <p:tgtEl>
                                          <p:spTgt spid="3205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0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0515">
                                            <p:txEl>
                                              <p:pRg st="3" end="3"/>
                                            </p:txEl>
                                          </p:spTgt>
                                        </p:tgtEl>
                                        <p:attrNameLst>
                                          <p:attrName>style.visibility</p:attrName>
                                        </p:attrNameLst>
                                      </p:cBhvr>
                                      <p:to>
                                        <p:strVal val="visible"/>
                                      </p:to>
                                    </p:set>
                                    <p:anim calcmode="lin" valueType="num">
                                      <p:cBhvr additive="base">
                                        <p:cTn id="25" dur="500" fill="hold"/>
                                        <p:tgtEl>
                                          <p:spTgt spid="3205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20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0515">
                                            <p:txEl>
                                              <p:pRg st="4" end="4"/>
                                            </p:txEl>
                                          </p:spTgt>
                                        </p:tgtEl>
                                        <p:attrNameLst>
                                          <p:attrName>style.visibility</p:attrName>
                                        </p:attrNameLst>
                                      </p:cBhvr>
                                      <p:to>
                                        <p:strVal val="visible"/>
                                      </p:to>
                                    </p:set>
                                    <p:anim calcmode="lin" valueType="num">
                                      <p:cBhvr additive="base">
                                        <p:cTn id="31" dur="500" fill="hold"/>
                                        <p:tgtEl>
                                          <p:spTgt spid="3205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205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0517"/>
                                        </p:tgtEl>
                                        <p:attrNameLst>
                                          <p:attrName>style.visibility</p:attrName>
                                        </p:attrNameLst>
                                      </p:cBhvr>
                                      <p:to>
                                        <p:strVal val="visible"/>
                                      </p:to>
                                    </p:set>
                                    <p:anim calcmode="lin" valueType="num">
                                      <p:cBhvr additive="base">
                                        <p:cTn id="37" dur="500" fill="hold"/>
                                        <p:tgtEl>
                                          <p:spTgt spid="320517"/>
                                        </p:tgtEl>
                                        <p:attrNameLst>
                                          <p:attrName>ppt_x</p:attrName>
                                        </p:attrNameLst>
                                      </p:cBhvr>
                                      <p:tavLst>
                                        <p:tav tm="0">
                                          <p:val>
                                            <p:strVal val="0-#ppt_w/2"/>
                                          </p:val>
                                        </p:tav>
                                        <p:tav tm="100000">
                                          <p:val>
                                            <p:strVal val="#ppt_x"/>
                                          </p:val>
                                        </p:tav>
                                      </p:tavLst>
                                    </p:anim>
                                    <p:anim calcmode="lin" valueType="num">
                                      <p:cBhvr additive="base">
                                        <p:cTn id="38" dur="500" fill="hold"/>
                                        <p:tgtEl>
                                          <p:spTgt spid="32051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0516"/>
                                        </p:tgtEl>
                                        <p:attrNameLst>
                                          <p:attrName>style.visibility</p:attrName>
                                        </p:attrNameLst>
                                      </p:cBhvr>
                                      <p:to>
                                        <p:strVal val="visible"/>
                                      </p:to>
                                    </p:set>
                                    <p:anim calcmode="lin" valueType="num">
                                      <p:cBhvr additive="base">
                                        <p:cTn id="43" dur="500" fill="hold"/>
                                        <p:tgtEl>
                                          <p:spTgt spid="320516"/>
                                        </p:tgtEl>
                                        <p:attrNameLst>
                                          <p:attrName>ppt_x</p:attrName>
                                        </p:attrNameLst>
                                      </p:cBhvr>
                                      <p:tavLst>
                                        <p:tav tm="0">
                                          <p:val>
                                            <p:strVal val="0-#ppt_w/2"/>
                                          </p:val>
                                        </p:tav>
                                        <p:tav tm="100000">
                                          <p:val>
                                            <p:strVal val="#ppt_x"/>
                                          </p:val>
                                        </p:tav>
                                      </p:tavLst>
                                    </p:anim>
                                    <p:anim calcmode="lin" valueType="num">
                                      <p:cBhvr additive="base">
                                        <p:cTn id="44" dur="500" fill="hold"/>
                                        <p:tgtEl>
                                          <p:spTgt spid="320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P spid="320516" grpId="0"/>
      <p:bldP spid="32051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Grp="1" noChangeArrowheads="1"/>
          </p:cNvSpPr>
          <p:nvPr>
            <p:ph type="title"/>
          </p:nvPr>
        </p:nvSpPr>
        <p:spPr>
          <a:xfrm>
            <a:off x="977585" y="307890"/>
            <a:ext cx="8671084" cy="900113"/>
          </a:xfrm>
        </p:spPr>
        <p:txBody>
          <a:bodyPr/>
          <a:lstStyle/>
          <a:p>
            <a:pPr eaLnBrk="1" hangingPunct="1"/>
            <a:r>
              <a:rPr lang="en-US" sz="4100" dirty="0"/>
              <a:t>Constructing an Account object</a:t>
            </a:r>
          </a:p>
        </p:txBody>
      </p:sp>
      <p:grpSp>
        <p:nvGrpSpPr>
          <p:cNvPr id="2" name="Group 3"/>
          <p:cNvGrpSpPr>
            <a:grpSpLocks/>
          </p:cNvGrpSpPr>
          <p:nvPr/>
        </p:nvGrpSpPr>
        <p:grpSpPr bwMode="auto">
          <a:xfrm>
            <a:off x="434322" y="3145533"/>
            <a:ext cx="3600450" cy="716340"/>
            <a:chOff x="194" y="2448"/>
            <a:chExt cx="1920" cy="382"/>
          </a:xfrm>
        </p:grpSpPr>
        <p:sp>
          <p:nvSpPr>
            <p:cNvPr id="223272" name="Line 4"/>
            <p:cNvSpPr>
              <a:spLocks noChangeShapeType="1"/>
            </p:cNvSpPr>
            <p:nvPr/>
          </p:nvSpPr>
          <p:spPr bwMode="auto">
            <a:xfrm flipH="1">
              <a:off x="1778" y="2448"/>
              <a:ext cx="144" cy="288"/>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AU"/>
            </a:p>
          </p:txBody>
        </p:sp>
        <p:sp>
          <p:nvSpPr>
            <p:cNvPr id="223273" name="Text Box 5"/>
            <p:cNvSpPr txBox="1">
              <a:spLocks noChangeArrowheads="1"/>
            </p:cNvSpPr>
            <p:nvPr/>
          </p:nvSpPr>
          <p:spPr bwMode="auto">
            <a:xfrm>
              <a:off x="194" y="2592"/>
              <a:ext cx="1920"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dirty="0"/>
                <a:t>Account constructor</a:t>
              </a:r>
            </a:p>
          </p:txBody>
        </p:sp>
      </p:grpSp>
      <p:grpSp>
        <p:nvGrpSpPr>
          <p:cNvPr id="3" name="Group 6"/>
          <p:cNvGrpSpPr>
            <a:grpSpLocks/>
          </p:cNvGrpSpPr>
          <p:nvPr/>
        </p:nvGrpSpPr>
        <p:grpSpPr bwMode="auto">
          <a:xfrm>
            <a:off x="4124784" y="3199905"/>
            <a:ext cx="5395049" cy="834477"/>
            <a:chOff x="2162" y="2477"/>
            <a:chExt cx="2878" cy="445"/>
          </a:xfrm>
        </p:grpSpPr>
        <p:sp>
          <p:nvSpPr>
            <p:cNvPr id="223269" name="AutoShape 7"/>
            <p:cNvSpPr>
              <a:spLocks/>
            </p:cNvSpPr>
            <p:nvPr/>
          </p:nvSpPr>
          <p:spPr bwMode="auto">
            <a:xfrm rot="5363665">
              <a:off x="3501" y="1568"/>
              <a:ext cx="197" cy="2016"/>
            </a:xfrm>
            <a:prstGeom prst="rightBrace">
              <a:avLst>
                <a:gd name="adj1" fmla="val 238876"/>
                <a:gd name="adj2" fmla="val 53315"/>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eaLnBrk="0" hangingPunct="0">
                <a:lnSpc>
                  <a:spcPct val="85000"/>
                </a:lnSpc>
                <a:spcBef>
                  <a:spcPct val="50000"/>
                </a:spcBef>
              </a:pPr>
              <a:endParaRPr lang="en-US"/>
            </a:p>
          </p:txBody>
        </p:sp>
        <p:sp>
          <p:nvSpPr>
            <p:cNvPr id="223270" name="Line 8"/>
            <p:cNvSpPr>
              <a:spLocks noChangeShapeType="1"/>
            </p:cNvSpPr>
            <p:nvPr/>
          </p:nvSpPr>
          <p:spPr bwMode="auto">
            <a:xfrm flipH="1">
              <a:off x="3890" y="2592"/>
              <a:ext cx="192" cy="192"/>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AU"/>
            </a:p>
          </p:txBody>
        </p:sp>
        <p:sp>
          <p:nvSpPr>
            <p:cNvPr id="223271" name="Text Box 9"/>
            <p:cNvSpPr txBox="1">
              <a:spLocks noChangeArrowheads="1"/>
            </p:cNvSpPr>
            <p:nvPr/>
          </p:nvSpPr>
          <p:spPr bwMode="auto">
            <a:xfrm>
              <a:off x="2162" y="2745"/>
              <a:ext cx="2878" cy="1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5000"/>
                </a:lnSpc>
                <a:spcBef>
                  <a:spcPct val="50000"/>
                </a:spcBef>
              </a:pPr>
              <a:r>
                <a:rPr lang="en-US" sz="2300" dirty="0"/>
                <a:t>Arguments(relevant information)</a:t>
              </a:r>
            </a:p>
          </p:txBody>
        </p:sp>
      </p:grpSp>
      <p:sp>
        <p:nvSpPr>
          <p:cNvPr id="223239" name="Rectangle 12"/>
          <p:cNvSpPr>
            <a:spLocks noChangeArrowheads="1"/>
          </p:cNvSpPr>
          <p:nvPr/>
        </p:nvSpPr>
        <p:spPr bwMode="auto">
          <a:xfrm>
            <a:off x="382169" y="1243546"/>
            <a:ext cx="10171271" cy="9350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085" tIns="51543" rIns="103085" bIns="51543">
            <a:spAutoFit/>
          </a:bodyPr>
          <a:lstStyle/>
          <a:p>
            <a:pPr eaLnBrk="0" hangingPunct="0">
              <a:spcBef>
                <a:spcPct val="50000"/>
              </a:spcBef>
            </a:pPr>
            <a:r>
              <a:rPr lang="en-US" sz="2700" dirty="0"/>
              <a:t>We can use Account constructor to create an Account objects specifying the arguments as in  </a:t>
            </a:r>
          </a:p>
        </p:txBody>
      </p:sp>
      <p:sp>
        <p:nvSpPr>
          <p:cNvPr id="309270" name="Rectangle 22"/>
          <p:cNvSpPr>
            <a:spLocks noChangeArrowheads="1"/>
          </p:cNvSpPr>
          <p:nvPr/>
        </p:nvSpPr>
        <p:spPr bwMode="auto">
          <a:xfrm>
            <a:off x="428698" y="2245419"/>
            <a:ext cx="7514671" cy="837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03085" tIns="51543" rIns="103085" bIns="51543">
            <a:spAutoFit/>
          </a:bodyPr>
          <a:lstStyle/>
          <a:p>
            <a:pPr eaLnBrk="0" hangingPunct="0">
              <a:spcBef>
                <a:spcPts val="1353"/>
              </a:spcBef>
            </a:pPr>
            <a:r>
              <a:rPr lang="en-US" b="1" dirty="0">
                <a:solidFill>
                  <a:srgbClr val="FF0000"/>
                </a:solidFill>
                <a:latin typeface="Courier New" pitchFamily="49" charset="0"/>
              </a:rPr>
              <a:t>Account mum = new Account("s123","Mercy Brown",1000);</a:t>
            </a:r>
          </a:p>
          <a:p>
            <a:pPr eaLnBrk="0" hangingPunct="0">
              <a:spcBef>
                <a:spcPts val="1353"/>
              </a:spcBef>
            </a:pPr>
            <a:r>
              <a:rPr lang="en-US" b="1" dirty="0">
                <a:solidFill>
                  <a:srgbClr val="FF0000"/>
                </a:solidFill>
                <a:latin typeface="Courier New" pitchFamily="49" charset="0"/>
              </a:rPr>
              <a:t>Account dad = new Account("g234","David Brown",2000);</a:t>
            </a:r>
          </a:p>
        </p:txBody>
      </p:sp>
      <p:grpSp>
        <p:nvGrpSpPr>
          <p:cNvPr id="5" name="Group 23"/>
          <p:cNvGrpSpPr>
            <a:grpSpLocks/>
          </p:cNvGrpSpPr>
          <p:nvPr/>
        </p:nvGrpSpPr>
        <p:grpSpPr bwMode="auto">
          <a:xfrm>
            <a:off x="878753" y="3955631"/>
            <a:ext cx="4848389" cy="2126486"/>
            <a:chOff x="432" y="2880"/>
            <a:chExt cx="2736" cy="1248"/>
          </a:xfrm>
        </p:grpSpPr>
        <p:grpSp>
          <p:nvGrpSpPr>
            <p:cNvPr id="223252" name="Group 24"/>
            <p:cNvGrpSpPr>
              <a:grpSpLocks/>
            </p:cNvGrpSpPr>
            <p:nvPr/>
          </p:nvGrpSpPr>
          <p:grpSpPr bwMode="auto">
            <a:xfrm>
              <a:off x="432" y="2880"/>
              <a:ext cx="2400" cy="1248"/>
              <a:chOff x="432" y="2880"/>
              <a:chExt cx="2400" cy="1248"/>
            </a:xfrm>
          </p:grpSpPr>
          <p:grpSp>
            <p:nvGrpSpPr>
              <p:cNvPr id="223254" name="Group 25"/>
              <p:cNvGrpSpPr>
                <a:grpSpLocks/>
              </p:cNvGrpSpPr>
              <p:nvPr/>
            </p:nvGrpSpPr>
            <p:grpSpPr bwMode="auto">
              <a:xfrm>
                <a:off x="1392" y="3120"/>
                <a:ext cx="1440" cy="1008"/>
                <a:chOff x="1392" y="3360"/>
                <a:chExt cx="768" cy="672"/>
              </a:xfrm>
            </p:grpSpPr>
            <p:sp>
              <p:nvSpPr>
                <p:cNvPr id="223259" name="Rectangle 26"/>
                <p:cNvSpPr>
                  <a:spLocks noChangeArrowheads="1"/>
                </p:cNvSpPr>
                <p:nvPr/>
              </p:nvSpPr>
              <p:spPr bwMode="auto">
                <a:xfrm>
                  <a:off x="1392" y="3360"/>
                  <a:ext cx="768" cy="672"/>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3260" name="Text Box 27"/>
                <p:cNvSpPr txBox="1">
                  <a:spLocks noChangeArrowheads="1"/>
                </p:cNvSpPr>
                <p:nvPr/>
              </p:nvSpPr>
              <p:spPr bwMode="auto">
                <a:xfrm>
                  <a:off x="1392" y="3360"/>
                  <a:ext cx="768" cy="145"/>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u="sng" dirty="0"/>
                    <a:t>Account</a:t>
                  </a:r>
                </a:p>
              </p:txBody>
            </p:sp>
          </p:grpSp>
          <p:sp>
            <p:nvSpPr>
              <p:cNvPr id="223255" name="Rectangle 28"/>
              <p:cNvSpPr>
                <a:spLocks noChangeArrowheads="1"/>
              </p:cNvSpPr>
              <p:nvPr/>
            </p:nvSpPr>
            <p:spPr bwMode="auto">
              <a:xfrm>
                <a:off x="528" y="3168"/>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3256" name="Line 29"/>
              <p:cNvSpPr>
                <a:spLocks noChangeShapeType="1"/>
              </p:cNvSpPr>
              <p:nvPr/>
            </p:nvSpPr>
            <p:spPr bwMode="auto">
              <a:xfrm>
                <a:off x="816" y="3216"/>
                <a:ext cx="57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AU"/>
              </a:p>
            </p:txBody>
          </p:sp>
          <p:sp>
            <p:nvSpPr>
              <p:cNvPr id="223257" name="Line 30"/>
              <p:cNvSpPr>
                <a:spLocks noChangeShapeType="1"/>
              </p:cNvSpPr>
              <p:nvPr/>
            </p:nvSpPr>
            <p:spPr bwMode="auto">
              <a:xfrm>
                <a:off x="1392" y="3936"/>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AU"/>
              </a:p>
            </p:txBody>
          </p:sp>
          <p:sp>
            <p:nvSpPr>
              <p:cNvPr id="223258" name="Text Box 31"/>
              <p:cNvSpPr txBox="1">
                <a:spLocks noChangeArrowheads="1"/>
              </p:cNvSpPr>
              <p:nvPr/>
            </p:nvSpPr>
            <p:spPr bwMode="auto">
              <a:xfrm>
                <a:off x="432" y="2880"/>
                <a:ext cx="720"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a:t>mum</a:t>
                </a:r>
              </a:p>
            </p:txBody>
          </p:sp>
        </p:grpSp>
        <p:sp>
          <p:nvSpPr>
            <p:cNvPr id="223253" name="Text Box 32"/>
            <p:cNvSpPr txBox="1">
              <a:spLocks noChangeArrowheads="1"/>
            </p:cNvSpPr>
            <p:nvPr/>
          </p:nvSpPr>
          <p:spPr bwMode="auto">
            <a:xfrm>
              <a:off x="1392" y="3400"/>
              <a:ext cx="1776" cy="5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dirty="0" err="1"/>
                <a:t>accID</a:t>
              </a:r>
              <a:r>
                <a:rPr lang="en-US" dirty="0"/>
                <a:t>=“s123”</a:t>
              </a:r>
            </a:p>
            <a:p>
              <a:pPr>
                <a:lnSpc>
                  <a:spcPct val="60000"/>
                </a:lnSpc>
                <a:spcBef>
                  <a:spcPct val="50000"/>
                </a:spcBef>
              </a:pPr>
              <a:r>
                <a:rPr lang="en-US" dirty="0"/>
                <a:t>balance=$1000</a:t>
              </a:r>
            </a:p>
            <a:p>
              <a:pPr>
                <a:lnSpc>
                  <a:spcPct val="60000"/>
                </a:lnSpc>
                <a:spcBef>
                  <a:spcPct val="50000"/>
                </a:spcBef>
              </a:pPr>
              <a:r>
                <a:rPr lang="en-US" dirty="0"/>
                <a:t>name = “Mercy Brown”</a:t>
              </a:r>
            </a:p>
          </p:txBody>
        </p:sp>
      </p:grpSp>
      <p:grpSp>
        <p:nvGrpSpPr>
          <p:cNvPr id="8" name="Group 33"/>
          <p:cNvGrpSpPr>
            <a:grpSpLocks/>
          </p:cNvGrpSpPr>
          <p:nvPr/>
        </p:nvGrpSpPr>
        <p:grpSpPr bwMode="auto">
          <a:xfrm>
            <a:off x="5442251" y="3967292"/>
            <a:ext cx="4848389" cy="2126486"/>
            <a:chOff x="2880" y="2976"/>
            <a:chExt cx="2736" cy="1248"/>
          </a:xfrm>
        </p:grpSpPr>
        <p:grpSp>
          <p:nvGrpSpPr>
            <p:cNvPr id="223244" name="Group 34"/>
            <p:cNvGrpSpPr>
              <a:grpSpLocks/>
            </p:cNvGrpSpPr>
            <p:nvPr/>
          </p:nvGrpSpPr>
          <p:grpSpPr bwMode="auto">
            <a:xfrm>
              <a:off x="3840" y="3213"/>
              <a:ext cx="1440" cy="1011"/>
              <a:chOff x="1392" y="3358"/>
              <a:chExt cx="768" cy="674"/>
            </a:xfrm>
          </p:grpSpPr>
          <p:sp>
            <p:nvSpPr>
              <p:cNvPr id="223250" name="Rectangle 35"/>
              <p:cNvSpPr>
                <a:spLocks noChangeArrowheads="1"/>
              </p:cNvSpPr>
              <p:nvPr/>
            </p:nvSpPr>
            <p:spPr bwMode="auto">
              <a:xfrm>
                <a:off x="1392" y="3360"/>
                <a:ext cx="768" cy="672"/>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3251" name="Text Box 36"/>
              <p:cNvSpPr txBox="1">
                <a:spLocks noChangeArrowheads="1"/>
              </p:cNvSpPr>
              <p:nvPr/>
            </p:nvSpPr>
            <p:spPr bwMode="auto">
              <a:xfrm>
                <a:off x="1392" y="3358"/>
                <a:ext cx="768" cy="145"/>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u="sng" dirty="0"/>
                  <a:t>Account</a:t>
                </a:r>
              </a:p>
            </p:txBody>
          </p:sp>
        </p:grpSp>
        <p:sp>
          <p:nvSpPr>
            <p:cNvPr id="223245" name="Rectangle 37"/>
            <p:cNvSpPr>
              <a:spLocks noChangeArrowheads="1"/>
            </p:cNvSpPr>
            <p:nvPr/>
          </p:nvSpPr>
          <p:spPr bwMode="auto">
            <a:xfrm>
              <a:off x="2976" y="3264"/>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3246" name="Line 38"/>
            <p:cNvSpPr>
              <a:spLocks noChangeShapeType="1"/>
            </p:cNvSpPr>
            <p:nvPr/>
          </p:nvSpPr>
          <p:spPr bwMode="auto">
            <a:xfrm>
              <a:off x="3264" y="3312"/>
              <a:ext cx="57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AU"/>
            </a:p>
          </p:txBody>
        </p:sp>
        <p:sp>
          <p:nvSpPr>
            <p:cNvPr id="223247" name="Text Box 39"/>
            <p:cNvSpPr txBox="1">
              <a:spLocks noChangeArrowheads="1"/>
            </p:cNvSpPr>
            <p:nvPr/>
          </p:nvSpPr>
          <p:spPr bwMode="auto">
            <a:xfrm>
              <a:off x="3840" y="3496"/>
              <a:ext cx="1776" cy="5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dirty="0" err="1"/>
                <a:t>accID</a:t>
              </a:r>
              <a:r>
                <a:rPr lang="en-US" dirty="0"/>
                <a:t>=“g234”</a:t>
              </a:r>
            </a:p>
            <a:p>
              <a:pPr>
                <a:lnSpc>
                  <a:spcPct val="60000"/>
                </a:lnSpc>
                <a:spcBef>
                  <a:spcPct val="50000"/>
                </a:spcBef>
              </a:pPr>
              <a:r>
                <a:rPr lang="en-US" dirty="0"/>
                <a:t>balance=$2000</a:t>
              </a:r>
            </a:p>
            <a:p>
              <a:pPr>
                <a:lnSpc>
                  <a:spcPct val="60000"/>
                </a:lnSpc>
                <a:spcBef>
                  <a:spcPct val="50000"/>
                </a:spcBef>
              </a:pPr>
              <a:r>
                <a:rPr lang="en-US" dirty="0"/>
                <a:t>name = “David Brown”</a:t>
              </a:r>
            </a:p>
          </p:txBody>
        </p:sp>
        <p:sp>
          <p:nvSpPr>
            <p:cNvPr id="223248" name="Line 40"/>
            <p:cNvSpPr>
              <a:spLocks noChangeShapeType="1"/>
            </p:cNvSpPr>
            <p:nvPr/>
          </p:nvSpPr>
          <p:spPr bwMode="auto">
            <a:xfrm>
              <a:off x="3840" y="4032"/>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AU"/>
            </a:p>
          </p:txBody>
        </p:sp>
        <p:sp>
          <p:nvSpPr>
            <p:cNvPr id="223249" name="Text Box 41"/>
            <p:cNvSpPr txBox="1">
              <a:spLocks noChangeArrowheads="1"/>
            </p:cNvSpPr>
            <p:nvPr/>
          </p:nvSpPr>
          <p:spPr bwMode="auto">
            <a:xfrm>
              <a:off x="2880" y="2976"/>
              <a:ext cx="720"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a:t>dad</a:t>
              </a:r>
            </a:p>
          </p:txBody>
        </p:sp>
      </p:grpSp>
      <p:sp>
        <p:nvSpPr>
          <p:cNvPr id="4" name="Slide Number Placeholder 3"/>
          <p:cNvSpPr>
            <a:spLocks noGrp="1"/>
          </p:cNvSpPr>
          <p:nvPr>
            <p:ph type="sldNum" sz="quarter" idx="12"/>
          </p:nvPr>
        </p:nvSpPr>
        <p:spPr>
          <a:xfrm>
            <a:off x="7952460" y="7367825"/>
            <a:ext cx="2250281" cy="540068"/>
          </a:xfrm>
        </p:spPr>
        <p:txBody>
          <a:bodyPr/>
          <a:lstStyle/>
          <a:p>
            <a:pPr>
              <a:defRPr/>
            </a:pPr>
            <a:fld id="{196071BF-7651-49FF-89ED-55C176A53822}" type="slidenum">
              <a:rPr lang="en-US" smtClean="0"/>
              <a:pPr>
                <a:defRPr/>
              </a:pPr>
              <a:t>8</a:t>
            </a:fld>
            <a:endParaRPr lang="en-US" dirty="0"/>
          </a:p>
        </p:txBody>
      </p:sp>
      <p:sp>
        <p:nvSpPr>
          <p:cNvPr id="42" name="TextBox 41"/>
          <p:cNvSpPr txBox="1"/>
          <p:nvPr/>
        </p:nvSpPr>
        <p:spPr>
          <a:xfrm>
            <a:off x="382168" y="6176996"/>
            <a:ext cx="9075996" cy="1350588"/>
          </a:xfrm>
          <a:prstGeom prst="rect">
            <a:avLst/>
          </a:prstGeom>
          <a:noFill/>
        </p:spPr>
        <p:txBody>
          <a:bodyPr wrap="none" lIns="103085" tIns="51543" rIns="103085" bIns="51543" rtlCol="0">
            <a:spAutoFit/>
          </a:bodyPr>
          <a:lstStyle/>
          <a:p>
            <a:r>
              <a:rPr lang="en-US" sz="2700" dirty="0"/>
              <a:t>In order to capture the details the class user has supplied </a:t>
            </a:r>
          </a:p>
          <a:p>
            <a:r>
              <a:rPr lang="en-US" sz="2700" dirty="0"/>
              <a:t>when creating a new Account we need to implement a </a:t>
            </a:r>
          </a:p>
          <a:p>
            <a:r>
              <a:rPr lang="en-US" sz="2700" dirty="0"/>
              <a:t>constructor in the Account 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9270"/>
                                        </p:tgtEl>
                                        <p:attrNameLst>
                                          <p:attrName>style.visibility</p:attrName>
                                        </p:attrNameLst>
                                      </p:cBhvr>
                                      <p:to>
                                        <p:strVal val="visible"/>
                                      </p:to>
                                    </p:set>
                                    <p:anim calcmode="lin" valueType="num">
                                      <p:cBhvr additive="base">
                                        <p:cTn id="7" dur="500" fill="hold"/>
                                        <p:tgtEl>
                                          <p:spTgt spid="309270"/>
                                        </p:tgtEl>
                                        <p:attrNameLst>
                                          <p:attrName>ppt_x</p:attrName>
                                        </p:attrNameLst>
                                      </p:cBhvr>
                                      <p:tavLst>
                                        <p:tav tm="0">
                                          <p:val>
                                            <p:strVal val="0-#ppt_w/2"/>
                                          </p:val>
                                        </p:tav>
                                        <p:tav tm="100000">
                                          <p:val>
                                            <p:strVal val="#ppt_x"/>
                                          </p:val>
                                        </p:tav>
                                      </p:tavLst>
                                    </p:anim>
                                    <p:anim calcmode="lin" valueType="num">
                                      <p:cBhvr additive="base">
                                        <p:cTn id="8" dur="500" fill="hold"/>
                                        <p:tgtEl>
                                          <p:spTgt spid="3092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7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3C5B51-D307-4B6C-AC3D-D813BF217E0B}"/>
              </a:ext>
            </a:extLst>
          </p:cNvPr>
          <p:cNvSpPr>
            <a:spLocks noGrp="1"/>
          </p:cNvSpPr>
          <p:nvPr>
            <p:ph type="sldNum" sz="quarter" idx="12"/>
          </p:nvPr>
        </p:nvSpPr>
        <p:spPr/>
        <p:txBody>
          <a:bodyPr/>
          <a:lstStyle/>
          <a:p>
            <a:pPr>
              <a:defRPr/>
            </a:pPr>
            <a:fld id="{196071BF-7651-49FF-89ED-55C176A53822}" type="slidenum">
              <a:rPr lang="en-US" smtClean="0"/>
              <a:pPr>
                <a:defRPr/>
              </a:pPr>
              <a:t>9</a:t>
            </a:fld>
            <a:endParaRPr lang="en-US"/>
          </a:p>
        </p:txBody>
      </p:sp>
      <p:sp>
        <p:nvSpPr>
          <p:cNvPr id="25" name="Rectangle 2">
            <a:extLst>
              <a:ext uri="{FF2B5EF4-FFF2-40B4-BE49-F238E27FC236}">
                <a16:creationId xmlns:a16="http://schemas.microsoft.com/office/drawing/2014/main" id="{EB4CE69C-E0B1-4613-A228-F1F6E032DA50}"/>
              </a:ext>
            </a:extLst>
          </p:cNvPr>
          <p:cNvSpPr txBox="1">
            <a:spLocks noChangeArrowheads="1"/>
          </p:cNvSpPr>
          <p:nvPr/>
        </p:nvSpPr>
        <p:spPr bwMode="auto">
          <a:xfrm>
            <a:off x="892524" y="478011"/>
            <a:ext cx="9181148" cy="81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3085" tIns="51543" rIns="103085" bIns="51543" numCol="1" anchor="ctr" anchorCtr="0" compatLnSpc="1">
            <a:prstTxWarp prst="textNoShape">
              <a:avLst/>
            </a:prstTxWarp>
          </a:bodyPr>
          <a:lstStyle>
            <a:lvl1pPr algn="ctr" rtl="0" eaLnBrk="0" fontAlgn="base" hangingPunct="0">
              <a:spcBef>
                <a:spcPct val="0"/>
              </a:spcBef>
              <a:spcAft>
                <a:spcPct val="0"/>
              </a:spcAft>
              <a:defRPr sz="5000">
                <a:solidFill>
                  <a:schemeClr val="tx2"/>
                </a:solidFill>
                <a:latin typeface="+mj-lt"/>
                <a:ea typeface="+mj-ea"/>
                <a:cs typeface="Osaka"/>
              </a:defRPr>
            </a:lvl1pPr>
            <a:lvl2pPr algn="ctr" rtl="0" eaLnBrk="0" fontAlgn="base" hangingPunct="0">
              <a:spcBef>
                <a:spcPct val="0"/>
              </a:spcBef>
              <a:spcAft>
                <a:spcPct val="0"/>
              </a:spcAft>
              <a:defRPr sz="5000">
                <a:solidFill>
                  <a:schemeClr val="tx2"/>
                </a:solidFill>
                <a:latin typeface="Arial" charset="0"/>
                <a:ea typeface="Osaka" charset="-128"/>
                <a:cs typeface="Osaka"/>
              </a:defRPr>
            </a:lvl2pPr>
            <a:lvl3pPr algn="ctr" rtl="0" eaLnBrk="0" fontAlgn="base" hangingPunct="0">
              <a:spcBef>
                <a:spcPct val="0"/>
              </a:spcBef>
              <a:spcAft>
                <a:spcPct val="0"/>
              </a:spcAft>
              <a:defRPr sz="5000">
                <a:solidFill>
                  <a:schemeClr val="tx2"/>
                </a:solidFill>
                <a:latin typeface="Arial" charset="0"/>
                <a:ea typeface="Osaka" charset="-128"/>
                <a:cs typeface="Osaka"/>
              </a:defRPr>
            </a:lvl3pPr>
            <a:lvl4pPr algn="ctr" rtl="0" eaLnBrk="0" fontAlgn="base" hangingPunct="0">
              <a:spcBef>
                <a:spcPct val="0"/>
              </a:spcBef>
              <a:spcAft>
                <a:spcPct val="0"/>
              </a:spcAft>
              <a:defRPr sz="5000">
                <a:solidFill>
                  <a:schemeClr val="tx2"/>
                </a:solidFill>
                <a:latin typeface="Arial" charset="0"/>
                <a:ea typeface="Osaka" charset="-128"/>
                <a:cs typeface="Osaka"/>
              </a:defRPr>
            </a:lvl4pPr>
            <a:lvl5pPr algn="ctr" rtl="0" eaLnBrk="0" fontAlgn="base" hangingPunct="0">
              <a:spcBef>
                <a:spcPct val="0"/>
              </a:spcBef>
              <a:spcAft>
                <a:spcPct val="0"/>
              </a:spcAft>
              <a:defRPr sz="5000">
                <a:solidFill>
                  <a:schemeClr val="tx2"/>
                </a:solidFill>
                <a:latin typeface="Arial" charset="0"/>
                <a:ea typeface="Osaka" charset="-128"/>
                <a:cs typeface="Osaka"/>
              </a:defRPr>
            </a:lvl5pPr>
            <a:lvl6pPr marL="515424" algn="ctr" rtl="0" fontAlgn="base">
              <a:spcBef>
                <a:spcPct val="0"/>
              </a:spcBef>
              <a:spcAft>
                <a:spcPct val="0"/>
              </a:spcAft>
              <a:defRPr sz="5000">
                <a:solidFill>
                  <a:schemeClr val="tx2"/>
                </a:solidFill>
                <a:latin typeface="Arial" charset="0"/>
                <a:ea typeface="Osaka" charset="-128"/>
              </a:defRPr>
            </a:lvl6pPr>
            <a:lvl7pPr marL="1030848" algn="ctr" rtl="0" fontAlgn="base">
              <a:spcBef>
                <a:spcPct val="0"/>
              </a:spcBef>
              <a:spcAft>
                <a:spcPct val="0"/>
              </a:spcAft>
              <a:defRPr sz="5000">
                <a:solidFill>
                  <a:schemeClr val="tx2"/>
                </a:solidFill>
                <a:latin typeface="Arial" charset="0"/>
                <a:ea typeface="Osaka" charset="-128"/>
              </a:defRPr>
            </a:lvl7pPr>
            <a:lvl8pPr marL="1546274" algn="ctr" rtl="0" fontAlgn="base">
              <a:spcBef>
                <a:spcPct val="0"/>
              </a:spcBef>
              <a:spcAft>
                <a:spcPct val="0"/>
              </a:spcAft>
              <a:defRPr sz="5000">
                <a:solidFill>
                  <a:schemeClr val="tx2"/>
                </a:solidFill>
                <a:latin typeface="Arial" charset="0"/>
                <a:ea typeface="Osaka" charset="-128"/>
              </a:defRPr>
            </a:lvl8pPr>
            <a:lvl9pPr marL="2061698" algn="ctr" rtl="0" fontAlgn="base">
              <a:spcBef>
                <a:spcPct val="0"/>
              </a:spcBef>
              <a:spcAft>
                <a:spcPct val="0"/>
              </a:spcAft>
              <a:defRPr sz="5000">
                <a:solidFill>
                  <a:schemeClr val="tx2"/>
                </a:solidFill>
                <a:latin typeface="Arial" charset="0"/>
                <a:ea typeface="Osaka" charset="-128"/>
              </a:defRPr>
            </a:lvl9pPr>
          </a:lstStyle>
          <a:p>
            <a:pPr eaLnBrk="1" hangingPunct="1"/>
            <a:r>
              <a:rPr lang="en-US" sz="4100" kern="0" dirty="0"/>
              <a:t>Recap - Primitive Assignment</a:t>
            </a:r>
            <a:endParaRPr lang="en-US" kern="0" dirty="0"/>
          </a:p>
        </p:txBody>
      </p:sp>
      <p:sp>
        <p:nvSpPr>
          <p:cNvPr id="26" name="Text Box 3">
            <a:extLst>
              <a:ext uri="{FF2B5EF4-FFF2-40B4-BE49-F238E27FC236}">
                <a16:creationId xmlns:a16="http://schemas.microsoft.com/office/drawing/2014/main" id="{B3AD7EAB-438F-40DF-B939-05796EEF2B60}"/>
              </a:ext>
            </a:extLst>
          </p:cNvPr>
          <p:cNvSpPr txBox="1">
            <a:spLocks noChangeArrowheads="1"/>
          </p:cNvSpPr>
          <p:nvPr/>
        </p:nvSpPr>
        <p:spPr bwMode="auto">
          <a:xfrm>
            <a:off x="977583" y="2859675"/>
            <a:ext cx="5670709" cy="116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128000"/>
              </a:lnSpc>
              <a:spcBef>
                <a:spcPts val="1353"/>
              </a:spcBef>
            </a:pPr>
            <a:r>
              <a:rPr lang="en-US" sz="2700" b="1" dirty="0" err="1">
                <a:solidFill>
                  <a:srgbClr val="FF0000"/>
                </a:solidFill>
                <a:latin typeface="Courier New" pitchFamily="49" charset="0"/>
              </a:rPr>
              <a:t>int</a:t>
            </a:r>
            <a:r>
              <a:rPr lang="en-US" sz="2700" b="1" dirty="0">
                <a:solidFill>
                  <a:srgbClr val="FF0000"/>
                </a:solidFill>
                <a:latin typeface="Courier New" pitchFamily="49" charset="0"/>
              </a:rPr>
              <a:t> </a:t>
            </a:r>
            <a:r>
              <a:rPr lang="en-US" sz="2700" b="1" dirty="0" err="1">
                <a:solidFill>
                  <a:srgbClr val="FF0000"/>
                </a:solidFill>
                <a:latin typeface="Courier New" pitchFamily="49" charset="0"/>
              </a:rPr>
              <a:t>inputInt</a:t>
            </a:r>
            <a:r>
              <a:rPr lang="en-US" sz="2700" b="1" dirty="0">
                <a:solidFill>
                  <a:srgbClr val="FF0000"/>
                </a:solidFill>
                <a:latin typeface="Courier New" pitchFamily="49" charset="0"/>
              </a:rPr>
              <a:t> = 0;</a:t>
            </a:r>
          </a:p>
          <a:p>
            <a:pPr>
              <a:lnSpc>
                <a:spcPct val="128000"/>
              </a:lnSpc>
            </a:pPr>
            <a:r>
              <a:rPr lang="en-US" sz="2700" b="1" dirty="0" err="1">
                <a:solidFill>
                  <a:srgbClr val="FF0000"/>
                </a:solidFill>
                <a:latin typeface="Courier New" pitchFamily="49" charset="0"/>
              </a:rPr>
              <a:t>int</a:t>
            </a:r>
            <a:r>
              <a:rPr lang="en-US" sz="2700" b="1" dirty="0">
                <a:solidFill>
                  <a:srgbClr val="FF0000"/>
                </a:solidFill>
                <a:latin typeface="Courier New" pitchFamily="49" charset="0"/>
              </a:rPr>
              <a:t> </a:t>
            </a:r>
            <a:r>
              <a:rPr lang="en-US" sz="2700" b="1" dirty="0" err="1">
                <a:solidFill>
                  <a:srgbClr val="FF0000"/>
                </a:solidFill>
                <a:latin typeface="Courier New" pitchFamily="49" charset="0"/>
              </a:rPr>
              <a:t>anotherInt</a:t>
            </a:r>
            <a:r>
              <a:rPr lang="en-US" sz="2700" b="1" dirty="0">
                <a:solidFill>
                  <a:srgbClr val="FF0000"/>
                </a:solidFill>
                <a:latin typeface="Courier New" pitchFamily="49" charset="0"/>
              </a:rPr>
              <a:t> = 5;</a:t>
            </a:r>
          </a:p>
        </p:txBody>
      </p:sp>
      <p:grpSp>
        <p:nvGrpSpPr>
          <p:cNvPr id="27" name="Group 4">
            <a:extLst>
              <a:ext uri="{FF2B5EF4-FFF2-40B4-BE49-F238E27FC236}">
                <a16:creationId xmlns:a16="http://schemas.microsoft.com/office/drawing/2014/main" id="{CC441B86-4D29-496F-82E2-FF45288E68EB}"/>
              </a:ext>
            </a:extLst>
          </p:cNvPr>
          <p:cNvGrpSpPr>
            <a:grpSpLocks/>
          </p:cNvGrpSpPr>
          <p:nvPr/>
        </p:nvGrpSpPr>
        <p:grpSpPr bwMode="auto">
          <a:xfrm>
            <a:off x="6828314" y="2679653"/>
            <a:ext cx="3600450" cy="1080135"/>
            <a:chOff x="3648" y="864"/>
            <a:chExt cx="1920" cy="576"/>
          </a:xfrm>
        </p:grpSpPr>
        <p:sp>
          <p:nvSpPr>
            <p:cNvPr id="28" name="Rectangle 5">
              <a:extLst>
                <a:ext uri="{FF2B5EF4-FFF2-40B4-BE49-F238E27FC236}">
                  <a16:creationId xmlns:a16="http://schemas.microsoft.com/office/drawing/2014/main" id="{AD9EB81C-6708-4AE7-BC57-D870C8D436D5}"/>
                </a:ext>
              </a:extLst>
            </p:cNvPr>
            <p:cNvSpPr>
              <a:spLocks noChangeArrowheads="1"/>
            </p:cNvSpPr>
            <p:nvPr/>
          </p:nvSpPr>
          <p:spPr bwMode="auto">
            <a:xfrm>
              <a:off x="3840" y="1152"/>
              <a:ext cx="480" cy="288"/>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700" b="1" dirty="0">
                  <a:latin typeface="Times New Roman" pitchFamily="18" charset="0"/>
                </a:rPr>
                <a:t>0</a:t>
              </a:r>
            </a:p>
          </p:txBody>
        </p:sp>
        <p:sp>
          <p:nvSpPr>
            <p:cNvPr id="29" name="Rectangle 6">
              <a:extLst>
                <a:ext uri="{FF2B5EF4-FFF2-40B4-BE49-F238E27FC236}">
                  <a16:creationId xmlns:a16="http://schemas.microsoft.com/office/drawing/2014/main" id="{AF173232-02B8-4443-8F1B-53DECA61440C}"/>
                </a:ext>
              </a:extLst>
            </p:cNvPr>
            <p:cNvSpPr>
              <a:spLocks noChangeArrowheads="1"/>
            </p:cNvSpPr>
            <p:nvPr/>
          </p:nvSpPr>
          <p:spPr bwMode="auto">
            <a:xfrm>
              <a:off x="4656" y="1152"/>
              <a:ext cx="480" cy="288"/>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700" dirty="0">
                  <a:latin typeface="Times New Roman" pitchFamily="18" charset="0"/>
                </a:rPr>
                <a:t>5</a:t>
              </a:r>
            </a:p>
          </p:txBody>
        </p:sp>
        <p:sp>
          <p:nvSpPr>
            <p:cNvPr id="30" name="Text Box 7">
              <a:extLst>
                <a:ext uri="{FF2B5EF4-FFF2-40B4-BE49-F238E27FC236}">
                  <a16:creationId xmlns:a16="http://schemas.microsoft.com/office/drawing/2014/main" id="{83DD25F0-F978-488A-A02B-6BE3BDC78BAA}"/>
                </a:ext>
              </a:extLst>
            </p:cNvPr>
            <p:cNvSpPr txBox="1">
              <a:spLocks noChangeArrowheads="1"/>
            </p:cNvSpPr>
            <p:nvPr/>
          </p:nvSpPr>
          <p:spPr bwMode="auto">
            <a:xfrm>
              <a:off x="3648" y="864"/>
              <a:ext cx="76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err="1">
                  <a:latin typeface="Times New Roman" pitchFamily="18" charset="0"/>
                </a:rPr>
                <a:t>inputInt</a:t>
              </a:r>
              <a:endParaRPr lang="en-US" sz="2700" dirty="0">
                <a:latin typeface="Times New Roman" pitchFamily="18" charset="0"/>
              </a:endParaRPr>
            </a:p>
          </p:txBody>
        </p:sp>
        <p:sp>
          <p:nvSpPr>
            <p:cNvPr id="31" name="Text Box 8">
              <a:extLst>
                <a:ext uri="{FF2B5EF4-FFF2-40B4-BE49-F238E27FC236}">
                  <a16:creationId xmlns:a16="http://schemas.microsoft.com/office/drawing/2014/main" id="{FEC67103-90D7-4259-A97A-177DBE21E2AC}"/>
                </a:ext>
              </a:extLst>
            </p:cNvPr>
            <p:cNvSpPr txBox="1">
              <a:spLocks noChangeArrowheads="1"/>
            </p:cNvSpPr>
            <p:nvPr/>
          </p:nvSpPr>
          <p:spPr bwMode="auto">
            <a:xfrm>
              <a:off x="4512" y="864"/>
              <a:ext cx="105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err="1">
                  <a:latin typeface="Times New Roman" pitchFamily="18" charset="0"/>
                </a:rPr>
                <a:t>anotherInt</a:t>
              </a:r>
              <a:endParaRPr lang="en-US" sz="2700" dirty="0">
                <a:latin typeface="Times New Roman" pitchFamily="18" charset="0"/>
              </a:endParaRPr>
            </a:p>
          </p:txBody>
        </p:sp>
      </p:grpSp>
      <p:grpSp>
        <p:nvGrpSpPr>
          <p:cNvPr id="32" name="Group 9">
            <a:extLst>
              <a:ext uri="{FF2B5EF4-FFF2-40B4-BE49-F238E27FC236}">
                <a16:creationId xmlns:a16="http://schemas.microsoft.com/office/drawing/2014/main" id="{39C1F161-E7CE-45FF-9A17-45C222D1F892}"/>
              </a:ext>
            </a:extLst>
          </p:cNvPr>
          <p:cNvGrpSpPr>
            <a:grpSpLocks/>
          </p:cNvGrpSpPr>
          <p:nvPr/>
        </p:nvGrpSpPr>
        <p:grpSpPr bwMode="auto">
          <a:xfrm>
            <a:off x="6743256" y="5751697"/>
            <a:ext cx="3600450" cy="1080135"/>
            <a:chOff x="3600" y="1872"/>
            <a:chExt cx="1920" cy="576"/>
          </a:xfrm>
        </p:grpSpPr>
        <p:sp>
          <p:nvSpPr>
            <p:cNvPr id="33" name="Rectangle 10">
              <a:extLst>
                <a:ext uri="{FF2B5EF4-FFF2-40B4-BE49-F238E27FC236}">
                  <a16:creationId xmlns:a16="http://schemas.microsoft.com/office/drawing/2014/main" id="{14AF5637-C004-4015-9F4F-4C6204110902}"/>
                </a:ext>
              </a:extLst>
            </p:cNvPr>
            <p:cNvSpPr>
              <a:spLocks noChangeArrowheads="1"/>
            </p:cNvSpPr>
            <p:nvPr/>
          </p:nvSpPr>
          <p:spPr bwMode="auto">
            <a:xfrm>
              <a:off x="3792" y="2160"/>
              <a:ext cx="480" cy="288"/>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700" b="1" dirty="0">
                  <a:latin typeface="Times New Roman" pitchFamily="18" charset="0"/>
                </a:rPr>
                <a:t>5</a:t>
              </a:r>
            </a:p>
          </p:txBody>
        </p:sp>
        <p:sp>
          <p:nvSpPr>
            <p:cNvPr id="34" name="Rectangle 11">
              <a:extLst>
                <a:ext uri="{FF2B5EF4-FFF2-40B4-BE49-F238E27FC236}">
                  <a16:creationId xmlns:a16="http://schemas.microsoft.com/office/drawing/2014/main" id="{DC5CFBBF-9EBA-403B-9E9A-05F9CF061C77}"/>
                </a:ext>
              </a:extLst>
            </p:cNvPr>
            <p:cNvSpPr>
              <a:spLocks noChangeArrowheads="1"/>
            </p:cNvSpPr>
            <p:nvPr/>
          </p:nvSpPr>
          <p:spPr bwMode="auto">
            <a:xfrm>
              <a:off x="4608" y="2160"/>
              <a:ext cx="480" cy="288"/>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700" dirty="0">
                  <a:latin typeface="Times New Roman" pitchFamily="18" charset="0"/>
                </a:rPr>
                <a:t>5</a:t>
              </a:r>
            </a:p>
          </p:txBody>
        </p:sp>
        <p:sp>
          <p:nvSpPr>
            <p:cNvPr id="35" name="Text Box 12">
              <a:extLst>
                <a:ext uri="{FF2B5EF4-FFF2-40B4-BE49-F238E27FC236}">
                  <a16:creationId xmlns:a16="http://schemas.microsoft.com/office/drawing/2014/main" id="{7BBDC4B5-EA78-46BE-989F-687CB4DF6D20}"/>
                </a:ext>
              </a:extLst>
            </p:cNvPr>
            <p:cNvSpPr txBox="1">
              <a:spLocks noChangeArrowheads="1"/>
            </p:cNvSpPr>
            <p:nvPr/>
          </p:nvSpPr>
          <p:spPr bwMode="auto">
            <a:xfrm>
              <a:off x="3600" y="1872"/>
              <a:ext cx="76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err="1">
                  <a:latin typeface="Times New Roman" pitchFamily="18" charset="0"/>
                </a:rPr>
                <a:t>inputInt</a:t>
              </a:r>
              <a:endParaRPr lang="en-US" sz="2700" dirty="0">
                <a:latin typeface="Times New Roman" pitchFamily="18" charset="0"/>
              </a:endParaRPr>
            </a:p>
          </p:txBody>
        </p:sp>
        <p:sp>
          <p:nvSpPr>
            <p:cNvPr id="36" name="Text Box 13">
              <a:extLst>
                <a:ext uri="{FF2B5EF4-FFF2-40B4-BE49-F238E27FC236}">
                  <a16:creationId xmlns:a16="http://schemas.microsoft.com/office/drawing/2014/main" id="{2AEED3EA-5EBA-4C0D-9B0A-5487149EA0BF}"/>
                </a:ext>
              </a:extLst>
            </p:cNvPr>
            <p:cNvSpPr txBox="1">
              <a:spLocks noChangeArrowheads="1"/>
            </p:cNvSpPr>
            <p:nvPr/>
          </p:nvSpPr>
          <p:spPr bwMode="auto">
            <a:xfrm>
              <a:off x="4464" y="1872"/>
              <a:ext cx="105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err="1">
                  <a:latin typeface="Times New Roman" pitchFamily="18" charset="0"/>
                </a:rPr>
                <a:t>anotherInt</a:t>
              </a:r>
              <a:endParaRPr lang="en-US" sz="2700" dirty="0">
                <a:latin typeface="Times New Roman" pitchFamily="18" charset="0"/>
              </a:endParaRPr>
            </a:p>
          </p:txBody>
        </p:sp>
      </p:grpSp>
      <p:sp>
        <p:nvSpPr>
          <p:cNvPr id="37" name="Text Box 14">
            <a:extLst>
              <a:ext uri="{FF2B5EF4-FFF2-40B4-BE49-F238E27FC236}">
                <a16:creationId xmlns:a16="http://schemas.microsoft.com/office/drawing/2014/main" id="{D0CFA5E2-132A-47E3-9040-6C5A3AAEDDAA}"/>
              </a:ext>
            </a:extLst>
          </p:cNvPr>
          <p:cNvSpPr txBox="1">
            <a:spLocks noChangeArrowheads="1"/>
          </p:cNvSpPr>
          <p:nvPr/>
        </p:nvSpPr>
        <p:spPr bwMode="auto">
          <a:xfrm>
            <a:off x="892526" y="5751697"/>
            <a:ext cx="5850731" cy="116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128000"/>
              </a:lnSpc>
            </a:pPr>
            <a:r>
              <a:rPr lang="en-US" sz="2700" b="1" dirty="0">
                <a:solidFill>
                  <a:srgbClr val="FF0000"/>
                </a:solidFill>
                <a:latin typeface="Courier New" pitchFamily="49" charset="0"/>
              </a:rPr>
              <a:t>...</a:t>
            </a:r>
          </a:p>
          <a:p>
            <a:pPr>
              <a:lnSpc>
                <a:spcPct val="128000"/>
              </a:lnSpc>
            </a:pPr>
            <a:r>
              <a:rPr lang="en-US" sz="2700" b="1" dirty="0" err="1">
                <a:solidFill>
                  <a:srgbClr val="FF0000"/>
                </a:solidFill>
                <a:latin typeface="Courier New" pitchFamily="49" charset="0"/>
              </a:rPr>
              <a:t>inputInt</a:t>
            </a:r>
            <a:r>
              <a:rPr lang="en-US" sz="2700" b="1" dirty="0">
                <a:solidFill>
                  <a:srgbClr val="FF0000"/>
                </a:solidFill>
                <a:latin typeface="Courier New" pitchFamily="49" charset="0"/>
              </a:rPr>
              <a:t> = </a:t>
            </a:r>
            <a:r>
              <a:rPr lang="en-US" sz="2700" b="1" dirty="0" err="1">
                <a:solidFill>
                  <a:srgbClr val="FF0000"/>
                </a:solidFill>
                <a:latin typeface="Courier New" pitchFamily="49" charset="0"/>
              </a:rPr>
              <a:t>anotherInt</a:t>
            </a:r>
            <a:r>
              <a:rPr lang="en-US" sz="2700" b="1" dirty="0">
                <a:solidFill>
                  <a:srgbClr val="FF0000"/>
                </a:solidFill>
                <a:latin typeface="Courier New" pitchFamily="49" charset="0"/>
              </a:rPr>
              <a:t>;</a:t>
            </a:r>
            <a:endParaRPr lang="en-US" sz="3600" dirty="0">
              <a:latin typeface="Times New Roman" pitchFamily="18" charset="0"/>
            </a:endParaRPr>
          </a:p>
        </p:txBody>
      </p:sp>
      <p:sp>
        <p:nvSpPr>
          <p:cNvPr id="38" name="Slide Number Placeholder 3">
            <a:extLst>
              <a:ext uri="{FF2B5EF4-FFF2-40B4-BE49-F238E27FC236}">
                <a16:creationId xmlns:a16="http://schemas.microsoft.com/office/drawing/2014/main" id="{2F669B20-C82E-4D98-9BF7-C9871078FAB8}"/>
              </a:ext>
            </a:extLst>
          </p:cNvPr>
          <p:cNvSpPr txBox="1">
            <a:spLocks/>
          </p:cNvSpPr>
          <p:nvPr/>
        </p:nvSpPr>
        <p:spPr bwMode="auto">
          <a:xfrm>
            <a:off x="7740969"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defPPr>
              <a:defRPr lang="en-AU"/>
            </a:defPPr>
            <a:lvl1pPr algn="r" rtl="0" eaLnBrk="0" fontAlgn="base" hangingPunct="0">
              <a:lnSpc>
                <a:spcPct val="100000"/>
              </a:lnSpc>
              <a:spcBef>
                <a:spcPct val="0"/>
              </a:spcBef>
              <a:spcAft>
                <a:spcPct val="0"/>
              </a:spcAft>
              <a:defRPr sz="1600" kern="1200">
                <a:solidFill>
                  <a:schemeClr val="tx1"/>
                </a:solidFill>
                <a:latin typeface="Arial" charset="0"/>
                <a:ea typeface="+mn-ea"/>
                <a:cs typeface="+mn-cs"/>
              </a:defRPr>
            </a:lvl1pPr>
            <a:lvl2pPr marL="515424" algn="l" rtl="0" fontAlgn="base">
              <a:spcBef>
                <a:spcPct val="0"/>
              </a:spcBef>
              <a:spcAft>
                <a:spcPct val="0"/>
              </a:spcAft>
              <a:defRPr kern="1200">
                <a:solidFill>
                  <a:schemeClr val="tx1"/>
                </a:solidFill>
                <a:latin typeface="Arial" pitchFamily="34" charset="0"/>
                <a:ea typeface="Osaka"/>
                <a:cs typeface="Osaka"/>
              </a:defRPr>
            </a:lvl2pPr>
            <a:lvl3pPr marL="1030848" algn="l" rtl="0" fontAlgn="base">
              <a:spcBef>
                <a:spcPct val="0"/>
              </a:spcBef>
              <a:spcAft>
                <a:spcPct val="0"/>
              </a:spcAft>
              <a:defRPr kern="1200">
                <a:solidFill>
                  <a:schemeClr val="tx1"/>
                </a:solidFill>
                <a:latin typeface="Arial" pitchFamily="34" charset="0"/>
                <a:ea typeface="Osaka"/>
                <a:cs typeface="Osaka"/>
              </a:defRPr>
            </a:lvl3pPr>
            <a:lvl4pPr marL="1546274" algn="l" rtl="0" fontAlgn="base">
              <a:spcBef>
                <a:spcPct val="0"/>
              </a:spcBef>
              <a:spcAft>
                <a:spcPct val="0"/>
              </a:spcAft>
              <a:defRPr kern="1200">
                <a:solidFill>
                  <a:schemeClr val="tx1"/>
                </a:solidFill>
                <a:latin typeface="Arial" pitchFamily="34" charset="0"/>
                <a:ea typeface="Osaka"/>
                <a:cs typeface="Osaka"/>
              </a:defRPr>
            </a:lvl4pPr>
            <a:lvl5pPr marL="2061698" algn="l" rtl="0" fontAlgn="base">
              <a:spcBef>
                <a:spcPct val="0"/>
              </a:spcBef>
              <a:spcAft>
                <a:spcPct val="0"/>
              </a:spcAft>
              <a:defRPr kern="1200">
                <a:solidFill>
                  <a:schemeClr val="tx1"/>
                </a:solidFill>
                <a:latin typeface="Arial" pitchFamily="34" charset="0"/>
                <a:ea typeface="Osaka"/>
                <a:cs typeface="Osaka"/>
              </a:defRPr>
            </a:lvl5pPr>
            <a:lvl6pPr marL="2577122" algn="l" defTabSz="1030848" rtl="0" eaLnBrk="1" latinLnBrk="0" hangingPunct="1">
              <a:defRPr kern="1200">
                <a:solidFill>
                  <a:schemeClr val="tx1"/>
                </a:solidFill>
                <a:latin typeface="Arial" pitchFamily="34" charset="0"/>
                <a:ea typeface="Osaka"/>
                <a:cs typeface="Osaka"/>
              </a:defRPr>
            </a:lvl6pPr>
            <a:lvl7pPr marL="3092546" algn="l" defTabSz="1030848" rtl="0" eaLnBrk="1" latinLnBrk="0" hangingPunct="1">
              <a:defRPr kern="1200">
                <a:solidFill>
                  <a:schemeClr val="tx1"/>
                </a:solidFill>
                <a:latin typeface="Arial" pitchFamily="34" charset="0"/>
                <a:ea typeface="Osaka"/>
                <a:cs typeface="Osaka"/>
              </a:defRPr>
            </a:lvl7pPr>
            <a:lvl8pPr marL="3607971" algn="l" defTabSz="1030848" rtl="0" eaLnBrk="1" latinLnBrk="0" hangingPunct="1">
              <a:defRPr kern="1200">
                <a:solidFill>
                  <a:schemeClr val="tx1"/>
                </a:solidFill>
                <a:latin typeface="Arial" pitchFamily="34" charset="0"/>
                <a:ea typeface="Osaka"/>
                <a:cs typeface="Osaka"/>
              </a:defRPr>
            </a:lvl8pPr>
            <a:lvl9pPr marL="4123396" algn="l" defTabSz="1030848" rtl="0" eaLnBrk="1" latinLnBrk="0" hangingPunct="1">
              <a:defRPr kern="1200">
                <a:solidFill>
                  <a:schemeClr val="tx1"/>
                </a:solidFill>
                <a:latin typeface="Arial" pitchFamily="34" charset="0"/>
                <a:ea typeface="Osaka"/>
                <a:cs typeface="Osaka"/>
              </a:defRPr>
            </a:lvl9pPr>
          </a:lstStyle>
          <a:p>
            <a:pPr>
              <a:defRPr/>
            </a:pPr>
            <a:fld id="{196071BF-7651-49FF-89ED-55C176A53822}" type="slidenum">
              <a:rPr lang="en-US" smtClean="0"/>
              <a:pPr>
                <a:defRPr/>
              </a:pPr>
              <a:t>9</a:t>
            </a:fld>
            <a:endParaRPr lang="en-US"/>
          </a:p>
        </p:txBody>
      </p:sp>
      <p:sp>
        <p:nvSpPr>
          <p:cNvPr id="39" name="TextBox 38">
            <a:extLst>
              <a:ext uri="{FF2B5EF4-FFF2-40B4-BE49-F238E27FC236}">
                <a16:creationId xmlns:a16="http://schemas.microsoft.com/office/drawing/2014/main" id="{E5A1D295-48A2-46AF-BDA2-7DF08A0FB6E8}"/>
              </a:ext>
            </a:extLst>
          </p:cNvPr>
          <p:cNvSpPr txBox="1"/>
          <p:nvPr/>
        </p:nvSpPr>
        <p:spPr>
          <a:xfrm>
            <a:off x="722409" y="1668842"/>
            <a:ext cx="9356539" cy="935089"/>
          </a:xfrm>
          <a:prstGeom prst="rect">
            <a:avLst/>
          </a:prstGeom>
          <a:noFill/>
        </p:spPr>
        <p:txBody>
          <a:bodyPr wrap="square" lIns="103085" tIns="51543" rIns="103085" bIns="51543" rtlCol="0">
            <a:spAutoFit/>
          </a:bodyPr>
          <a:lstStyle/>
          <a:p>
            <a:r>
              <a:rPr lang="en-US" sz="2700" dirty="0"/>
              <a:t>When you assign a value to a primitive variable the actual value is stored within the variable.</a:t>
            </a:r>
          </a:p>
        </p:txBody>
      </p:sp>
      <p:sp>
        <p:nvSpPr>
          <p:cNvPr id="40" name="TextBox 39">
            <a:extLst>
              <a:ext uri="{FF2B5EF4-FFF2-40B4-BE49-F238E27FC236}">
                <a16:creationId xmlns:a16="http://schemas.microsoft.com/office/drawing/2014/main" id="{818E3E1F-3046-40B6-AD22-0023704FA4D4}"/>
              </a:ext>
            </a:extLst>
          </p:cNvPr>
          <p:cNvSpPr txBox="1"/>
          <p:nvPr/>
        </p:nvSpPr>
        <p:spPr>
          <a:xfrm>
            <a:off x="892526" y="4220627"/>
            <a:ext cx="9356539" cy="1350588"/>
          </a:xfrm>
          <a:prstGeom prst="rect">
            <a:avLst/>
          </a:prstGeom>
          <a:noFill/>
        </p:spPr>
        <p:txBody>
          <a:bodyPr wrap="square" lIns="103085" tIns="51543" rIns="103085" bIns="51543" rtlCol="0">
            <a:spAutoFit/>
          </a:bodyPr>
          <a:lstStyle/>
          <a:p>
            <a:r>
              <a:rPr lang="en-US" sz="2700" dirty="0"/>
              <a:t>When you assign a one primitive variable to another to a primitive variable the value of the variable on the RHS is copied into the variable on the LHS.</a:t>
            </a:r>
          </a:p>
        </p:txBody>
      </p:sp>
    </p:spTree>
    <p:extLst>
      <p:ext uri="{BB962C8B-B14F-4D97-AF65-F5344CB8AC3E}">
        <p14:creationId xmlns:p14="http://schemas.microsoft.com/office/powerpoint/2010/main" val="22267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1+#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0-#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37" grpId="0" autoUpdateAnimBg="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85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none" w="med" len="med"/>
        </a:ln>
        <a:effectLst/>
      </a:spPr>
      <a:body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Recruitment-HD:Applications:Microsoft Office 2004:Templates:Presentations:Designs:Blank Presentation</Template>
  <TotalTime>24434</TotalTime>
  <Words>1780</Words>
  <Application>Microsoft Office PowerPoint</Application>
  <PresentationFormat>Custom</PresentationFormat>
  <Paragraphs>237</Paragraphs>
  <Slides>16</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Courier New</vt:lpstr>
      <vt:lpstr>Osaka</vt:lpstr>
      <vt:lpstr>Palatino</vt:lpstr>
      <vt:lpstr>Times New Roman</vt:lpstr>
      <vt:lpstr>Blank Presentation</vt:lpstr>
      <vt:lpstr>Clip</vt:lpstr>
      <vt:lpstr>Topic 3 – Introduction to Classes, Writing Classes, Working with Objects</vt:lpstr>
      <vt:lpstr>Classes and Objects</vt:lpstr>
      <vt:lpstr>Structure of a class</vt:lpstr>
      <vt:lpstr>Method types</vt:lpstr>
      <vt:lpstr>Attributes (Instance Variables/Fields)</vt:lpstr>
      <vt:lpstr>Why private ?</vt:lpstr>
      <vt:lpstr>Constructors</vt:lpstr>
      <vt:lpstr>Constructing an Account object</vt:lpstr>
      <vt:lpstr>PowerPoint Presentation</vt:lpstr>
      <vt:lpstr>Reference assignment / re-assignment</vt:lpstr>
      <vt:lpstr>Multiple constructors</vt:lpstr>
      <vt:lpstr>Helper Methods</vt:lpstr>
      <vt:lpstr>Accessing instance variables inside an object</vt:lpstr>
      <vt:lpstr>Accessor methods</vt:lpstr>
      <vt:lpstr>Mutator methods</vt:lpstr>
      <vt:lpstr>PowerPoint Presentation</vt:lpstr>
    </vt:vector>
  </TitlesOfParts>
  <Company>School of Computer Science and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Wecome to PP1A</dc:title>
  <dc:creator>charles</dc:creator>
  <cp:lastModifiedBy>Craig Hamilton</cp:lastModifiedBy>
  <cp:revision>891</cp:revision>
  <cp:lastPrinted>2017-08-03T01:39:52Z</cp:lastPrinted>
  <dcterms:created xsi:type="dcterms:W3CDTF">2007-02-06T14:04:42Z</dcterms:created>
  <dcterms:modified xsi:type="dcterms:W3CDTF">2019-05-14T03:42:09Z</dcterms:modified>
</cp:coreProperties>
</file>