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1"/>
  </p:notesMasterIdLst>
  <p:handoutMasterIdLst>
    <p:handoutMasterId r:id="rId22"/>
  </p:handoutMasterIdLst>
  <p:sldIdLst>
    <p:sldId id="843" r:id="rId2"/>
    <p:sldId id="825" r:id="rId3"/>
    <p:sldId id="827" r:id="rId4"/>
    <p:sldId id="826" r:id="rId5"/>
    <p:sldId id="506" r:id="rId6"/>
    <p:sldId id="828" r:id="rId7"/>
    <p:sldId id="833" r:id="rId8"/>
    <p:sldId id="829" r:id="rId9"/>
    <p:sldId id="831" r:id="rId10"/>
    <p:sldId id="832" r:id="rId11"/>
    <p:sldId id="830" r:id="rId12"/>
    <p:sldId id="834" r:id="rId13"/>
    <p:sldId id="835" r:id="rId14"/>
    <p:sldId id="841" r:id="rId15"/>
    <p:sldId id="842" r:id="rId16"/>
    <p:sldId id="838" r:id="rId17"/>
    <p:sldId id="839" r:id="rId18"/>
    <p:sldId id="836" r:id="rId19"/>
    <p:sldId id="837" r:id="rId20"/>
  </p:sldIdLst>
  <p:sldSz cx="10801350" cy="8101013"/>
  <p:notesSz cx="7099300" cy="10234613"/>
  <p:defaultTextStyle>
    <a:defPPr>
      <a:defRPr lang="en-AU"/>
    </a:defPPr>
    <a:lvl1pPr algn="l" rtl="0" fontAlgn="base">
      <a:spcBef>
        <a:spcPct val="0"/>
      </a:spcBef>
      <a:spcAft>
        <a:spcPct val="0"/>
      </a:spcAft>
      <a:defRPr kern="1200">
        <a:solidFill>
          <a:schemeClr val="tx1"/>
        </a:solidFill>
        <a:latin typeface="Arial" pitchFamily="34" charset="0"/>
        <a:ea typeface="Osaka"/>
        <a:cs typeface="Osaka"/>
      </a:defRPr>
    </a:lvl1pPr>
    <a:lvl2pPr marL="515424" algn="l" rtl="0" fontAlgn="base">
      <a:spcBef>
        <a:spcPct val="0"/>
      </a:spcBef>
      <a:spcAft>
        <a:spcPct val="0"/>
      </a:spcAft>
      <a:defRPr kern="1200">
        <a:solidFill>
          <a:schemeClr val="tx1"/>
        </a:solidFill>
        <a:latin typeface="Arial" pitchFamily="34" charset="0"/>
        <a:ea typeface="Osaka"/>
        <a:cs typeface="Osaka"/>
      </a:defRPr>
    </a:lvl2pPr>
    <a:lvl3pPr marL="1030848" algn="l" rtl="0" fontAlgn="base">
      <a:spcBef>
        <a:spcPct val="0"/>
      </a:spcBef>
      <a:spcAft>
        <a:spcPct val="0"/>
      </a:spcAft>
      <a:defRPr kern="1200">
        <a:solidFill>
          <a:schemeClr val="tx1"/>
        </a:solidFill>
        <a:latin typeface="Arial" pitchFamily="34" charset="0"/>
        <a:ea typeface="Osaka"/>
        <a:cs typeface="Osaka"/>
      </a:defRPr>
    </a:lvl3pPr>
    <a:lvl4pPr marL="1546274" algn="l" rtl="0" fontAlgn="base">
      <a:spcBef>
        <a:spcPct val="0"/>
      </a:spcBef>
      <a:spcAft>
        <a:spcPct val="0"/>
      </a:spcAft>
      <a:defRPr kern="1200">
        <a:solidFill>
          <a:schemeClr val="tx1"/>
        </a:solidFill>
        <a:latin typeface="Arial" pitchFamily="34" charset="0"/>
        <a:ea typeface="Osaka"/>
        <a:cs typeface="Osaka"/>
      </a:defRPr>
    </a:lvl4pPr>
    <a:lvl5pPr marL="2061698" algn="l" rtl="0" fontAlgn="base">
      <a:spcBef>
        <a:spcPct val="0"/>
      </a:spcBef>
      <a:spcAft>
        <a:spcPct val="0"/>
      </a:spcAft>
      <a:defRPr kern="1200">
        <a:solidFill>
          <a:schemeClr val="tx1"/>
        </a:solidFill>
        <a:latin typeface="Arial" pitchFamily="34" charset="0"/>
        <a:ea typeface="Osaka"/>
        <a:cs typeface="Osaka"/>
      </a:defRPr>
    </a:lvl5pPr>
    <a:lvl6pPr marL="2577122" algn="l" defTabSz="1030848" rtl="0" eaLnBrk="1" latinLnBrk="0" hangingPunct="1">
      <a:defRPr kern="1200">
        <a:solidFill>
          <a:schemeClr val="tx1"/>
        </a:solidFill>
        <a:latin typeface="Arial" pitchFamily="34" charset="0"/>
        <a:ea typeface="Osaka"/>
        <a:cs typeface="Osaka"/>
      </a:defRPr>
    </a:lvl6pPr>
    <a:lvl7pPr marL="3092546" algn="l" defTabSz="1030848" rtl="0" eaLnBrk="1" latinLnBrk="0" hangingPunct="1">
      <a:defRPr kern="1200">
        <a:solidFill>
          <a:schemeClr val="tx1"/>
        </a:solidFill>
        <a:latin typeface="Arial" pitchFamily="34" charset="0"/>
        <a:ea typeface="Osaka"/>
        <a:cs typeface="Osaka"/>
      </a:defRPr>
    </a:lvl7pPr>
    <a:lvl8pPr marL="3607971" algn="l" defTabSz="1030848" rtl="0" eaLnBrk="1" latinLnBrk="0" hangingPunct="1">
      <a:defRPr kern="1200">
        <a:solidFill>
          <a:schemeClr val="tx1"/>
        </a:solidFill>
        <a:latin typeface="Arial" pitchFamily="34" charset="0"/>
        <a:ea typeface="Osaka"/>
        <a:cs typeface="Osaka"/>
      </a:defRPr>
    </a:lvl8pPr>
    <a:lvl9pPr marL="4123396" algn="l" defTabSz="1030848" rtl="0" eaLnBrk="1" latinLnBrk="0" hangingPunct="1">
      <a:defRPr kern="1200">
        <a:solidFill>
          <a:schemeClr val="tx1"/>
        </a:solidFill>
        <a:latin typeface="Arial" pitchFamily="34" charset="0"/>
        <a:ea typeface="Osaka"/>
        <a:cs typeface="Osaka"/>
      </a:defRPr>
    </a:lvl9pPr>
  </p:defaultTextStyle>
  <p:extLst>
    <p:ext uri="{EFAFB233-063F-42B5-8137-9DF3F51BA10A}">
      <p15:sldGuideLst xmlns:p15="http://schemas.microsoft.com/office/powerpoint/2012/main">
        <p15:guide id="1" orient="horz" pos="2552">
          <p15:clr>
            <a:srgbClr val="A4A3A4"/>
          </p15:clr>
        </p15:guide>
        <p15:guide id="2" pos="3402">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raig" initials="C" lastIdx="7"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scaleToFitPaper="1" frameSlides="1"/>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8C45C"/>
    <a:srgbClr val="A78979"/>
    <a:srgbClr val="F43038"/>
    <a:srgbClr val="E7FFFF"/>
    <a:srgbClr val="E1F4FF"/>
    <a:srgbClr val="FFFFEB"/>
    <a:srgbClr val="FF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autoAdjust="0"/>
    <p:restoredTop sz="79041" autoAdjust="0"/>
  </p:normalViewPr>
  <p:slideViewPr>
    <p:cSldViewPr>
      <p:cViewPr varScale="1">
        <p:scale>
          <a:sx n="77" d="100"/>
          <a:sy n="77" d="100"/>
        </p:scale>
        <p:origin x="2208" y="90"/>
      </p:cViewPr>
      <p:guideLst>
        <p:guide orient="horz" pos="2552"/>
        <p:guide pos="340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78" d="100"/>
          <a:sy n="78" d="100"/>
        </p:scale>
        <p:origin x="-1974" y="-96"/>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709060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 y="0"/>
            <a:ext cx="3076575" cy="509588"/>
          </a:xfrm>
          <a:prstGeom prst="rect">
            <a:avLst/>
          </a:prstGeom>
          <a:noFill/>
          <a:ln w="9525">
            <a:noFill/>
            <a:miter lim="800000"/>
            <a:headEnd/>
            <a:tailEnd/>
          </a:ln>
          <a:effectLst/>
        </p:spPr>
        <p:txBody>
          <a:bodyPr vert="horz" wrap="square" lIns="100879" tIns="50438" rIns="100879" bIns="50438" numCol="1" anchor="t" anchorCtr="0" compatLnSpc="1">
            <a:prstTxWarp prst="textNoShape">
              <a:avLst/>
            </a:prstTxWarp>
          </a:bodyPr>
          <a:lstStyle>
            <a:lvl1pPr defTabSz="1008740" eaLnBrk="1" hangingPunct="1">
              <a:lnSpc>
                <a:spcPct val="100000"/>
              </a:lnSpc>
              <a:spcBef>
                <a:spcPct val="0"/>
              </a:spcBef>
              <a:defRPr sz="1400">
                <a:latin typeface="Arial" charset="0"/>
                <a:ea typeface="+mn-ea"/>
                <a:cs typeface="+mn-cs"/>
              </a:defRPr>
            </a:lvl1pPr>
          </a:lstStyle>
          <a:p>
            <a:pPr>
              <a:defRPr/>
            </a:pPr>
            <a:endParaRPr lang="en-AU"/>
          </a:p>
        </p:txBody>
      </p:sp>
      <p:sp>
        <p:nvSpPr>
          <p:cNvPr id="4099" name="Rectangle 3"/>
          <p:cNvSpPr>
            <a:spLocks noGrp="1" noChangeArrowheads="1"/>
          </p:cNvSpPr>
          <p:nvPr>
            <p:ph type="dt" idx="1"/>
          </p:nvPr>
        </p:nvSpPr>
        <p:spPr bwMode="auto">
          <a:xfrm>
            <a:off x="4022727" y="0"/>
            <a:ext cx="3074988" cy="509588"/>
          </a:xfrm>
          <a:prstGeom prst="rect">
            <a:avLst/>
          </a:prstGeom>
          <a:noFill/>
          <a:ln w="9525">
            <a:noFill/>
            <a:miter lim="800000"/>
            <a:headEnd/>
            <a:tailEnd/>
          </a:ln>
          <a:effectLst/>
        </p:spPr>
        <p:txBody>
          <a:bodyPr vert="horz" wrap="square" lIns="100879" tIns="50438" rIns="100879" bIns="50438" numCol="1" anchor="t" anchorCtr="0" compatLnSpc="1">
            <a:prstTxWarp prst="textNoShape">
              <a:avLst/>
            </a:prstTxWarp>
          </a:bodyPr>
          <a:lstStyle>
            <a:lvl1pPr algn="r" defTabSz="1008740" eaLnBrk="1" hangingPunct="1">
              <a:lnSpc>
                <a:spcPct val="100000"/>
              </a:lnSpc>
              <a:spcBef>
                <a:spcPct val="0"/>
              </a:spcBef>
              <a:defRPr sz="1400">
                <a:latin typeface="Arial" charset="0"/>
                <a:ea typeface="+mn-ea"/>
                <a:cs typeface="+mn-cs"/>
              </a:defRPr>
            </a:lvl1pPr>
          </a:lstStyle>
          <a:p>
            <a:pPr>
              <a:defRPr/>
            </a:pPr>
            <a:endParaRPr lang="en-AU"/>
          </a:p>
        </p:txBody>
      </p:sp>
      <p:sp>
        <p:nvSpPr>
          <p:cNvPr id="501764" name="Rectangle 4"/>
          <p:cNvSpPr>
            <a:spLocks noGrp="1" noRot="1" noChangeAspect="1" noChangeArrowheads="1" noTextEdit="1"/>
          </p:cNvSpPr>
          <p:nvPr>
            <p:ph type="sldImg" idx="2"/>
          </p:nvPr>
        </p:nvSpPr>
        <p:spPr bwMode="auto">
          <a:xfrm>
            <a:off x="993775" y="766763"/>
            <a:ext cx="5116513" cy="383857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11201" y="4860925"/>
            <a:ext cx="5676901" cy="4606925"/>
          </a:xfrm>
          <a:prstGeom prst="rect">
            <a:avLst/>
          </a:prstGeom>
          <a:noFill/>
          <a:ln w="9525">
            <a:noFill/>
            <a:miter lim="800000"/>
            <a:headEnd/>
            <a:tailEnd/>
          </a:ln>
          <a:effectLst/>
        </p:spPr>
        <p:txBody>
          <a:bodyPr vert="horz" wrap="square" lIns="100879" tIns="50438" rIns="100879" bIns="50438"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4102" name="Rectangle 6"/>
          <p:cNvSpPr>
            <a:spLocks noGrp="1" noChangeArrowheads="1"/>
          </p:cNvSpPr>
          <p:nvPr>
            <p:ph type="ftr" sz="quarter" idx="4"/>
          </p:nvPr>
        </p:nvSpPr>
        <p:spPr bwMode="auto">
          <a:xfrm>
            <a:off x="3" y="9721853"/>
            <a:ext cx="3076575" cy="511175"/>
          </a:xfrm>
          <a:prstGeom prst="rect">
            <a:avLst/>
          </a:prstGeom>
          <a:noFill/>
          <a:ln w="9525">
            <a:noFill/>
            <a:miter lim="800000"/>
            <a:headEnd/>
            <a:tailEnd/>
          </a:ln>
          <a:effectLst/>
        </p:spPr>
        <p:txBody>
          <a:bodyPr vert="horz" wrap="square" lIns="100879" tIns="50438" rIns="100879" bIns="50438" numCol="1" anchor="b" anchorCtr="0" compatLnSpc="1">
            <a:prstTxWarp prst="textNoShape">
              <a:avLst/>
            </a:prstTxWarp>
          </a:bodyPr>
          <a:lstStyle>
            <a:lvl1pPr defTabSz="1008740" eaLnBrk="1" hangingPunct="1">
              <a:lnSpc>
                <a:spcPct val="100000"/>
              </a:lnSpc>
              <a:spcBef>
                <a:spcPct val="0"/>
              </a:spcBef>
              <a:defRPr sz="1400">
                <a:latin typeface="Arial" charset="0"/>
                <a:ea typeface="+mn-ea"/>
                <a:cs typeface="+mn-cs"/>
              </a:defRPr>
            </a:lvl1pPr>
          </a:lstStyle>
          <a:p>
            <a:pPr>
              <a:defRPr/>
            </a:pPr>
            <a:endParaRPr lang="en-AU"/>
          </a:p>
        </p:txBody>
      </p:sp>
      <p:sp>
        <p:nvSpPr>
          <p:cNvPr id="4103" name="Rectangle 7"/>
          <p:cNvSpPr>
            <a:spLocks noGrp="1" noChangeArrowheads="1"/>
          </p:cNvSpPr>
          <p:nvPr>
            <p:ph type="sldNum" sz="quarter" idx="5"/>
          </p:nvPr>
        </p:nvSpPr>
        <p:spPr bwMode="auto">
          <a:xfrm>
            <a:off x="4022727" y="9721853"/>
            <a:ext cx="3074988" cy="511175"/>
          </a:xfrm>
          <a:prstGeom prst="rect">
            <a:avLst/>
          </a:prstGeom>
          <a:noFill/>
          <a:ln w="9525">
            <a:noFill/>
            <a:miter lim="800000"/>
            <a:headEnd/>
            <a:tailEnd/>
          </a:ln>
          <a:effectLst/>
        </p:spPr>
        <p:txBody>
          <a:bodyPr vert="horz" wrap="square" lIns="100879" tIns="50438" rIns="100879" bIns="50438" numCol="1" anchor="b" anchorCtr="0" compatLnSpc="1">
            <a:prstTxWarp prst="textNoShape">
              <a:avLst/>
            </a:prstTxWarp>
          </a:bodyPr>
          <a:lstStyle>
            <a:lvl1pPr algn="r" defTabSz="1008740" eaLnBrk="1" hangingPunct="1">
              <a:lnSpc>
                <a:spcPct val="100000"/>
              </a:lnSpc>
              <a:spcBef>
                <a:spcPct val="0"/>
              </a:spcBef>
              <a:defRPr sz="1400">
                <a:latin typeface="Arial" charset="0"/>
                <a:ea typeface="+mn-ea"/>
                <a:cs typeface="+mn-cs"/>
              </a:defRPr>
            </a:lvl1pPr>
          </a:lstStyle>
          <a:p>
            <a:pPr>
              <a:defRPr/>
            </a:pPr>
            <a:fld id="{DC3A16F3-7D6F-4CD6-944A-C1EFC37F12E2}" type="slidenum">
              <a:rPr lang="en-AU"/>
              <a:pPr>
                <a:defRPr/>
              </a:pPr>
              <a:t>‹#›</a:t>
            </a:fld>
            <a:endParaRPr lang="en-AU"/>
          </a:p>
        </p:txBody>
      </p:sp>
    </p:spTree>
    <p:extLst>
      <p:ext uri="{BB962C8B-B14F-4D97-AF65-F5344CB8AC3E}">
        <p14:creationId xmlns:p14="http://schemas.microsoft.com/office/powerpoint/2010/main" val="79522191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400" kern="1200">
        <a:solidFill>
          <a:schemeClr val="tx1"/>
        </a:solidFill>
        <a:latin typeface="Arial" charset="0"/>
        <a:ea typeface="+mn-ea"/>
        <a:cs typeface="+mn-cs"/>
      </a:defRPr>
    </a:lvl1pPr>
    <a:lvl2pPr marL="515424" algn="l" rtl="0" eaLnBrk="0" fontAlgn="base" hangingPunct="0">
      <a:spcBef>
        <a:spcPct val="30000"/>
      </a:spcBef>
      <a:spcAft>
        <a:spcPct val="0"/>
      </a:spcAft>
      <a:defRPr sz="1400" kern="1200">
        <a:solidFill>
          <a:schemeClr val="tx1"/>
        </a:solidFill>
        <a:latin typeface="Arial" charset="0"/>
        <a:ea typeface="+mn-ea"/>
        <a:cs typeface="+mn-cs"/>
      </a:defRPr>
    </a:lvl2pPr>
    <a:lvl3pPr marL="1030848" algn="l" rtl="0" eaLnBrk="0" fontAlgn="base" hangingPunct="0">
      <a:spcBef>
        <a:spcPct val="30000"/>
      </a:spcBef>
      <a:spcAft>
        <a:spcPct val="0"/>
      </a:spcAft>
      <a:defRPr sz="1400" kern="1200">
        <a:solidFill>
          <a:schemeClr val="tx1"/>
        </a:solidFill>
        <a:latin typeface="Arial" charset="0"/>
        <a:ea typeface="+mn-ea"/>
        <a:cs typeface="+mn-cs"/>
      </a:defRPr>
    </a:lvl3pPr>
    <a:lvl4pPr marL="1546274" algn="l" rtl="0" eaLnBrk="0" fontAlgn="base" hangingPunct="0">
      <a:spcBef>
        <a:spcPct val="30000"/>
      </a:spcBef>
      <a:spcAft>
        <a:spcPct val="0"/>
      </a:spcAft>
      <a:defRPr sz="1400" kern="1200">
        <a:solidFill>
          <a:schemeClr val="tx1"/>
        </a:solidFill>
        <a:latin typeface="Arial" charset="0"/>
        <a:ea typeface="+mn-ea"/>
        <a:cs typeface="+mn-cs"/>
      </a:defRPr>
    </a:lvl4pPr>
    <a:lvl5pPr marL="2061698" algn="l" rtl="0" eaLnBrk="0" fontAlgn="base" hangingPunct="0">
      <a:spcBef>
        <a:spcPct val="30000"/>
      </a:spcBef>
      <a:spcAft>
        <a:spcPct val="0"/>
      </a:spcAft>
      <a:defRPr sz="1400" kern="1200">
        <a:solidFill>
          <a:schemeClr val="tx1"/>
        </a:solidFill>
        <a:latin typeface="Arial" charset="0"/>
        <a:ea typeface="+mn-ea"/>
        <a:cs typeface="+mn-cs"/>
      </a:defRPr>
    </a:lvl5pPr>
    <a:lvl6pPr marL="2577122" algn="l" defTabSz="1030848" rtl="0" eaLnBrk="1" latinLnBrk="0" hangingPunct="1">
      <a:defRPr sz="1400" kern="1200">
        <a:solidFill>
          <a:schemeClr val="tx1"/>
        </a:solidFill>
        <a:latin typeface="+mn-lt"/>
        <a:ea typeface="+mn-ea"/>
        <a:cs typeface="+mn-cs"/>
      </a:defRPr>
    </a:lvl6pPr>
    <a:lvl7pPr marL="3092546" algn="l" defTabSz="1030848" rtl="0" eaLnBrk="1" latinLnBrk="0" hangingPunct="1">
      <a:defRPr sz="1400" kern="1200">
        <a:solidFill>
          <a:schemeClr val="tx1"/>
        </a:solidFill>
        <a:latin typeface="+mn-lt"/>
        <a:ea typeface="+mn-ea"/>
        <a:cs typeface="+mn-cs"/>
      </a:defRPr>
    </a:lvl7pPr>
    <a:lvl8pPr marL="3607971" algn="l" defTabSz="1030848" rtl="0" eaLnBrk="1" latinLnBrk="0" hangingPunct="1">
      <a:defRPr sz="1400" kern="1200">
        <a:solidFill>
          <a:schemeClr val="tx1"/>
        </a:solidFill>
        <a:latin typeface="+mn-lt"/>
        <a:ea typeface="+mn-ea"/>
        <a:cs typeface="+mn-cs"/>
      </a:defRPr>
    </a:lvl8pPr>
    <a:lvl9pPr marL="4123396" algn="l" defTabSz="1030848"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1" name="Rectangle 2"/>
          <p:cNvSpPr>
            <a:spLocks noGrp="1" noRot="1" noChangeAspect="1" noChangeArrowheads="1" noTextEdit="1"/>
          </p:cNvSpPr>
          <p:nvPr>
            <p:ph type="sldImg"/>
          </p:nvPr>
        </p:nvSpPr>
        <p:spPr>
          <a:xfrm>
            <a:off x="993775" y="766763"/>
            <a:ext cx="5116513" cy="3838575"/>
          </a:xfrm>
          <a:ln/>
        </p:spPr>
      </p:sp>
      <p:sp>
        <p:nvSpPr>
          <p:cNvPr id="7598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138362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7" name="Rectangle 2"/>
          <p:cNvSpPr>
            <a:spLocks noGrp="1" noRot="1" noChangeAspect="1" noChangeArrowheads="1" noTextEdit="1"/>
          </p:cNvSpPr>
          <p:nvPr>
            <p:ph type="sldImg"/>
          </p:nvPr>
        </p:nvSpPr>
        <p:spPr>
          <a:xfrm>
            <a:off x="993775" y="766763"/>
            <a:ext cx="5116513" cy="3838575"/>
          </a:xfrm>
          <a:ln/>
        </p:spPr>
      </p:sp>
      <p:sp>
        <p:nvSpPr>
          <p:cNvPr id="7690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346070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1" name="Rectangle 2"/>
          <p:cNvSpPr>
            <a:spLocks noGrp="1" noRot="1" noChangeAspect="1" noChangeArrowheads="1" noTextEdit="1"/>
          </p:cNvSpPr>
          <p:nvPr>
            <p:ph type="sldImg"/>
          </p:nvPr>
        </p:nvSpPr>
        <p:spPr>
          <a:xfrm>
            <a:off x="993775" y="766763"/>
            <a:ext cx="5116513" cy="3838575"/>
          </a:xfrm>
          <a:ln/>
        </p:spPr>
      </p:sp>
      <p:sp>
        <p:nvSpPr>
          <p:cNvPr id="7700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902978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7" name="Rectangle 2"/>
          <p:cNvSpPr>
            <a:spLocks noGrp="1" noRot="1" noChangeAspect="1" noChangeArrowheads="1" noTextEdit="1"/>
          </p:cNvSpPr>
          <p:nvPr>
            <p:ph type="sldImg"/>
          </p:nvPr>
        </p:nvSpPr>
        <p:spPr>
          <a:xfrm>
            <a:off x="993775" y="766763"/>
            <a:ext cx="5116513" cy="3838575"/>
          </a:xfrm>
          <a:ln/>
        </p:spPr>
      </p:sp>
      <p:sp>
        <p:nvSpPr>
          <p:cNvPr id="7690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310505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1" name="Rectangle 2"/>
          <p:cNvSpPr>
            <a:spLocks noGrp="1" noRot="1" noChangeAspect="1" noChangeArrowheads="1" noTextEdit="1"/>
          </p:cNvSpPr>
          <p:nvPr>
            <p:ph type="sldImg"/>
          </p:nvPr>
        </p:nvSpPr>
        <p:spPr>
          <a:xfrm>
            <a:off x="993775" y="766763"/>
            <a:ext cx="5116513" cy="3838575"/>
          </a:xfrm>
          <a:ln/>
        </p:spPr>
      </p:sp>
      <p:sp>
        <p:nvSpPr>
          <p:cNvPr id="7700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921305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7" name="Rectangle 2"/>
          <p:cNvSpPr>
            <a:spLocks noGrp="1" noRot="1" noChangeAspect="1" noChangeArrowheads="1" noTextEdit="1"/>
          </p:cNvSpPr>
          <p:nvPr>
            <p:ph type="sldImg"/>
          </p:nvPr>
        </p:nvSpPr>
        <p:spPr>
          <a:xfrm>
            <a:off x="993775" y="766763"/>
            <a:ext cx="5116513" cy="3838575"/>
          </a:xfrm>
          <a:ln/>
        </p:spPr>
      </p:sp>
      <p:sp>
        <p:nvSpPr>
          <p:cNvPr id="7690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379690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7" name="Rectangle 2"/>
          <p:cNvSpPr>
            <a:spLocks noGrp="1" noRot="1" noChangeAspect="1" noChangeArrowheads="1" noTextEdit="1"/>
          </p:cNvSpPr>
          <p:nvPr>
            <p:ph type="sldImg"/>
          </p:nvPr>
        </p:nvSpPr>
        <p:spPr>
          <a:xfrm>
            <a:off x="993775" y="766763"/>
            <a:ext cx="5116513" cy="3838575"/>
          </a:xfrm>
          <a:ln/>
        </p:spPr>
      </p:sp>
      <p:sp>
        <p:nvSpPr>
          <p:cNvPr id="7690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538360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1" name="Rectangle 2"/>
          <p:cNvSpPr>
            <a:spLocks noGrp="1" noRot="1" noChangeAspect="1" noChangeArrowheads="1" noTextEdit="1"/>
          </p:cNvSpPr>
          <p:nvPr>
            <p:ph type="sldImg"/>
          </p:nvPr>
        </p:nvSpPr>
        <p:spPr>
          <a:xfrm>
            <a:off x="993775" y="766763"/>
            <a:ext cx="5116513" cy="3838575"/>
          </a:xfrm>
          <a:ln/>
        </p:spPr>
      </p:sp>
      <p:sp>
        <p:nvSpPr>
          <p:cNvPr id="7700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766590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7" name="Rectangle 2"/>
          <p:cNvSpPr>
            <a:spLocks noGrp="1" noRot="1" noChangeAspect="1" noChangeArrowheads="1" noTextEdit="1"/>
          </p:cNvSpPr>
          <p:nvPr>
            <p:ph type="sldImg"/>
          </p:nvPr>
        </p:nvSpPr>
        <p:spPr>
          <a:xfrm>
            <a:off x="993775" y="766763"/>
            <a:ext cx="5116513" cy="3838575"/>
          </a:xfrm>
          <a:ln/>
        </p:spPr>
      </p:sp>
      <p:sp>
        <p:nvSpPr>
          <p:cNvPr id="7690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536922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1" name="Rectangle 2"/>
          <p:cNvSpPr>
            <a:spLocks noGrp="1" noRot="1" noChangeAspect="1" noChangeArrowheads="1" noTextEdit="1"/>
          </p:cNvSpPr>
          <p:nvPr>
            <p:ph type="sldImg"/>
          </p:nvPr>
        </p:nvSpPr>
        <p:spPr>
          <a:xfrm>
            <a:off x="993775" y="766763"/>
            <a:ext cx="5116513" cy="3838575"/>
          </a:xfrm>
          <a:ln/>
        </p:spPr>
      </p:sp>
      <p:sp>
        <p:nvSpPr>
          <p:cNvPr id="7700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4288736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7" name="Rectangle 2"/>
          <p:cNvSpPr>
            <a:spLocks noGrp="1" noRot="1" noChangeAspect="1" noChangeArrowheads="1" noTextEdit="1"/>
          </p:cNvSpPr>
          <p:nvPr>
            <p:ph type="sldImg"/>
          </p:nvPr>
        </p:nvSpPr>
        <p:spPr>
          <a:xfrm>
            <a:off x="993775" y="766763"/>
            <a:ext cx="5116513" cy="3838575"/>
          </a:xfrm>
          <a:ln/>
        </p:spPr>
      </p:sp>
      <p:sp>
        <p:nvSpPr>
          <p:cNvPr id="7690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419115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1" name="Rectangle 2"/>
          <p:cNvSpPr>
            <a:spLocks noGrp="1" noRot="1" noChangeAspect="1" noChangeArrowheads="1" noTextEdit="1"/>
          </p:cNvSpPr>
          <p:nvPr>
            <p:ph type="sldImg"/>
          </p:nvPr>
        </p:nvSpPr>
        <p:spPr>
          <a:xfrm>
            <a:off x="993775" y="766763"/>
            <a:ext cx="5116513" cy="3838575"/>
          </a:xfrm>
          <a:ln/>
        </p:spPr>
      </p:sp>
      <p:sp>
        <p:nvSpPr>
          <p:cNvPr id="7700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44273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7" name="Rectangle 2"/>
          <p:cNvSpPr>
            <a:spLocks noGrp="1" noRot="1" noChangeAspect="1" noChangeArrowheads="1" noTextEdit="1"/>
          </p:cNvSpPr>
          <p:nvPr>
            <p:ph type="sldImg"/>
          </p:nvPr>
        </p:nvSpPr>
        <p:spPr>
          <a:xfrm>
            <a:off x="993775" y="766763"/>
            <a:ext cx="5116513" cy="3838575"/>
          </a:xfrm>
          <a:ln/>
        </p:spPr>
      </p:sp>
      <p:sp>
        <p:nvSpPr>
          <p:cNvPr id="7690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059168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1" name="Rectangle 2"/>
          <p:cNvSpPr>
            <a:spLocks noGrp="1" noRot="1" noChangeAspect="1" noChangeArrowheads="1" noTextEdit="1"/>
          </p:cNvSpPr>
          <p:nvPr>
            <p:ph type="sldImg"/>
          </p:nvPr>
        </p:nvSpPr>
        <p:spPr>
          <a:xfrm>
            <a:off x="993775" y="766763"/>
            <a:ext cx="5116513" cy="3838575"/>
          </a:xfrm>
          <a:ln/>
        </p:spPr>
      </p:sp>
      <p:sp>
        <p:nvSpPr>
          <p:cNvPr id="7700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881160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7" name="Rectangle 2"/>
          <p:cNvSpPr>
            <a:spLocks noGrp="1" noRot="1" noChangeAspect="1" noChangeArrowheads="1" noTextEdit="1"/>
          </p:cNvSpPr>
          <p:nvPr>
            <p:ph type="sldImg"/>
          </p:nvPr>
        </p:nvSpPr>
        <p:spPr>
          <a:xfrm>
            <a:off x="993775" y="766763"/>
            <a:ext cx="5116513" cy="3838575"/>
          </a:xfrm>
          <a:ln/>
        </p:spPr>
      </p:sp>
      <p:sp>
        <p:nvSpPr>
          <p:cNvPr id="7690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539216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1" name="Rectangle 2"/>
          <p:cNvSpPr>
            <a:spLocks noGrp="1" noRot="1" noChangeAspect="1" noChangeArrowheads="1" noTextEdit="1"/>
          </p:cNvSpPr>
          <p:nvPr>
            <p:ph type="sldImg"/>
          </p:nvPr>
        </p:nvSpPr>
        <p:spPr>
          <a:xfrm>
            <a:off x="993775" y="766763"/>
            <a:ext cx="5116513" cy="3838575"/>
          </a:xfrm>
          <a:ln/>
        </p:spPr>
      </p:sp>
      <p:sp>
        <p:nvSpPr>
          <p:cNvPr id="7700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696593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1" name="Rectangle 2"/>
          <p:cNvSpPr>
            <a:spLocks noGrp="1" noRot="1" noChangeAspect="1" noChangeArrowheads="1" noTextEdit="1"/>
          </p:cNvSpPr>
          <p:nvPr>
            <p:ph type="sldImg"/>
          </p:nvPr>
        </p:nvSpPr>
        <p:spPr>
          <a:xfrm>
            <a:off x="993775" y="766763"/>
            <a:ext cx="5116513" cy="3838575"/>
          </a:xfrm>
          <a:ln/>
        </p:spPr>
      </p:sp>
      <p:sp>
        <p:nvSpPr>
          <p:cNvPr id="7700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068541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7" name="Rectangle 2"/>
          <p:cNvSpPr>
            <a:spLocks noGrp="1" noRot="1" noChangeAspect="1" noChangeArrowheads="1" noTextEdit="1"/>
          </p:cNvSpPr>
          <p:nvPr>
            <p:ph type="sldImg"/>
          </p:nvPr>
        </p:nvSpPr>
        <p:spPr>
          <a:xfrm>
            <a:off x="993775" y="766763"/>
            <a:ext cx="5116513" cy="3838575"/>
          </a:xfrm>
          <a:ln/>
        </p:spPr>
      </p:sp>
      <p:sp>
        <p:nvSpPr>
          <p:cNvPr id="7690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4205430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79970" name="Rectangle 2"/>
          <p:cNvSpPr>
            <a:spLocks noGrp="1" noChangeArrowheads="1"/>
          </p:cNvSpPr>
          <p:nvPr>
            <p:ph type="ctrTitle"/>
          </p:nvPr>
        </p:nvSpPr>
        <p:spPr>
          <a:xfrm>
            <a:off x="810101" y="2700339"/>
            <a:ext cx="9181148" cy="1350169"/>
          </a:xfrm>
        </p:spPr>
        <p:txBody>
          <a:bodyPr/>
          <a:lstStyle>
            <a:lvl1pPr>
              <a:defRPr/>
            </a:lvl1pPr>
          </a:lstStyle>
          <a:p>
            <a:r>
              <a:rPr lang="en-US"/>
              <a:t>Click to edit Master title style</a:t>
            </a:r>
          </a:p>
        </p:txBody>
      </p:sp>
      <p:sp>
        <p:nvSpPr>
          <p:cNvPr id="979971" name="Rectangle 3"/>
          <p:cNvSpPr>
            <a:spLocks noGrp="1" noChangeArrowheads="1"/>
          </p:cNvSpPr>
          <p:nvPr>
            <p:ph type="subTitle" idx="1"/>
          </p:nvPr>
        </p:nvSpPr>
        <p:spPr>
          <a:xfrm>
            <a:off x="1620204" y="4590574"/>
            <a:ext cx="7560945" cy="2070259"/>
          </a:xfrm>
        </p:spPr>
        <p:txBody>
          <a:bodyPr/>
          <a:lstStyle>
            <a:lvl1pPr marL="0" indent="0" algn="ctr">
              <a:buFontTx/>
              <a:buNone/>
              <a:defRPr/>
            </a:lvl1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7885E9E-B532-4D05-B579-8C9A69C9DEFF}" type="slidenum">
              <a:rPr lang="en-US"/>
              <a:pPr>
                <a:defRPr/>
              </a:pPr>
              <a:t>‹#›</a:t>
            </a:fld>
            <a:endParaRPr lang="en-US"/>
          </a:p>
        </p:txBody>
      </p:sp>
    </p:spTree>
    <p:extLst>
      <p:ext uri="{BB962C8B-B14F-4D97-AF65-F5344CB8AC3E}">
        <p14:creationId xmlns:p14="http://schemas.microsoft.com/office/powerpoint/2010/main" val="1858474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4F86F5-24E7-449F-9629-B98AF0C89950}" type="slidenum">
              <a:rPr lang="en-US"/>
              <a:pPr>
                <a:defRPr/>
              </a:pPr>
              <a:t>‹#›</a:t>
            </a:fld>
            <a:endParaRPr lang="en-US"/>
          </a:p>
        </p:txBody>
      </p:sp>
    </p:spTree>
    <p:extLst>
      <p:ext uri="{BB962C8B-B14F-4D97-AF65-F5344CB8AC3E}">
        <p14:creationId xmlns:p14="http://schemas.microsoft.com/office/powerpoint/2010/main" val="17589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95963" y="720090"/>
            <a:ext cx="2295287" cy="6480810"/>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10103" y="720090"/>
            <a:ext cx="6705838" cy="64808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2D80A2-8BD2-4693-9A26-7F2098CFD7E0}" type="slidenum">
              <a:rPr lang="en-US"/>
              <a:pPr>
                <a:defRPr/>
              </a:pPr>
              <a:t>‹#›</a:t>
            </a:fld>
            <a:endParaRPr lang="en-US"/>
          </a:p>
        </p:txBody>
      </p:sp>
    </p:spTree>
    <p:extLst>
      <p:ext uri="{BB962C8B-B14F-4D97-AF65-F5344CB8AC3E}">
        <p14:creationId xmlns:p14="http://schemas.microsoft.com/office/powerpoint/2010/main" val="3604094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0101" y="720090"/>
            <a:ext cx="9181148" cy="1350169"/>
          </a:xfrm>
        </p:spPr>
        <p:txBody>
          <a:bodyPr/>
          <a:lstStyle/>
          <a:p>
            <a:r>
              <a:rPr lang="en-US"/>
              <a:t>Click to edit Master title style</a:t>
            </a:r>
            <a:endParaRPr lang="en-AU"/>
          </a:p>
        </p:txBody>
      </p:sp>
      <p:sp>
        <p:nvSpPr>
          <p:cNvPr id="3" name="Text Placeholder 2"/>
          <p:cNvSpPr>
            <a:spLocks noGrp="1"/>
          </p:cNvSpPr>
          <p:nvPr>
            <p:ph type="body" sz="half" idx="1"/>
          </p:nvPr>
        </p:nvSpPr>
        <p:spPr>
          <a:xfrm>
            <a:off x="810101" y="2340293"/>
            <a:ext cx="4500563" cy="48606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490686" y="2340293"/>
            <a:ext cx="4500563" cy="48606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A7E5455-F68E-44C8-82AA-AE7400C6EA8C}" type="slidenum">
              <a:rPr lang="en-US"/>
              <a:pPr>
                <a:defRPr/>
              </a:pPr>
              <a:t>‹#›</a:t>
            </a:fld>
            <a:endParaRPr lang="en-US"/>
          </a:p>
        </p:txBody>
      </p:sp>
    </p:spTree>
    <p:extLst>
      <p:ext uri="{BB962C8B-B14F-4D97-AF65-F5344CB8AC3E}">
        <p14:creationId xmlns:p14="http://schemas.microsoft.com/office/powerpoint/2010/main" val="3554174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10101" y="720090"/>
            <a:ext cx="9181148" cy="64808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E464F38-0ED9-4838-AE92-9E36B3C9F979}" type="slidenum">
              <a:rPr lang="en-US"/>
              <a:pPr>
                <a:defRPr/>
              </a:pPr>
              <a:t>‹#›</a:t>
            </a:fld>
            <a:endParaRPr lang="en-US"/>
          </a:p>
        </p:txBody>
      </p:sp>
    </p:spTree>
    <p:extLst>
      <p:ext uri="{BB962C8B-B14F-4D97-AF65-F5344CB8AC3E}">
        <p14:creationId xmlns:p14="http://schemas.microsoft.com/office/powerpoint/2010/main" val="207077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10101" y="720090"/>
            <a:ext cx="9181148" cy="1350169"/>
          </a:xfrm>
        </p:spPr>
        <p:txBody>
          <a:bodyPr/>
          <a:lstStyle/>
          <a:p>
            <a:r>
              <a:rPr lang="en-US"/>
              <a:t>Click to edit Master title style</a:t>
            </a:r>
            <a:endParaRPr lang="en-AU"/>
          </a:p>
        </p:txBody>
      </p:sp>
      <p:sp>
        <p:nvSpPr>
          <p:cNvPr id="3" name="Text Placeholder 2"/>
          <p:cNvSpPr>
            <a:spLocks noGrp="1"/>
          </p:cNvSpPr>
          <p:nvPr>
            <p:ph type="body" sz="half" idx="1"/>
          </p:nvPr>
        </p:nvSpPr>
        <p:spPr>
          <a:xfrm>
            <a:off x="810101" y="2340293"/>
            <a:ext cx="4500563" cy="48606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quarter" idx="2"/>
          </p:nvPr>
        </p:nvSpPr>
        <p:spPr>
          <a:xfrm>
            <a:off x="5490686" y="2340292"/>
            <a:ext cx="4500563" cy="23402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Content Placeholder 4"/>
          <p:cNvSpPr>
            <a:spLocks noGrp="1"/>
          </p:cNvSpPr>
          <p:nvPr>
            <p:ph sz="quarter" idx="3"/>
          </p:nvPr>
        </p:nvSpPr>
        <p:spPr>
          <a:xfrm>
            <a:off x="5490686" y="4860609"/>
            <a:ext cx="4500563" cy="23402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2D801E6C-2CEA-487B-89DE-2517586121D6}" type="slidenum">
              <a:rPr lang="en-US"/>
              <a:pPr>
                <a:defRPr/>
              </a:pPr>
              <a:t>‹#›</a:t>
            </a:fld>
            <a:endParaRPr lang="en-US"/>
          </a:p>
        </p:txBody>
      </p:sp>
    </p:spTree>
    <p:extLst>
      <p:ext uri="{BB962C8B-B14F-4D97-AF65-F5344CB8AC3E}">
        <p14:creationId xmlns:p14="http://schemas.microsoft.com/office/powerpoint/2010/main" val="215759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7BC40BE-0850-45A9-974D-37F9E08710F8}" type="slidenum">
              <a:rPr lang="en-US"/>
              <a:pPr>
                <a:defRPr/>
              </a:pPr>
              <a:t>‹#›</a:t>
            </a:fld>
            <a:endParaRPr lang="en-US"/>
          </a:p>
        </p:txBody>
      </p:sp>
    </p:spTree>
    <p:extLst>
      <p:ext uri="{BB962C8B-B14F-4D97-AF65-F5344CB8AC3E}">
        <p14:creationId xmlns:p14="http://schemas.microsoft.com/office/powerpoint/2010/main" val="1560418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3232" y="5205654"/>
            <a:ext cx="9181148" cy="1608951"/>
          </a:xfrm>
        </p:spPr>
        <p:txBody>
          <a:bodyPr anchor="t"/>
          <a:lstStyle>
            <a:lvl1pPr algn="l">
              <a:defRPr sz="4500" b="1" cap="all"/>
            </a:lvl1pPr>
          </a:lstStyle>
          <a:p>
            <a:r>
              <a:rPr lang="en-US"/>
              <a:t>Click to edit Master title style</a:t>
            </a:r>
            <a:endParaRPr lang="en-AU"/>
          </a:p>
        </p:txBody>
      </p:sp>
      <p:sp>
        <p:nvSpPr>
          <p:cNvPr id="3" name="Text Placeholder 2"/>
          <p:cNvSpPr>
            <a:spLocks noGrp="1"/>
          </p:cNvSpPr>
          <p:nvPr>
            <p:ph type="body" idx="1"/>
          </p:nvPr>
        </p:nvSpPr>
        <p:spPr>
          <a:xfrm>
            <a:off x="853232" y="3433557"/>
            <a:ext cx="9181148" cy="1772096"/>
          </a:xfrm>
        </p:spPr>
        <p:txBody>
          <a:bodyPr anchor="b"/>
          <a:lstStyle>
            <a:lvl1pPr marL="0" indent="0">
              <a:buNone/>
              <a:defRPr sz="2300"/>
            </a:lvl1pPr>
            <a:lvl2pPr marL="515424" indent="0">
              <a:buNone/>
              <a:defRPr sz="2000"/>
            </a:lvl2pPr>
            <a:lvl3pPr marL="1030848" indent="0">
              <a:buNone/>
              <a:defRPr sz="1800"/>
            </a:lvl3pPr>
            <a:lvl4pPr marL="1546274" indent="0">
              <a:buNone/>
              <a:defRPr sz="1600"/>
            </a:lvl4pPr>
            <a:lvl5pPr marL="2061698" indent="0">
              <a:buNone/>
              <a:defRPr sz="1600"/>
            </a:lvl5pPr>
            <a:lvl6pPr marL="2577122" indent="0">
              <a:buNone/>
              <a:defRPr sz="1600"/>
            </a:lvl6pPr>
            <a:lvl7pPr marL="3092546" indent="0">
              <a:buNone/>
              <a:defRPr sz="1600"/>
            </a:lvl7pPr>
            <a:lvl8pPr marL="3607971" indent="0">
              <a:buNone/>
              <a:defRPr sz="1600"/>
            </a:lvl8pPr>
            <a:lvl9pPr marL="4123396"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708DDD0-D66E-4C1B-8A08-57A9E813BA9C}" type="slidenum">
              <a:rPr lang="en-US"/>
              <a:pPr>
                <a:defRPr/>
              </a:pPr>
              <a:t>‹#›</a:t>
            </a:fld>
            <a:endParaRPr lang="en-US"/>
          </a:p>
        </p:txBody>
      </p:sp>
    </p:spTree>
    <p:extLst>
      <p:ext uri="{BB962C8B-B14F-4D97-AF65-F5344CB8AC3E}">
        <p14:creationId xmlns:p14="http://schemas.microsoft.com/office/powerpoint/2010/main" val="354160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10101" y="2340293"/>
            <a:ext cx="4500563" cy="4860608"/>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490686" y="2340293"/>
            <a:ext cx="4500563" cy="4860608"/>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F11C55-1DA0-4CAE-BDCF-C01B5E18F7A8}" type="slidenum">
              <a:rPr lang="en-US"/>
              <a:pPr>
                <a:defRPr/>
              </a:pPr>
              <a:t>‹#›</a:t>
            </a:fld>
            <a:endParaRPr lang="en-US"/>
          </a:p>
        </p:txBody>
      </p:sp>
    </p:spTree>
    <p:extLst>
      <p:ext uri="{BB962C8B-B14F-4D97-AF65-F5344CB8AC3E}">
        <p14:creationId xmlns:p14="http://schemas.microsoft.com/office/powerpoint/2010/main" val="38860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9" y="324416"/>
            <a:ext cx="9721215" cy="1350169"/>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540067" y="1813352"/>
            <a:ext cx="4772472" cy="755719"/>
          </a:xfrm>
        </p:spPr>
        <p:txBody>
          <a:bodyPr anchor="b"/>
          <a:lstStyle>
            <a:lvl1pPr marL="0" indent="0">
              <a:buNone/>
              <a:defRPr sz="2700" b="1"/>
            </a:lvl1pPr>
            <a:lvl2pPr marL="515424" indent="0">
              <a:buNone/>
              <a:defRPr sz="2300" b="1"/>
            </a:lvl2pPr>
            <a:lvl3pPr marL="1030848" indent="0">
              <a:buNone/>
              <a:defRPr sz="2000" b="1"/>
            </a:lvl3pPr>
            <a:lvl4pPr marL="1546274" indent="0">
              <a:buNone/>
              <a:defRPr sz="1800" b="1"/>
            </a:lvl4pPr>
            <a:lvl5pPr marL="2061698" indent="0">
              <a:buNone/>
              <a:defRPr sz="1800" b="1"/>
            </a:lvl5pPr>
            <a:lvl6pPr marL="2577122" indent="0">
              <a:buNone/>
              <a:defRPr sz="1800" b="1"/>
            </a:lvl6pPr>
            <a:lvl7pPr marL="3092546" indent="0">
              <a:buNone/>
              <a:defRPr sz="1800" b="1"/>
            </a:lvl7pPr>
            <a:lvl8pPr marL="3607971" indent="0">
              <a:buNone/>
              <a:defRPr sz="1800" b="1"/>
            </a:lvl8pPr>
            <a:lvl9pPr marL="4123396" indent="0">
              <a:buNone/>
              <a:defRPr sz="1800" b="1"/>
            </a:lvl9pPr>
          </a:lstStyle>
          <a:p>
            <a:pPr lvl="0"/>
            <a:r>
              <a:rPr lang="en-US"/>
              <a:t>Click to edit Master text styles</a:t>
            </a:r>
          </a:p>
        </p:txBody>
      </p:sp>
      <p:sp>
        <p:nvSpPr>
          <p:cNvPr id="4" name="Content Placeholder 3"/>
          <p:cNvSpPr>
            <a:spLocks noGrp="1"/>
          </p:cNvSpPr>
          <p:nvPr>
            <p:ph sz="half" idx="2"/>
          </p:nvPr>
        </p:nvSpPr>
        <p:spPr>
          <a:xfrm>
            <a:off x="540067" y="2569071"/>
            <a:ext cx="4772472" cy="4667459"/>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486938" y="1813352"/>
            <a:ext cx="4774347" cy="755719"/>
          </a:xfrm>
        </p:spPr>
        <p:txBody>
          <a:bodyPr anchor="b"/>
          <a:lstStyle>
            <a:lvl1pPr marL="0" indent="0">
              <a:buNone/>
              <a:defRPr sz="2700" b="1"/>
            </a:lvl1pPr>
            <a:lvl2pPr marL="515424" indent="0">
              <a:buNone/>
              <a:defRPr sz="2300" b="1"/>
            </a:lvl2pPr>
            <a:lvl3pPr marL="1030848" indent="0">
              <a:buNone/>
              <a:defRPr sz="2000" b="1"/>
            </a:lvl3pPr>
            <a:lvl4pPr marL="1546274" indent="0">
              <a:buNone/>
              <a:defRPr sz="1800" b="1"/>
            </a:lvl4pPr>
            <a:lvl5pPr marL="2061698" indent="0">
              <a:buNone/>
              <a:defRPr sz="1800" b="1"/>
            </a:lvl5pPr>
            <a:lvl6pPr marL="2577122" indent="0">
              <a:buNone/>
              <a:defRPr sz="1800" b="1"/>
            </a:lvl6pPr>
            <a:lvl7pPr marL="3092546" indent="0">
              <a:buNone/>
              <a:defRPr sz="1800" b="1"/>
            </a:lvl7pPr>
            <a:lvl8pPr marL="3607971" indent="0">
              <a:buNone/>
              <a:defRPr sz="1800" b="1"/>
            </a:lvl8pPr>
            <a:lvl9pPr marL="4123396"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486938" y="2569071"/>
            <a:ext cx="4774347" cy="4667459"/>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828D1C1-B82F-4310-81DF-ACB7850DC67E}" type="slidenum">
              <a:rPr lang="en-US"/>
              <a:pPr>
                <a:defRPr/>
              </a:pPr>
              <a:t>‹#›</a:t>
            </a:fld>
            <a:endParaRPr lang="en-US"/>
          </a:p>
        </p:txBody>
      </p:sp>
    </p:spTree>
    <p:extLst>
      <p:ext uri="{BB962C8B-B14F-4D97-AF65-F5344CB8AC3E}">
        <p14:creationId xmlns:p14="http://schemas.microsoft.com/office/powerpoint/2010/main" val="36483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96071BF-7651-49FF-89ED-55C176A53822}" type="slidenum">
              <a:rPr lang="en-US"/>
              <a:pPr>
                <a:defRPr/>
              </a:pPr>
              <a:t>‹#›</a:t>
            </a:fld>
            <a:endParaRPr lang="en-US"/>
          </a:p>
        </p:txBody>
      </p:sp>
    </p:spTree>
    <p:extLst>
      <p:ext uri="{BB962C8B-B14F-4D97-AF65-F5344CB8AC3E}">
        <p14:creationId xmlns:p14="http://schemas.microsoft.com/office/powerpoint/2010/main" val="1407088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73A6B4A-CBAF-4678-BEAD-00927FD285B6}" type="slidenum">
              <a:rPr lang="en-US"/>
              <a:pPr>
                <a:defRPr/>
              </a:pPr>
              <a:t>‹#›</a:t>
            </a:fld>
            <a:endParaRPr lang="en-US"/>
          </a:p>
        </p:txBody>
      </p:sp>
    </p:spTree>
    <p:extLst>
      <p:ext uri="{BB962C8B-B14F-4D97-AF65-F5344CB8AC3E}">
        <p14:creationId xmlns:p14="http://schemas.microsoft.com/office/powerpoint/2010/main" val="4079807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0068" y="322540"/>
            <a:ext cx="3553570" cy="1372672"/>
          </a:xfrm>
        </p:spPr>
        <p:txBody>
          <a:bodyPr anchor="b"/>
          <a:lstStyle>
            <a:lvl1pPr algn="l">
              <a:defRPr sz="2300" b="1"/>
            </a:lvl1pPr>
          </a:lstStyle>
          <a:p>
            <a:r>
              <a:rPr lang="en-US"/>
              <a:t>Click to edit Master title style</a:t>
            </a:r>
            <a:endParaRPr lang="en-AU"/>
          </a:p>
        </p:txBody>
      </p:sp>
      <p:sp>
        <p:nvSpPr>
          <p:cNvPr id="3" name="Content Placeholder 2"/>
          <p:cNvSpPr>
            <a:spLocks noGrp="1"/>
          </p:cNvSpPr>
          <p:nvPr>
            <p:ph idx="1"/>
          </p:nvPr>
        </p:nvSpPr>
        <p:spPr>
          <a:xfrm>
            <a:off x="4223029" y="322542"/>
            <a:ext cx="6038255" cy="6913990"/>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540068" y="1695215"/>
            <a:ext cx="3553570" cy="5541319"/>
          </a:xfrm>
        </p:spPr>
        <p:txBody>
          <a:bodyPr/>
          <a:lstStyle>
            <a:lvl1pPr marL="0" indent="0">
              <a:buNone/>
              <a:defRPr sz="1600"/>
            </a:lvl1pPr>
            <a:lvl2pPr marL="515424" indent="0">
              <a:buNone/>
              <a:defRPr sz="1400"/>
            </a:lvl2pPr>
            <a:lvl3pPr marL="1030848" indent="0">
              <a:buNone/>
              <a:defRPr sz="1100"/>
            </a:lvl3pPr>
            <a:lvl4pPr marL="1546274" indent="0">
              <a:buNone/>
              <a:defRPr sz="1000"/>
            </a:lvl4pPr>
            <a:lvl5pPr marL="2061698" indent="0">
              <a:buNone/>
              <a:defRPr sz="1000"/>
            </a:lvl5pPr>
            <a:lvl6pPr marL="2577122" indent="0">
              <a:buNone/>
              <a:defRPr sz="1000"/>
            </a:lvl6pPr>
            <a:lvl7pPr marL="3092546" indent="0">
              <a:buNone/>
              <a:defRPr sz="1000"/>
            </a:lvl7pPr>
            <a:lvl8pPr marL="3607971" indent="0">
              <a:buNone/>
              <a:defRPr sz="1000"/>
            </a:lvl8pPr>
            <a:lvl9pPr marL="4123396"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73123D4-BB24-4750-A635-8DD396247EF9}" type="slidenum">
              <a:rPr lang="en-US"/>
              <a:pPr>
                <a:defRPr/>
              </a:pPr>
              <a:t>‹#›</a:t>
            </a:fld>
            <a:endParaRPr lang="en-US"/>
          </a:p>
        </p:txBody>
      </p:sp>
    </p:spTree>
    <p:extLst>
      <p:ext uri="{BB962C8B-B14F-4D97-AF65-F5344CB8AC3E}">
        <p14:creationId xmlns:p14="http://schemas.microsoft.com/office/powerpoint/2010/main" val="2646245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17140" y="5670709"/>
            <a:ext cx="6480810" cy="669459"/>
          </a:xfrm>
        </p:spPr>
        <p:txBody>
          <a:bodyPr anchor="b"/>
          <a:lstStyle>
            <a:lvl1pPr algn="l">
              <a:defRPr sz="2300" b="1"/>
            </a:lvl1pPr>
          </a:lstStyle>
          <a:p>
            <a:r>
              <a:rPr lang="en-US"/>
              <a:t>Click to edit Master title style</a:t>
            </a:r>
            <a:endParaRPr lang="en-AU"/>
          </a:p>
        </p:txBody>
      </p:sp>
      <p:sp>
        <p:nvSpPr>
          <p:cNvPr id="3" name="Picture Placeholder 2"/>
          <p:cNvSpPr>
            <a:spLocks noGrp="1"/>
          </p:cNvSpPr>
          <p:nvPr>
            <p:ph type="pic" idx="1"/>
          </p:nvPr>
        </p:nvSpPr>
        <p:spPr>
          <a:xfrm>
            <a:off x="2117140" y="723840"/>
            <a:ext cx="6480810" cy="4860608"/>
          </a:xfrm>
        </p:spPr>
        <p:txBody>
          <a:bodyPr/>
          <a:lstStyle>
            <a:lvl1pPr marL="0" indent="0">
              <a:buNone/>
              <a:defRPr sz="3600"/>
            </a:lvl1pPr>
            <a:lvl2pPr marL="515424" indent="0">
              <a:buNone/>
              <a:defRPr sz="3200"/>
            </a:lvl2pPr>
            <a:lvl3pPr marL="1030848" indent="0">
              <a:buNone/>
              <a:defRPr sz="2700"/>
            </a:lvl3pPr>
            <a:lvl4pPr marL="1546274" indent="0">
              <a:buNone/>
              <a:defRPr sz="2300"/>
            </a:lvl4pPr>
            <a:lvl5pPr marL="2061698" indent="0">
              <a:buNone/>
              <a:defRPr sz="2300"/>
            </a:lvl5pPr>
            <a:lvl6pPr marL="2577122" indent="0">
              <a:buNone/>
              <a:defRPr sz="2300"/>
            </a:lvl6pPr>
            <a:lvl7pPr marL="3092546" indent="0">
              <a:buNone/>
              <a:defRPr sz="2300"/>
            </a:lvl7pPr>
            <a:lvl8pPr marL="3607971" indent="0">
              <a:buNone/>
              <a:defRPr sz="2300"/>
            </a:lvl8pPr>
            <a:lvl9pPr marL="4123396" indent="0">
              <a:buNone/>
              <a:defRPr sz="2300"/>
            </a:lvl9pPr>
          </a:lstStyle>
          <a:p>
            <a:pPr lvl="0"/>
            <a:endParaRPr lang="en-AU" noProof="0"/>
          </a:p>
        </p:txBody>
      </p:sp>
      <p:sp>
        <p:nvSpPr>
          <p:cNvPr id="4" name="Text Placeholder 3"/>
          <p:cNvSpPr>
            <a:spLocks noGrp="1"/>
          </p:cNvSpPr>
          <p:nvPr>
            <p:ph type="body" sz="half" idx="2"/>
          </p:nvPr>
        </p:nvSpPr>
        <p:spPr>
          <a:xfrm>
            <a:off x="2117140" y="6340170"/>
            <a:ext cx="6480810" cy="950743"/>
          </a:xfrm>
        </p:spPr>
        <p:txBody>
          <a:bodyPr/>
          <a:lstStyle>
            <a:lvl1pPr marL="0" indent="0">
              <a:buNone/>
              <a:defRPr sz="1600"/>
            </a:lvl1pPr>
            <a:lvl2pPr marL="515424" indent="0">
              <a:buNone/>
              <a:defRPr sz="1400"/>
            </a:lvl2pPr>
            <a:lvl3pPr marL="1030848" indent="0">
              <a:buNone/>
              <a:defRPr sz="1100"/>
            </a:lvl3pPr>
            <a:lvl4pPr marL="1546274" indent="0">
              <a:buNone/>
              <a:defRPr sz="1000"/>
            </a:lvl4pPr>
            <a:lvl5pPr marL="2061698" indent="0">
              <a:buNone/>
              <a:defRPr sz="1000"/>
            </a:lvl5pPr>
            <a:lvl6pPr marL="2577122" indent="0">
              <a:buNone/>
              <a:defRPr sz="1000"/>
            </a:lvl6pPr>
            <a:lvl7pPr marL="3092546" indent="0">
              <a:buNone/>
              <a:defRPr sz="1000"/>
            </a:lvl7pPr>
            <a:lvl8pPr marL="3607971" indent="0">
              <a:buNone/>
              <a:defRPr sz="1000"/>
            </a:lvl8pPr>
            <a:lvl9pPr marL="4123396"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154FF1A-8061-4C15-96A6-F51502D7F940}" type="slidenum">
              <a:rPr lang="en-US"/>
              <a:pPr>
                <a:defRPr/>
              </a:pPr>
              <a:t>‹#›</a:t>
            </a:fld>
            <a:endParaRPr lang="en-US"/>
          </a:p>
        </p:txBody>
      </p:sp>
    </p:spTree>
    <p:extLst>
      <p:ext uri="{BB962C8B-B14F-4D97-AF65-F5344CB8AC3E}">
        <p14:creationId xmlns:p14="http://schemas.microsoft.com/office/powerpoint/2010/main" val="4019750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0101" y="720090"/>
            <a:ext cx="9181148" cy="13501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03085" tIns="51543" rIns="103085" bIns="51543"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810101" y="2340293"/>
            <a:ext cx="9181148" cy="48606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03085" tIns="51543" rIns="103085" bIns="5154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78948" name="Rectangle 4"/>
          <p:cNvSpPr>
            <a:spLocks noGrp="1" noChangeArrowheads="1"/>
          </p:cNvSpPr>
          <p:nvPr>
            <p:ph type="dt" sz="half" idx="2"/>
          </p:nvPr>
        </p:nvSpPr>
        <p:spPr bwMode="auto">
          <a:xfrm>
            <a:off x="810101" y="7380923"/>
            <a:ext cx="2250281" cy="540068"/>
          </a:xfrm>
          <a:prstGeom prst="rect">
            <a:avLst/>
          </a:prstGeom>
          <a:noFill/>
          <a:ln w="9525">
            <a:noFill/>
            <a:miter lim="800000"/>
            <a:headEnd/>
            <a:tailEnd/>
          </a:ln>
          <a:effectLst/>
        </p:spPr>
        <p:txBody>
          <a:bodyPr vert="horz" wrap="square" lIns="103085" tIns="51543" rIns="103085" bIns="51543" numCol="1" anchor="t" anchorCtr="0" compatLnSpc="1">
            <a:prstTxWarp prst="textNoShape">
              <a:avLst/>
            </a:prstTxWarp>
          </a:bodyPr>
          <a:lstStyle>
            <a:lvl1pPr eaLnBrk="0" hangingPunct="0">
              <a:lnSpc>
                <a:spcPct val="100000"/>
              </a:lnSpc>
              <a:spcBef>
                <a:spcPct val="0"/>
              </a:spcBef>
              <a:defRPr sz="1600">
                <a:latin typeface="Arial" charset="0"/>
                <a:ea typeface="+mn-ea"/>
                <a:cs typeface="+mn-cs"/>
              </a:defRPr>
            </a:lvl1pPr>
          </a:lstStyle>
          <a:p>
            <a:pPr>
              <a:defRPr/>
            </a:pPr>
            <a:endParaRPr lang="en-US"/>
          </a:p>
        </p:txBody>
      </p:sp>
      <p:sp>
        <p:nvSpPr>
          <p:cNvPr id="978949" name="Rectangle 5"/>
          <p:cNvSpPr>
            <a:spLocks noGrp="1" noChangeArrowheads="1"/>
          </p:cNvSpPr>
          <p:nvPr>
            <p:ph type="ftr" sz="quarter" idx="3"/>
          </p:nvPr>
        </p:nvSpPr>
        <p:spPr bwMode="auto">
          <a:xfrm>
            <a:off x="3690461" y="7380923"/>
            <a:ext cx="3420428" cy="540068"/>
          </a:xfrm>
          <a:prstGeom prst="rect">
            <a:avLst/>
          </a:prstGeom>
          <a:noFill/>
          <a:ln w="9525">
            <a:noFill/>
            <a:miter lim="800000"/>
            <a:headEnd/>
            <a:tailEnd/>
          </a:ln>
          <a:effectLst/>
        </p:spPr>
        <p:txBody>
          <a:bodyPr vert="horz" wrap="square" lIns="103085" tIns="51543" rIns="103085" bIns="51543" numCol="1" anchor="t" anchorCtr="0" compatLnSpc="1">
            <a:prstTxWarp prst="textNoShape">
              <a:avLst/>
            </a:prstTxWarp>
          </a:bodyPr>
          <a:lstStyle>
            <a:lvl1pPr algn="ctr" eaLnBrk="0" hangingPunct="0">
              <a:lnSpc>
                <a:spcPct val="100000"/>
              </a:lnSpc>
              <a:spcBef>
                <a:spcPct val="0"/>
              </a:spcBef>
              <a:defRPr sz="1600">
                <a:latin typeface="Arial" charset="0"/>
                <a:ea typeface="+mn-ea"/>
                <a:cs typeface="+mn-cs"/>
              </a:defRPr>
            </a:lvl1pPr>
          </a:lstStyle>
          <a:p>
            <a:pPr>
              <a:defRPr/>
            </a:pPr>
            <a:endParaRPr lang="en-US"/>
          </a:p>
        </p:txBody>
      </p:sp>
      <p:sp>
        <p:nvSpPr>
          <p:cNvPr id="978950" name="Rectangle 6"/>
          <p:cNvSpPr>
            <a:spLocks noGrp="1" noChangeArrowheads="1"/>
          </p:cNvSpPr>
          <p:nvPr>
            <p:ph type="sldNum" sz="quarter" idx="4"/>
          </p:nvPr>
        </p:nvSpPr>
        <p:spPr bwMode="auto">
          <a:xfrm>
            <a:off x="7740969" y="7380923"/>
            <a:ext cx="2250281" cy="540068"/>
          </a:xfrm>
          <a:prstGeom prst="rect">
            <a:avLst/>
          </a:prstGeom>
          <a:noFill/>
          <a:ln w="9525">
            <a:noFill/>
            <a:miter lim="800000"/>
            <a:headEnd/>
            <a:tailEnd/>
          </a:ln>
          <a:effectLst/>
        </p:spPr>
        <p:txBody>
          <a:bodyPr vert="horz" wrap="square" lIns="103085" tIns="51543" rIns="103085" bIns="51543" numCol="1" anchor="t" anchorCtr="0" compatLnSpc="1">
            <a:prstTxWarp prst="textNoShape">
              <a:avLst/>
            </a:prstTxWarp>
          </a:bodyPr>
          <a:lstStyle>
            <a:lvl1pPr algn="r" eaLnBrk="0" hangingPunct="0">
              <a:lnSpc>
                <a:spcPct val="100000"/>
              </a:lnSpc>
              <a:spcBef>
                <a:spcPct val="0"/>
              </a:spcBef>
              <a:defRPr sz="1600">
                <a:latin typeface="Arial" charset="0"/>
                <a:ea typeface="+mn-ea"/>
                <a:cs typeface="+mn-cs"/>
              </a:defRPr>
            </a:lvl1pPr>
          </a:lstStyle>
          <a:p>
            <a:pPr>
              <a:defRPr/>
            </a:pPr>
            <a:fld id="{472FE4B2-C1F1-4AA2-872A-8A71818B1EC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hdr="0" ftr="0" dt="0"/>
  <p:txStyles>
    <p:titleStyle>
      <a:lvl1pPr algn="ctr" rtl="0" eaLnBrk="0" fontAlgn="base" hangingPunct="0">
        <a:spcBef>
          <a:spcPct val="0"/>
        </a:spcBef>
        <a:spcAft>
          <a:spcPct val="0"/>
        </a:spcAft>
        <a:defRPr sz="5000">
          <a:solidFill>
            <a:schemeClr val="tx2"/>
          </a:solidFill>
          <a:latin typeface="+mj-lt"/>
          <a:ea typeface="+mj-ea"/>
          <a:cs typeface="Osaka"/>
        </a:defRPr>
      </a:lvl1pPr>
      <a:lvl2pPr algn="ctr" rtl="0" eaLnBrk="0" fontAlgn="base" hangingPunct="0">
        <a:spcBef>
          <a:spcPct val="0"/>
        </a:spcBef>
        <a:spcAft>
          <a:spcPct val="0"/>
        </a:spcAft>
        <a:defRPr sz="5000">
          <a:solidFill>
            <a:schemeClr val="tx2"/>
          </a:solidFill>
          <a:latin typeface="Arial" charset="0"/>
          <a:ea typeface="Osaka" charset="-128"/>
          <a:cs typeface="Osaka"/>
        </a:defRPr>
      </a:lvl2pPr>
      <a:lvl3pPr algn="ctr" rtl="0" eaLnBrk="0" fontAlgn="base" hangingPunct="0">
        <a:spcBef>
          <a:spcPct val="0"/>
        </a:spcBef>
        <a:spcAft>
          <a:spcPct val="0"/>
        </a:spcAft>
        <a:defRPr sz="5000">
          <a:solidFill>
            <a:schemeClr val="tx2"/>
          </a:solidFill>
          <a:latin typeface="Arial" charset="0"/>
          <a:ea typeface="Osaka" charset="-128"/>
          <a:cs typeface="Osaka"/>
        </a:defRPr>
      </a:lvl3pPr>
      <a:lvl4pPr algn="ctr" rtl="0" eaLnBrk="0" fontAlgn="base" hangingPunct="0">
        <a:spcBef>
          <a:spcPct val="0"/>
        </a:spcBef>
        <a:spcAft>
          <a:spcPct val="0"/>
        </a:spcAft>
        <a:defRPr sz="5000">
          <a:solidFill>
            <a:schemeClr val="tx2"/>
          </a:solidFill>
          <a:latin typeface="Arial" charset="0"/>
          <a:ea typeface="Osaka" charset="-128"/>
          <a:cs typeface="Osaka"/>
        </a:defRPr>
      </a:lvl4pPr>
      <a:lvl5pPr algn="ctr" rtl="0" eaLnBrk="0" fontAlgn="base" hangingPunct="0">
        <a:spcBef>
          <a:spcPct val="0"/>
        </a:spcBef>
        <a:spcAft>
          <a:spcPct val="0"/>
        </a:spcAft>
        <a:defRPr sz="5000">
          <a:solidFill>
            <a:schemeClr val="tx2"/>
          </a:solidFill>
          <a:latin typeface="Arial" charset="0"/>
          <a:ea typeface="Osaka" charset="-128"/>
          <a:cs typeface="Osaka"/>
        </a:defRPr>
      </a:lvl5pPr>
      <a:lvl6pPr marL="515424" algn="ctr" rtl="0" fontAlgn="base">
        <a:spcBef>
          <a:spcPct val="0"/>
        </a:spcBef>
        <a:spcAft>
          <a:spcPct val="0"/>
        </a:spcAft>
        <a:defRPr sz="5000">
          <a:solidFill>
            <a:schemeClr val="tx2"/>
          </a:solidFill>
          <a:latin typeface="Arial" charset="0"/>
          <a:ea typeface="Osaka" charset="-128"/>
        </a:defRPr>
      </a:lvl6pPr>
      <a:lvl7pPr marL="1030848" algn="ctr" rtl="0" fontAlgn="base">
        <a:spcBef>
          <a:spcPct val="0"/>
        </a:spcBef>
        <a:spcAft>
          <a:spcPct val="0"/>
        </a:spcAft>
        <a:defRPr sz="5000">
          <a:solidFill>
            <a:schemeClr val="tx2"/>
          </a:solidFill>
          <a:latin typeface="Arial" charset="0"/>
          <a:ea typeface="Osaka" charset="-128"/>
        </a:defRPr>
      </a:lvl7pPr>
      <a:lvl8pPr marL="1546274" algn="ctr" rtl="0" fontAlgn="base">
        <a:spcBef>
          <a:spcPct val="0"/>
        </a:spcBef>
        <a:spcAft>
          <a:spcPct val="0"/>
        </a:spcAft>
        <a:defRPr sz="5000">
          <a:solidFill>
            <a:schemeClr val="tx2"/>
          </a:solidFill>
          <a:latin typeface="Arial" charset="0"/>
          <a:ea typeface="Osaka" charset="-128"/>
        </a:defRPr>
      </a:lvl8pPr>
      <a:lvl9pPr marL="2061698" algn="ctr" rtl="0" fontAlgn="base">
        <a:spcBef>
          <a:spcPct val="0"/>
        </a:spcBef>
        <a:spcAft>
          <a:spcPct val="0"/>
        </a:spcAft>
        <a:defRPr sz="5000">
          <a:solidFill>
            <a:schemeClr val="tx2"/>
          </a:solidFill>
          <a:latin typeface="Arial" charset="0"/>
          <a:ea typeface="Osaka" charset="-128"/>
        </a:defRPr>
      </a:lvl9pPr>
    </p:titleStyle>
    <p:bodyStyle>
      <a:lvl1pPr marL="386569" indent="-386569" algn="l" rtl="0" eaLnBrk="0" fontAlgn="base" hangingPunct="0">
        <a:spcBef>
          <a:spcPct val="20000"/>
        </a:spcBef>
        <a:spcAft>
          <a:spcPct val="0"/>
        </a:spcAft>
        <a:buChar char="•"/>
        <a:defRPr sz="3600">
          <a:solidFill>
            <a:schemeClr val="tx1"/>
          </a:solidFill>
          <a:latin typeface="+mn-lt"/>
          <a:ea typeface="+mn-ea"/>
          <a:cs typeface="Osaka"/>
        </a:defRPr>
      </a:lvl1pPr>
      <a:lvl2pPr marL="837565" indent="-322140" algn="l" rtl="0" eaLnBrk="0" fontAlgn="base" hangingPunct="0">
        <a:spcBef>
          <a:spcPct val="20000"/>
        </a:spcBef>
        <a:spcAft>
          <a:spcPct val="0"/>
        </a:spcAft>
        <a:buChar char="–"/>
        <a:defRPr sz="3200">
          <a:solidFill>
            <a:schemeClr val="tx1"/>
          </a:solidFill>
          <a:latin typeface="+mn-lt"/>
          <a:ea typeface="+mn-ea"/>
          <a:cs typeface="Osaka"/>
        </a:defRPr>
      </a:lvl2pPr>
      <a:lvl3pPr marL="1288561" indent="-257713" algn="l" rtl="0" eaLnBrk="0" fontAlgn="base" hangingPunct="0">
        <a:spcBef>
          <a:spcPct val="20000"/>
        </a:spcBef>
        <a:spcAft>
          <a:spcPct val="0"/>
        </a:spcAft>
        <a:buChar char="•"/>
        <a:defRPr sz="2700">
          <a:solidFill>
            <a:schemeClr val="tx1"/>
          </a:solidFill>
          <a:latin typeface="+mn-lt"/>
          <a:ea typeface="+mn-ea"/>
          <a:cs typeface="Osaka"/>
        </a:defRPr>
      </a:lvl3pPr>
      <a:lvl4pPr marL="1803986" indent="-257713" algn="l" rtl="0" eaLnBrk="0" fontAlgn="base" hangingPunct="0">
        <a:spcBef>
          <a:spcPct val="20000"/>
        </a:spcBef>
        <a:spcAft>
          <a:spcPct val="0"/>
        </a:spcAft>
        <a:buChar char="–"/>
        <a:defRPr sz="2300">
          <a:solidFill>
            <a:schemeClr val="tx1"/>
          </a:solidFill>
          <a:latin typeface="+mn-lt"/>
          <a:ea typeface="+mn-ea"/>
          <a:cs typeface="Osaka"/>
        </a:defRPr>
      </a:lvl4pPr>
      <a:lvl5pPr marL="2319411" indent="-257713" algn="l" rtl="0" eaLnBrk="0" fontAlgn="base" hangingPunct="0">
        <a:spcBef>
          <a:spcPct val="20000"/>
        </a:spcBef>
        <a:spcAft>
          <a:spcPct val="0"/>
        </a:spcAft>
        <a:buChar char="»"/>
        <a:defRPr sz="2300">
          <a:solidFill>
            <a:schemeClr val="tx1"/>
          </a:solidFill>
          <a:latin typeface="+mn-lt"/>
          <a:ea typeface="+mn-ea"/>
          <a:cs typeface="Osaka"/>
        </a:defRPr>
      </a:lvl5pPr>
      <a:lvl6pPr marL="2834835" indent="-257713" algn="l" rtl="0" fontAlgn="base">
        <a:spcBef>
          <a:spcPct val="20000"/>
        </a:spcBef>
        <a:spcAft>
          <a:spcPct val="0"/>
        </a:spcAft>
        <a:buChar char="»"/>
        <a:defRPr sz="2300">
          <a:solidFill>
            <a:schemeClr val="tx1"/>
          </a:solidFill>
          <a:latin typeface="+mn-lt"/>
          <a:ea typeface="+mn-ea"/>
        </a:defRPr>
      </a:lvl6pPr>
      <a:lvl7pPr marL="3350259" indent="-257713" algn="l" rtl="0" fontAlgn="base">
        <a:spcBef>
          <a:spcPct val="20000"/>
        </a:spcBef>
        <a:spcAft>
          <a:spcPct val="0"/>
        </a:spcAft>
        <a:buChar char="»"/>
        <a:defRPr sz="2300">
          <a:solidFill>
            <a:schemeClr val="tx1"/>
          </a:solidFill>
          <a:latin typeface="+mn-lt"/>
          <a:ea typeface="+mn-ea"/>
        </a:defRPr>
      </a:lvl7pPr>
      <a:lvl8pPr marL="3865683" indent="-257713" algn="l" rtl="0" fontAlgn="base">
        <a:spcBef>
          <a:spcPct val="20000"/>
        </a:spcBef>
        <a:spcAft>
          <a:spcPct val="0"/>
        </a:spcAft>
        <a:buChar char="»"/>
        <a:defRPr sz="2300">
          <a:solidFill>
            <a:schemeClr val="tx1"/>
          </a:solidFill>
          <a:latin typeface="+mn-lt"/>
          <a:ea typeface="+mn-ea"/>
        </a:defRPr>
      </a:lvl8pPr>
      <a:lvl9pPr marL="4381109" indent="-257713" algn="l" rtl="0" fontAlgn="base">
        <a:spcBef>
          <a:spcPct val="20000"/>
        </a:spcBef>
        <a:spcAft>
          <a:spcPct val="0"/>
        </a:spcAft>
        <a:buChar char="»"/>
        <a:defRPr sz="2300">
          <a:solidFill>
            <a:schemeClr val="tx1"/>
          </a:solidFill>
          <a:latin typeface="+mn-lt"/>
          <a:ea typeface="+mn-ea"/>
        </a:defRPr>
      </a:lvl9pPr>
    </p:bodyStyle>
    <p:otherStyle>
      <a:defPPr>
        <a:defRPr lang="en-US"/>
      </a:defPPr>
      <a:lvl1pPr marL="0" algn="l" defTabSz="1030848" rtl="0" eaLnBrk="1" latinLnBrk="0" hangingPunct="1">
        <a:defRPr sz="2000" kern="1200">
          <a:solidFill>
            <a:schemeClr val="tx1"/>
          </a:solidFill>
          <a:latin typeface="+mn-lt"/>
          <a:ea typeface="+mn-ea"/>
          <a:cs typeface="+mn-cs"/>
        </a:defRPr>
      </a:lvl1pPr>
      <a:lvl2pPr marL="515424" algn="l" defTabSz="1030848" rtl="0" eaLnBrk="1" latinLnBrk="0" hangingPunct="1">
        <a:defRPr sz="2000" kern="1200">
          <a:solidFill>
            <a:schemeClr val="tx1"/>
          </a:solidFill>
          <a:latin typeface="+mn-lt"/>
          <a:ea typeface="+mn-ea"/>
          <a:cs typeface="+mn-cs"/>
        </a:defRPr>
      </a:lvl2pPr>
      <a:lvl3pPr marL="1030848" algn="l" defTabSz="1030848" rtl="0" eaLnBrk="1" latinLnBrk="0" hangingPunct="1">
        <a:defRPr sz="2000" kern="1200">
          <a:solidFill>
            <a:schemeClr val="tx1"/>
          </a:solidFill>
          <a:latin typeface="+mn-lt"/>
          <a:ea typeface="+mn-ea"/>
          <a:cs typeface="+mn-cs"/>
        </a:defRPr>
      </a:lvl3pPr>
      <a:lvl4pPr marL="1546274" algn="l" defTabSz="1030848" rtl="0" eaLnBrk="1" latinLnBrk="0" hangingPunct="1">
        <a:defRPr sz="2000" kern="1200">
          <a:solidFill>
            <a:schemeClr val="tx1"/>
          </a:solidFill>
          <a:latin typeface="+mn-lt"/>
          <a:ea typeface="+mn-ea"/>
          <a:cs typeface="+mn-cs"/>
        </a:defRPr>
      </a:lvl4pPr>
      <a:lvl5pPr marL="2061698" algn="l" defTabSz="1030848" rtl="0" eaLnBrk="1" latinLnBrk="0" hangingPunct="1">
        <a:defRPr sz="2000" kern="1200">
          <a:solidFill>
            <a:schemeClr val="tx1"/>
          </a:solidFill>
          <a:latin typeface="+mn-lt"/>
          <a:ea typeface="+mn-ea"/>
          <a:cs typeface="+mn-cs"/>
        </a:defRPr>
      </a:lvl5pPr>
      <a:lvl6pPr marL="2577122" algn="l" defTabSz="1030848" rtl="0" eaLnBrk="1" latinLnBrk="0" hangingPunct="1">
        <a:defRPr sz="2000" kern="1200">
          <a:solidFill>
            <a:schemeClr val="tx1"/>
          </a:solidFill>
          <a:latin typeface="+mn-lt"/>
          <a:ea typeface="+mn-ea"/>
          <a:cs typeface="+mn-cs"/>
        </a:defRPr>
      </a:lvl6pPr>
      <a:lvl7pPr marL="3092546" algn="l" defTabSz="1030848" rtl="0" eaLnBrk="1" latinLnBrk="0" hangingPunct="1">
        <a:defRPr sz="2000" kern="1200">
          <a:solidFill>
            <a:schemeClr val="tx1"/>
          </a:solidFill>
          <a:latin typeface="+mn-lt"/>
          <a:ea typeface="+mn-ea"/>
          <a:cs typeface="+mn-cs"/>
        </a:defRPr>
      </a:lvl7pPr>
      <a:lvl8pPr marL="3607971" algn="l" defTabSz="1030848" rtl="0" eaLnBrk="1" latinLnBrk="0" hangingPunct="1">
        <a:defRPr sz="2000" kern="1200">
          <a:solidFill>
            <a:schemeClr val="tx1"/>
          </a:solidFill>
          <a:latin typeface="+mn-lt"/>
          <a:ea typeface="+mn-ea"/>
          <a:cs typeface="+mn-cs"/>
        </a:defRPr>
      </a:lvl8pPr>
      <a:lvl9pPr marL="4123396" algn="l" defTabSz="1030848"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8291" name="Rectangle 2"/>
          <p:cNvSpPr>
            <a:spLocks noGrp="1" noChangeArrowheads="1"/>
          </p:cNvSpPr>
          <p:nvPr>
            <p:ph type="title"/>
          </p:nvPr>
        </p:nvSpPr>
        <p:spPr>
          <a:xfrm>
            <a:off x="360115" y="569625"/>
            <a:ext cx="10037015" cy="810101"/>
          </a:xfrm>
        </p:spPr>
        <p:txBody>
          <a:bodyPr/>
          <a:lstStyle/>
          <a:p>
            <a:pPr eaLnBrk="1" hangingPunct="1"/>
            <a:r>
              <a:rPr lang="en-AU" sz="4500" b="1" dirty="0"/>
              <a:t>Working with an array of objects</a:t>
            </a:r>
          </a:p>
        </p:txBody>
      </p:sp>
      <p:sp>
        <p:nvSpPr>
          <p:cNvPr id="346115" name="Text Box 3"/>
          <p:cNvSpPr txBox="1">
            <a:spLocks noChangeArrowheads="1"/>
          </p:cNvSpPr>
          <p:nvPr/>
        </p:nvSpPr>
        <p:spPr bwMode="auto">
          <a:xfrm>
            <a:off x="637346" y="1838963"/>
            <a:ext cx="9721215" cy="23893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AU" sz="2700" dirty="0"/>
              <a:t>Selective processing of objects in an array</a:t>
            </a:r>
          </a:p>
          <a:p>
            <a:pPr>
              <a:spcBef>
                <a:spcPct val="50000"/>
              </a:spcBef>
            </a:pPr>
            <a:r>
              <a:rPr lang="en-AU" sz="2700" dirty="0"/>
              <a:t>Searching for an object in an array</a:t>
            </a:r>
          </a:p>
          <a:p>
            <a:pPr>
              <a:spcBef>
                <a:spcPct val="50000"/>
              </a:spcBef>
            </a:pPr>
            <a:r>
              <a:rPr lang="en-AU" sz="2700" dirty="0"/>
              <a:t>Searching for objects in partially filled arrays</a:t>
            </a:r>
          </a:p>
          <a:p>
            <a:pPr>
              <a:spcBef>
                <a:spcPct val="50000"/>
              </a:spcBef>
            </a:pPr>
            <a:r>
              <a:rPr lang="en-AU" sz="2700" dirty="0"/>
              <a:t>Invoking methods upon an object in an array</a:t>
            </a:r>
          </a:p>
        </p:txBody>
      </p:sp>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1</a:t>
            </a:fld>
            <a:endParaRPr lang="en-US"/>
          </a:p>
        </p:txBody>
      </p:sp>
    </p:spTree>
    <p:extLst>
      <p:ext uri="{BB962C8B-B14F-4D97-AF65-F5344CB8AC3E}">
        <p14:creationId xmlns:p14="http://schemas.microsoft.com/office/powerpoint/2010/main" val="34127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 calcmode="lin" valueType="num">
                                      <p:cBhvr additive="base">
                                        <p:cTn id="7" dur="500" fill="hold"/>
                                        <p:tgtEl>
                                          <p:spTgt spid="3461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61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6115">
                                            <p:txEl>
                                              <p:pRg st="1" end="1"/>
                                            </p:txEl>
                                          </p:spTgt>
                                        </p:tgtEl>
                                        <p:attrNameLst>
                                          <p:attrName>style.visibility</p:attrName>
                                        </p:attrNameLst>
                                      </p:cBhvr>
                                      <p:to>
                                        <p:strVal val="visible"/>
                                      </p:to>
                                    </p:set>
                                    <p:anim calcmode="lin" valueType="num">
                                      <p:cBhvr additive="base">
                                        <p:cTn id="13" dur="500" fill="hold"/>
                                        <p:tgtEl>
                                          <p:spTgt spid="3461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61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6115">
                                            <p:txEl>
                                              <p:pRg st="2" end="2"/>
                                            </p:txEl>
                                          </p:spTgt>
                                        </p:tgtEl>
                                        <p:attrNameLst>
                                          <p:attrName>style.visibility</p:attrName>
                                        </p:attrNameLst>
                                      </p:cBhvr>
                                      <p:to>
                                        <p:strVal val="visible"/>
                                      </p:to>
                                    </p:set>
                                    <p:anim calcmode="lin" valueType="num">
                                      <p:cBhvr additive="base">
                                        <p:cTn id="19" dur="500" fill="hold"/>
                                        <p:tgtEl>
                                          <p:spTgt spid="3461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61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6115">
                                            <p:txEl>
                                              <p:pRg st="3" end="3"/>
                                            </p:txEl>
                                          </p:spTgt>
                                        </p:tgtEl>
                                        <p:attrNameLst>
                                          <p:attrName>style.visibility</p:attrName>
                                        </p:attrNameLst>
                                      </p:cBhvr>
                                      <p:to>
                                        <p:strVal val="visible"/>
                                      </p:to>
                                    </p:set>
                                    <p:anim calcmode="lin" valueType="num">
                                      <p:cBhvr additive="base">
                                        <p:cTn id="25" dur="500" fill="hold"/>
                                        <p:tgtEl>
                                          <p:spTgt spid="3461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611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Text Box 3"/>
          <p:cNvSpPr txBox="1">
            <a:spLocks noChangeArrowheads="1"/>
          </p:cNvSpPr>
          <p:nvPr/>
        </p:nvSpPr>
        <p:spPr bwMode="auto">
          <a:xfrm>
            <a:off x="722407" y="478013"/>
            <a:ext cx="9271480" cy="6580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ctr">
              <a:spcBef>
                <a:spcPct val="50000"/>
              </a:spcBef>
            </a:pPr>
            <a:r>
              <a:rPr lang="en-US" sz="3600" dirty="0">
                <a:solidFill>
                  <a:schemeClr val="tx2"/>
                </a:solidFill>
                <a:latin typeface="+mj-lt"/>
                <a:ea typeface="+mj-ea"/>
              </a:rPr>
              <a:t>Searching for objects in an array (cont)</a:t>
            </a:r>
            <a:endParaRPr lang="en-AU" sz="3600" dirty="0">
              <a:solidFill>
                <a:schemeClr val="tx2"/>
              </a:solidFill>
              <a:latin typeface="+mj-lt"/>
              <a:ea typeface="+mj-ea"/>
            </a:endParaRPr>
          </a:p>
        </p:txBody>
      </p:sp>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10</a:t>
            </a:fld>
            <a:endParaRPr lang="en-US" dirty="0"/>
          </a:p>
        </p:txBody>
      </p:sp>
      <p:sp>
        <p:nvSpPr>
          <p:cNvPr id="5" name="TextBox 4"/>
          <p:cNvSpPr txBox="1"/>
          <p:nvPr/>
        </p:nvSpPr>
        <p:spPr>
          <a:xfrm>
            <a:off x="382168" y="1158486"/>
            <a:ext cx="9951956" cy="1612198"/>
          </a:xfrm>
          <a:prstGeom prst="rect">
            <a:avLst/>
          </a:prstGeom>
          <a:noFill/>
        </p:spPr>
        <p:txBody>
          <a:bodyPr wrap="square" lIns="103085" tIns="51543" rIns="103085" bIns="51543" rtlCol="0">
            <a:spAutoFit/>
          </a:bodyPr>
          <a:lstStyle/>
          <a:p>
            <a:pPr algn="just"/>
            <a:r>
              <a:rPr lang="en-US" sz="2500" dirty="0"/>
              <a:t>Another approach is to use a ‘flag’ (variable) which will be set to specific values to indicate success or failure - a </a:t>
            </a:r>
            <a:r>
              <a:rPr lang="en-US" sz="2500" dirty="0" err="1"/>
              <a:t>boolean</a:t>
            </a:r>
            <a:r>
              <a:rPr lang="en-US" sz="2500" dirty="0"/>
              <a:t> is a good fit here as it can only have two values (true or false).</a:t>
            </a:r>
          </a:p>
          <a:p>
            <a:pPr algn="just"/>
            <a:endParaRPr lang="en-US" sz="2300" dirty="0">
              <a:latin typeface="Courier New" pitchFamily="49" charset="0"/>
              <a:cs typeface="Courier New" pitchFamily="49" charset="0"/>
            </a:endParaRPr>
          </a:p>
        </p:txBody>
      </p:sp>
      <p:sp>
        <p:nvSpPr>
          <p:cNvPr id="6" name="Rectangle 5"/>
          <p:cNvSpPr/>
          <p:nvPr/>
        </p:nvSpPr>
        <p:spPr>
          <a:xfrm>
            <a:off x="552286" y="2434377"/>
            <a:ext cx="9186421" cy="5073402"/>
          </a:xfrm>
          <a:prstGeom prst="rect">
            <a:avLst/>
          </a:prstGeom>
        </p:spPr>
        <p:txBody>
          <a:bodyPr wrap="square" lIns="103085" tIns="51543" rIns="103085" bIns="51543">
            <a:spAutoFit/>
          </a:bodyPr>
          <a:lstStyle/>
          <a:p>
            <a:pPr algn="just">
              <a:lnSpc>
                <a:spcPct val="75000"/>
              </a:lnSpc>
              <a:spcBef>
                <a:spcPts val="0"/>
              </a:spcBef>
            </a:pPr>
            <a:r>
              <a:rPr lang="en-AU" sz="2000" b="1" dirty="0">
                <a:solidFill>
                  <a:srgbClr val="FF0000"/>
                </a:solidFill>
                <a:latin typeface="Courier New" pitchFamily="49" charset="0"/>
                <a:cs typeface="Courier New" pitchFamily="49" charset="0"/>
              </a:rPr>
              <a:t>// declare search flag before the loop and initialise</a:t>
            </a:r>
          </a:p>
          <a:p>
            <a:pPr algn="just">
              <a:lnSpc>
                <a:spcPct val="75000"/>
              </a:lnSpc>
              <a:spcBef>
                <a:spcPts val="0"/>
              </a:spcBef>
            </a:pPr>
            <a:r>
              <a:rPr lang="en-AU" sz="2000" b="1" dirty="0">
                <a:solidFill>
                  <a:srgbClr val="FF0000"/>
                </a:solidFill>
                <a:latin typeface="Courier New" pitchFamily="49" charset="0"/>
                <a:cs typeface="Courier New" pitchFamily="49" charset="0"/>
              </a:rPr>
              <a:t>// it to the “failed” value (in this case false)</a:t>
            </a:r>
          </a:p>
          <a:p>
            <a:pPr algn="just">
              <a:lnSpc>
                <a:spcPct val="75000"/>
              </a:lnSpc>
              <a:spcBef>
                <a:spcPts val="677"/>
              </a:spcBef>
            </a:pPr>
            <a:r>
              <a:rPr lang="en-AU" sz="2000" b="1" dirty="0" err="1">
                <a:solidFill>
                  <a:srgbClr val="FF0000"/>
                </a:solidFill>
                <a:latin typeface="Courier New" pitchFamily="49" charset="0"/>
                <a:cs typeface="Courier New" pitchFamily="49" charset="0"/>
              </a:rPr>
              <a:t>boolean</a:t>
            </a:r>
            <a:r>
              <a:rPr lang="en-AU" sz="2000" b="1" dirty="0">
                <a:solidFill>
                  <a:srgbClr val="FF0000"/>
                </a:solidFill>
                <a:latin typeface="Courier New" pitchFamily="49" charset="0"/>
                <a:cs typeface="Courier New" pitchFamily="49" charset="0"/>
              </a:rPr>
              <a:t> </a:t>
            </a:r>
            <a:r>
              <a:rPr lang="en-AU" sz="2000" b="1" dirty="0" err="1">
                <a:solidFill>
                  <a:srgbClr val="FF0000"/>
                </a:solidFill>
                <a:latin typeface="Courier New" pitchFamily="49" charset="0"/>
                <a:cs typeface="Courier New" pitchFamily="49" charset="0"/>
              </a:rPr>
              <a:t>idFound</a:t>
            </a:r>
            <a:r>
              <a:rPr lang="en-AU" sz="2000" b="1" dirty="0">
                <a:solidFill>
                  <a:srgbClr val="FF0000"/>
                </a:solidFill>
                <a:latin typeface="Courier New" pitchFamily="49" charset="0"/>
                <a:cs typeface="Courier New" pitchFamily="49" charset="0"/>
              </a:rPr>
              <a:t> = false;</a:t>
            </a:r>
          </a:p>
          <a:p>
            <a:pPr algn="just">
              <a:lnSpc>
                <a:spcPct val="75000"/>
              </a:lnSpc>
              <a:spcBef>
                <a:spcPts val="0"/>
              </a:spcBef>
            </a:pPr>
            <a:endParaRPr lang="en-AU" sz="2000" b="1" dirty="0">
              <a:solidFill>
                <a:srgbClr val="C00000"/>
              </a:solidFill>
              <a:latin typeface="Courier New" pitchFamily="49" charset="0"/>
              <a:cs typeface="Courier New" pitchFamily="49" charset="0"/>
            </a:endParaRPr>
          </a:p>
          <a:p>
            <a:pPr algn="just">
              <a:lnSpc>
                <a:spcPct val="75000"/>
              </a:lnSpc>
              <a:spcBef>
                <a:spcPts val="0"/>
              </a:spcBef>
            </a:pPr>
            <a:r>
              <a:rPr lang="en-AU" sz="2000" dirty="0">
                <a:latin typeface="Courier New" pitchFamily="49" charset="0"/>
                <a:cs typeface="Courier New" pitchFamily="49" charset="0"/>
              </a:rPr>
              <a:t>for (int </a:t>
            </a:r>
            <a:r>
              <a:rPr lang="en-AU" sz="2000" dirty="0" err="1">
                <a:latin typeface="Courier New" pitchFamily="49" charset="0"/>
                <a:cs typeface="Courier New" pitchFamily="49" charset="0"/>
              </a:rPr>
              <a:t>i</a:t>
            </a:r>
            <a:r>
              <a:rPr lang="en-AU" sz="2000" dirty="0">
                <a:latin typeface="Courier New" pitchFamily="49" charset="0"/>
                <a:cs typeface="Courier New" pitchFamily="49" charset="0"/>
              </a:rPr>
              <a:t> = 0; </a:t>
            </a:r>
            <a:r>
              <a:rPr lang="en-AU" sz="2000" dirty="0" err="1">
                <a:latin typeface="Courier New" pitchFamily="49" charset="0"/>
                <a:cs typeface="Courier New" pitchFamily="49" charset="0"/>
              </a:rPr>
              <a:t>i</a:t>
            </a:r>
            <a:r>
              <a:rPr lang="en-AU" sz="2000" dirty="0">
                <a:latin typeface="Courier New" pitchFamily="49" charset="0"/>
                <a:cs typeface="Courier New" pitchFamily="49" charset="0"/>
              </a:rPr>
              <a:t> &lt; accs.length; </a:t>
            </a:r>
            <a:r>
              <a:rPr lang="en-AU" sz="2000" dirty="0" err="1">
                <a:latin typeface="Courier New" pitchFamily="49" charset="0"/>
                <a:cs typeface="Courier New" pitchFamily="49" charset="0"/>
              </a:rPr>
              <a:t>i</a:t>
            </a:r>
            <a:r>
              <a:rPr lang="en-AU" sz="2000" dirty="0">
                <a:latin typeface="Courier New" pitchFamily="49" charset="0"/>
                <a:cs typeface="Courier New" pitchFamily="49" charset="0"/>
              </a:rPr>
              <a:t>++)</a:t>
            </a:r>
          </a:p>
          <a:p>
            <a:pPr algn="just">
              <a:lnSpc>
                <a:spcPct val="75000"/>
              </a:lnSpc>
              <a:spcBef>
                <a:spcPts val="0"/>
              </a:spcBef>
            </a:pPr>
            <a:r>
              <a:rPr lang="en-AU" sz="2000" dirty="0">
                <a:latin typeface="Courier New" pitchFamily="49" charset="0"/>
                <a:cs typeface="Courier New" pitchFamily="49" charset="0"/>
              </a:rPr>
              <a:t>{</a:t>
            </a:r>
          </a:p>
          <a:p>
            <a:pPr algn="just">
              <a:spcBef>
                <a:spcPts val="0"/>
              </a:spcBef>
            </a:pPr>
            <a:r>
              <a:rPr lang="en-AU" sz="2000" dirty="0">
                <a:latin typeface="Courier New" pitchFamily="49" charset="0"/>
                <a:cs typeface="Courier New" pitchFamily="49" charset="0"/>
              </a:rPr>
              <a:t>   if (</a:t>
            </a:r>
            <a:r>
              <a:rPr lang="en-AU" sz="2000" dirty="0" err="1">
                <a:latin typeface="Courier New" pitchFamily="49" charset="0"/>
                <a:cs typeface="Courier New" pitchFamily="49" charset="0"/>
              </a:rPr>
              <a:t>accs</a:t>
            </a:r>
            <a:r>
              <a:rPr lang="en-AU" sz="2000" dirty="0">
                <a:latin typeface="Courier New" pitchFamily="49" charset="0"/>
                <a:cs typeface="Courier New" pitchFamily="49" charset="0"/>
              </a:rPr>
              <a:t>[</a:t>
            </a:r>
            <a:r>
              <a:rPr lang="en-AU" sz="2000" dirty="0" err="1">
                <a:latin typeface="Courier New" pitchFamily="49" charset="0"/>
                <a:cs typeface="Courier New" pitchFamily="49" charset="0"/>
              </a:rPr>
              <a:t>i</a:t>
            </a:r>
            <a:r>
              <a:rPr lang="en-AU" sz="2000" dirty="0">
                <a:latin typeface="Courier New" pitchFamily="49" charset="0"/>
                <a:cs typeface="Courier New" pitchFamily="49" charset="0"/>
              </a:rPr>
              <a:t>].</a:t>
            </a:r>
            <a:r>
              <a:rPr lang="en-AU" sz="2000" dirty="0" err="1">
                <a:latin typeface="Courier New" pitchFamily="49" charset="0"/>
                <a:cs typeface="Courier New" pitchFamily="49" charset="0"/>
              </a:rPr>
              <a:t>getID</a:t>
            </a:r>
            <a:r>
              <a:rPr lang="en-AU" sz="2000" dirty="0">
                <a:latin typeface="Courier New" pitchFamily="49" charset="0"/>
                <a:cs typeface="Courier New" pitchFamily="49" charset="0"/>
              </a:rPr>
              <a:t>().equals(id))</a:t>
            </a:r>
          </a:p>
          <a:p>
            <a:pPr algn="just">
              <a:lnSpc>
                <a:spcPct val="75000"/>
              </a:lnSpc>
              <a:spcBef>
                <a:spcPts val="0"/>
              </a:spcBef>
            </a:pPr>
            <a:r>
              <a:rPr lang="en-AU" sz="2000" dirty="0">
                <a:latin typeface="Courier New" pitchFamily="49" charset="0"/>
                <a:cs typeface="Courier New" pitchFamily="49" charset="0"/>
              </a:rPr>
              <a:t>   {</a:t>
            </a:r>
          </a:p>
          <a:p>
            <a:pPr algn="just">
              <a:spcBef>
                <a:spcPts val="0"/>
              </a:spcBef>
            </a:pPr>
            <a:r>
              <a:rPr lang="en-AU" sz="2000" dirty="0">
                <a:latin typeface="Courier New" pitchFamily="49" charset="0"/>
                <a:cs typeface="Courier New" pitchFamily="49" charset="0"/>
              </a:rPr>
              <a:t>      System.out.println(“Matching account found!“);</a:t>
            </a:r>
          </a:p>
          <a:p>
            <a:pPr algn="just">
              <a:spcBef>
                <a:spcPts val="0"/>
              </a:spcBef>
            </a:pPr>
            <a:r>
              <a:rPr lang="en-AU" sz="2000" dirty="0">
                <a:latin typeface="Courier New" pitchFamily="49" charset="0"/>
                <a:cs typeface="Courier New" pitchFamily="49" charset="0"/>
              </a:rPr>
              <a:t>      System.out.println(“ID: “ + </a:t>
            </a:r>
            <a:r>
              <a:rPr lang="en-AU" sz="2000" dirty="0" err="1">
                <a:latin typeface="Courier New" pitchFamily="49" charset="0"/>
                <a:cs typeface="Courier New" pitchFamily="49" charset="0"/>
              </a:rPr>
              <a:t>accs</a:t>
            </a:r>
            <a:r>
              <a:rPr lang="en-AU" sz="2000" dirty="0">
                <a:latin typeface="Courier New" pitchFamily="49" charset="0"/>
                <a:cs typeface="Courier New" pitchFamily="49" charset="0"/>
              </a:rPr>
              <a:t>[</a:t>
            </a:r>
            <a:r>
              <a:rPr lang="en-AU" sz="2000" dirty="0" err="1">
                <a:latin typeface="Courier New" pitchFamily="49" charset="0"/>
                <a:cs typeface="Courier New" pitchFamily="49" charset="0"/>
              </a:rPr>
              <a:t>i</a:t>
            </a:r>
            <a:r>
              <a:rPr lang="en-AU" sz="2000" dirty="0">
                <a:latin typeface="Courier New" pitchFamily="49" charset="0"/>
                <a:cs typeface="Courier New" pitchFamily="49" charset="0"/>
              </a:rPr>
              <a:t>].</a:t>
            </a:r>
            <a:r>
              <a:rPr lang="en-AU" sz="2000" dirty="0" err="1">
                <a:latin typeface="Courier New" pitchFamily="49" charset="0"/>
                <a:cs typeface="Courier New" pitchFamily="49" charset="0"/>
              </a:rPr>
              <a:t>getID</a:t>
            </a:r>
            <a:r>
              <a:rPr lang="en-AU" sz="2000" dirty="0">
                <a:latin typeface="Courier New" pitchFamily="49" charset="0"/>
                <a:cs typeface="Courier New" pitchFamily="49" charset="0"/>
              </a:rPr>
              <a:t>());</a:t>
            </a:r>
          </a:p>
          <a:p>
            <a:pPr algn="just">
              <a:spcBef>
                <a:spcPts val="0"/>
              </a:spcBef>
            </a:pPr>
            <a:r>
              <a:rPr lang="en-AU" sz="2000" dirty="0">
                <a:latin typeface="Courier New" pitchFamily="49" charset="0"/>
                <a:cs typeface="Courier New" pitchFamily="49" charset="0"/>
              </a:rPr>
              <a:t>      System.out.println(“Name: “ + </a:t>
            </a:r>
            <a:r>
              <a:rPr lang="en-AU" sz="2000" dirty="0" err="1">
                <a:latin typeface="Courier New" pitchFamily="49" charset="0"/>
                <a:cs typeface="Courier New" pitchFamily="49" charset="0"/>
              </a:rPr>
              <a:t>accs</a:t>
            </a:r>
            <a:r>
              <a:rPr lang="en-AU" sz="2000" dirty="0">
                <a:latin typeface="Courier New" pitchFamily="49" charset="0"/>
                <a:cs typeface="Courier New" pitchFamily="49" charset="0"/>
              </a:rPr>
              <a:t>[</a:t>
            </a:r>
            <a:r>
              <a:rPr lang="en-AU" sz="2000" dirty="0" err="1">
                <a:latin typeface="Courier New" pitchFamily="49" charset="0"/>
                <a:cs typeface="Courier New" pitchFamily="49" charset="0"/>
              </a:rPr>
              <a:t>i</a:t>
            </a:r>
            <a:r>
              <a:rPr lang="en-AU" sz="2000" dirty="0">
                <a:latin typeface="Courier New" pitchFamily="49" charset="0"/>
                <a:cs typeface="Courier New" pitchFamily="49" charset="0"/>
              </a:rPr>
              <a:t>].</a:t>
            </a:r>
            <a:r>
              <a:rPr lang="en-AU" sz="2000" dirty="0" err="1">
                <a:latin typeface="Courier New" pitchFamily="49" charset="0"/>
                <a:cs typeface="Courier New" pitchFamily="49" charset="0"/>
              </a:rPr>
              <a:t>getName</a:t>
            </a:r>
            <a:r>
              <a:rPr lang="en-AU" sz="2000" dirty="0">
                <a:latin typeface="Courier New" pitchFamily="49" charset="0"/>
                <a:cs typeface="Courier New" pitchFamily="49" charset="0"/>
              </a:rPr>
              <a:t>());</a:t>
            </a:r>
          </a:p>
          <a:p>
            <a:pPr algn="just">
              <a:spcBef>
                <a:spcPts val="0"/>
              </a:spcBef>
            </a:pPr>
            <a:r>
              <a:rPr lang="en-AU" sz="2000" dirty="0">
                <a:latin typeface="Courier New" pitchFamily="49" charset="0"/>
                <a:cs typeface="Courier New" pitchFamily="49" charset="0"/>
              </a:rPr>
              <a:t>      System.out.println(“Balance: “ +</a:t>
            </a:r>
          </a:p>
          <a:p>
            <a:pPr algn="just">
              <a:lnSpc>
                <a:spcPct val="75000"/>
              </a:lnSpc>
              <a:spcBef>
                <a:spcPts val="0"/>
              </a:spcBef>
            </a:pPr>
            <a:r>
              <a:rPr lang="en-AU" sz="2000" dirty="0">
                <a:latin typeface="Courier New" pitchFamily="49" charset="0"/>
                <a:cs typeface="Courier New" pitchFamily="49" charset="0"/>
              </a:rPr>
              <a:t>                         </a:t>
            </a:r>
            <a:r>
              <a:rPr lang="en-AU" sz="2000" dirty="0" err="1">
                <a:latin typeface="Courier New" pitchFamily="49" charset="0"/>
                <a:cs typeface="Courier New" pitchFamily="49" charset="0"/>
              </a:rPr>
              <a:t>accs</a:t>
            </a:r>
            <a:r>
              <a:rPr lang="en-AU" sz="2000" dirty="0">
                <a:latin typeface="Courier New" pitchFamily="49" charset="0"/>
                <a:cs typeface="Courier New" pitchFamily="49" charset="0"/>
              </a:rPr>
              <a:t>[</a:t>
            </a:r>
            <a:r>
              <a:rPr lang="en-AU" sz="2000" dirty="0" err="1">
                <a:latin typeface="Courier New" pitchFamily="49" charset="0"/>
                <a:cs typeface="Courier New" pitchFamily="49" charset="0"/>
              </a:rPr>
              <a:t>i</a:t>
            </a:r>
            <a:r>
              <a:rPr lang="en-AU" sz="2000" dirty="0">
                <a:latin typeface="Courier New" pitchFamily="49" charset="0"/>
                <a:cs typeface="Courier New" pitchFamily="49" charset="0"/>
              </a:rPr>
              <a:t>].getBalance());</a:t>
            </a:r>
          </a:p>
          <a:p>
            <a:pPr algn="just">
              <a:lnSpc>
                <a:spcPct val="75000"/>
              </a:lnSpc>
              <a:spcBef>
                <a:spcPts val="0"/>
              </a:spcBef>
            </a:pPr>
            <a:r>
              <a:rPr lang="en-AU" sz="2000" dirty="0">
                <a:latin typeface="Courier New" pitchFamily="49" charset="0"/>
                <a:cs typeface="Courier New" pitchFamily="49" charset="0"/>
              </a:rPr>
              <a:t>   </a:t>
            </a:r>
            <a:endParaRPr lang="en-AU" sz="2000" dirty="0">
              <a:solidFill>
                <a:srgbClr val="FF0000"/>
              </a:solidFill>
              <a:latin typeface="Courier New" pitchFamily="49" charset="0"/>
              <a:cs typeface="Courier New" pitchFamily="49" charset="0"/>
            </a:endParaRPr>
          </a:p>
          <a:p>
            <a:pPr algn="just">
              <a:lnSpc>
                <a:spcPct val="75000"/>
              </a:lnSpc>
              <a:spcBef>
                <a:spcPts val="0"/>
              </a:spcBef>
            </a:pPr>
            <a:r>
              <a:rPr lang="en-AU" sz="2000" b="1" dirty="0">
                <a:solidFill>
                  <a:srgbClr val="FF0000"/>
                </a:solidFill>
                <a:latin typeface="Courier New" pitchFamily="49" charset="0"/>
                <a:cs typeface="Courier New" pitchFamily="49" charset="0"/>
              </a:rPr>
              <a:t>      // set search ‘flag’ to the “success” value </a:t>
            </a:r>
          </a:p>
          <a:p>
            <a:pPr algn="just">
              <a:lnSpc>
                <a:spcPct val="75000"/>
              </a:lnSpc>
              <a:spcBef>
                <a:spcPts val="0"/>
              </a:spcBef>
            </a:pPr>
            <a:r>
              <a:rPr lang="en-AU" sz="2000" b="1" dirty="0">
                <a:solidFill>
                  <a:srgbClr val="FF0000"/>
                </a:solidFill>
                <a:latin typeface="Courier New" pitchFamily="49" charset="0"/>
                <a:cs typeface="Courier New" pitchFamily="49" charset="0"/>
              </a:rPr>
              <a:t>      // (in this case true) as a match has been found</a:t>
            </a:r>
          </a:p>
          <a:p>
            <a:pPr algn="just">
              <a:lnSpc>
                <a:spcPct val="75000"/>
              </a:lnSpc>
              <a:spcBef>
                <a:spcPts val="677"/>
              </a:spcBef>
            </a:pPr>
            <a:r>
              <a:rPr lang="en-AU" sz="2000" b="1" dirty="0">
                <a:solidFill>
                  <a:srgbClr val="FF0000"/>
                </a:solidFill>
                <a:latin typeface="Courier New" pitchFamily="49" charset="0"/>
                <a:cs typeface="Courier New" pitchFamily="49" charset="0"/>
              </a:rPr>
              <a:t>      </a:t>
            </a:r>
            <a:r>
              <a:rPr lang="en-AU" sz="2000" b="1" dirty="0" err="1">
                <a:solidFill>
                  <a:srgbClr val="FF0000"/>
                </a:solidFill>
                <a:latin typeface="Courier New" pitchFamily="49" charset="0"/>
                <a:cs typeface="Courier New" pitchFamily="49" charset="0"/>
              </a:rPr>
              <a:t>idFound</a:t>
            </a:r>
            <a:r>
              <a:rPr lang="en-AU" sz="2000" b="1" dirty="0">
                <a:solidFill>
                  <a:srgbClr val="FF0000"/>
                </a:solidFill>
                <a:latin typeface="Courier New" pitchFamily="49" charset="0"/>
                <a:cs typeface="Courier New" pitchFamily="49" charset="0"/>
              </a:rPr>
              <a:t> = true;</a:t>
            </a:r>
          </a:p>
          <a:p>
            <a:pPr algn="just">
              <a:lnSpc>
                <a:spcPct val="75000"/>
              </a:lnSpc>
              <a:spcBef>
                <a:spcPts val="0"/>
              </a:spcBef>
            </a:pPr>
            <a:r>
              <a:rPr lang="en-AU" sz="2000" dirty="0">
                <a:latin typeface="Courier New" pitchFamily="49" charset="0"/>
                <a:cs typeface="Courier New" pitchFamily="49" charset="0"/>
              </a:rPr>
              <a:t>   }</a:t>
            </a:r>
            <a:endParaRPr lang="en-AU" sz="2000" b="1" dirty="0">
              <a:solidFill>
                <a:srgbClr val="FF0000"/>
              </a:solidFill>
              <a:latin typeface="Courier New" pitchFamily="49" charset="0"/>
              <a:cs typeface="Courier New" pitchFamily="49" charset="0"/>
            </a:endParaRPr>
          </a:p>
          <a:p>
            <a:pPr algn="just">
              <a:lnSpc>
                <a:spcPct val="75000"/>
              </a:lnSpc>
              <a:spcBef>
                <a:spcPts val="0"/>
              </a:spcBef>
            </a:pPr>
            <a:r>
              <a:rPr lang="en-AU" sz="2000" dirty="0">
                <a:latin typeface="Courier New" pitchFamily="49" charset="0"/>
                <a:cs typeface="Courier New" pitchFamily="49" charset="0"/>
              </a:rPr>
              <a:t>}</a:t>
            </a:r>
            <a:endParaRPr lang="en-AU" sz="2000" b="1" dirty="0">
              <a:solidFill>
                <a:srgbClr val="FF0000"/>
              </a:solidFill>
              <a:latin typeface="Courier New" pitchFamily="49" charset="0"/>
              <a:cs typeface="Courier New"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11</a:t>
            </a:fld>
            <a:endParaRPr lang="en-US"/>
          </a:p>
        </p:txBody>
      </p:sp>
      <p:sp>
        <p:nvSpPr>
          <p:cNvPr id="4" name="Rectangle 3"/>
          <p:cNvSpPr/>
          <p:nvPr/>
        </p:nvSpPr>
        <p:spPr>
          <a:xfrm>
            <a:off x="977583" y="648132"/>
            <a:ext cx="9186421" cy="2103743"/>
          </a:xfrm>
          <a:prstGeom prst="rect">
            <a:avLst/>
          </a:prstGeom>
        </p:spPr>
        <p:txBody>
          <a:bodyPr wrap="square" lIns="103085" tIns="51543" rIns="103085" bIns="51543">
            <a:spAutoFit/>
          </a:bodyPr>
          <a:lstStyle/>
          <a:p>
            <a:pPr algn="just">
              <a:lnSpc>
                <a:spcPct val="75000"/>
              </a:lnSpc>
              <a:spcBef>
                <a:spcPts val="0"/>
              </a:spcBef>
            </a:pPr>
            <a:r>
              <a:rPr lang="en-AU" sz="2000" b="1" dirty="0">
                <a:solidFill>
                  <a:srgbClr val="FF0000"/>
                </a:solidFill>
                <a:latin typeface="Courier New" pitchFamily="49" charset="0"/>
                <a:cs typeface="Courier New" pitchFamily="49" charset="0"/>
              </a:rPr>
              <a:t>// now check the search ‘flag’ to determine whether the</a:t>
            </a:r>
          </a:p>
          <a:p>
            <a:pPr algn="just">
              <a:lnSpc>
                <a:spcPct val="75000"/>
              </a:lnSpc>
              <a:spcBef>
                <a:spcPts val="0"/>
              </a:spcBef>
            </a:pPr>
            <a:r>
              <a:rPr lang="en-AU" sz="2000" b="1" dirty="0">
                <a:solidFill>
                  <a:srgbClr val="FF0000"/>
                </a:solidFill>
                <a:latin typeface="Courier New" pitchFamily="49" charset="0"/>
                <a:cs typeface="Courier New" pitchFamily="49" charset="0"/>
              </a:rPr>
              <a:t>// search has failed</a:t>
            </a:r>
          </a:p>
          <a:p>
            <a:pPr algn="just">
              <a:lnSpc>
                <a:spcPct val="75000"/>
              </a:lnSpc>
              <a:spcBef>
                <a:spcPts val="0"/>
              </a:spcBef>
            </a:pPr>
            <a:endParaRPr lang="en-AU" sz="2000" b="1" dirty="0">
              <a:solidFill>
                <a:srgbClr val="FF0000"/>
              </a:solidFill>
              <a:latin typeface="Courier New" pitchFamily="49" charset="0"/>
              <a:cs typeface="Courier New" pitchFamily="49" charset="0"/>
            </a:endParaRPr>
          </a:p>
          <a:p>
            <a:pPr algn="just">
              <a:lnSpc>
                <a:spcPct val="75000"/>
              </a:lnSpc>
              <a:spcBef>
                <a:spcPts val="0"/>
              </a:spcBef>
            </a:pPr>
            <a:r>
              <a:rPr lang="en-AU" sz="2000" b="1" dirty="0">
                <a:solidFill>
                  <a:srgbClr val="FF0000"/>
                </a:solidFill>
                <a:latin typeface="Courier New" pitchFamily="49" charset="0"/>
                <a:cs typeface="Courier New" pitchFamily="49" charset="0"/>
              </a:rPr>
              <a:t>if (</a:t>
            </a:r>
            <a:r>
              <a:rPr lang="en-AU" sz="2000" b="1" dirty="0" err="1">
                <a:solidFill>
                  <a:srgbClr val="FF0000"/>
                </a:solidFill>
                <a:latin typeface="Courier New" pitchFamily="49" charset="0"/>
                <a:cs typeface="Courier New" pitchFamily="49" charset="0"/>
              </a:rPr>
              <a:t>idFound</a:t>
            </a:r>
            <a:r>
              <a:rPr lang="en-AU" sz="2000" b="1" dirty="0">
                <a:solidFill>
                  <a:srgbClr val="FF0000"/>
                </a:solidFill>
                <a:latin typeface="Courier New" pitchFamily="49" charset="0"/>
                <a:cs typeface="Courier New" pitchFamily="49" charset="0"/>
              </a:rPr>
              <a:t> == false)</a:t>
            </a:r>
          </a:p>
          <a:p>
            <a:pPr algn="just">
              <a:lnSpc>
                <a:spcPct val="75000"/>
              </a:lnSpc>
              <a:spcBef>
                <a:spcPts val="0"/>
              </a:spcBef>
            </a:pPr>
            <a:r>
              <a:rPr lang="en-AU" sz="2000" b="1" dirty="0">
                <a:solidFill>
                  <a:srgbClr val="FF0000"/>
                </a:solidFill>
                <a:latin typeface="Courier New" pitchFamily="49" charset="0"/>
                <a:cs typeface="Courier New" pitchFamily="49" charset="0"/>
              </a:rPr>
              <a:t>{</a:t>
            </a:r>
          </a:p>
          <a:p>
            <a:pPr algn="just">
              <a:lnSpc>
                <a:spcPct val="75000"/>
              </a:lnSpc>
              <a:spcBef>
                <a:spcPts val="0"/>
              </a:spcBef>
            </a:pPr>
            <a:r>
              <a:rPr lang="en-AU" sz="2000" b="1" dirty="0">
                <a:solidFill>
                  <a:srgbClr val="FF0000"/>
                </a:solidFill>
                <a:latin typeface="Courier New" pitchFamily="49" charset="0"/>
                <a:cs typeface="Courier New" pitchFamily="49" charset="0"/>
              </a:rPr>
              <a:t>   System.out.println(“ID “ + id + not found!”);</a:t>
            </a:r>
          </a:p>
          <a:p>
            <a:pPr algn="just">
              <a:lnSpc>
                <a:spcPct val="75000"/>
              </a:lnSpc>
              <a:spcBef>
                <a:spcPts val="0"/>
              </a:spcBef>
            </a:pPr>
            <a:r>
              <a:rPr lang="en-AU" sz="2000" b="1" dirty="0">
                <a:solidFill>
                  <a:srgbClr val="FF0000"/>
                </a:solidFill>
                <a:latin typeface="Courier New" pitchFamily="49" charset="0"/>
                <a:cs typeface="Courier New" pitchFamily="49" charset="0"/>
              </a:rPr>
              <a:t>}</a:t>
            </a:r>
            <a:endParaRPr lang="en-US" sz="2000" b="1" dirty="0">
              <a:solidFill>
                <a:srgbClr val="FF0000"/>
              </a:solidFill>
              <a:latin typeface="Courier New" pitchFamily="49" charset="0"/>
              <a:cs typeface="Courier New" pitchFamily="49" charset="0"/>
            </a:endParaRPr>
          </a:p>
          <a:p>
            <a:pPr algn="just">
              <a:lnSpc>
                <a:spcPct val="65000"/>
              </a:lnSpc>
              <a:spcBef>
                <a:spcPts val="1353"/>
              </a:spcBef>
            </a:pPr>
            <a:endParaRPr lang="en-AU" b="1" dirty="0">
              <a:solidFill>
                <a:srgbClr val="FF0000"/>
              </a:solidFill>
              <a:latin typeface="Courier New" pitchFamily="49" charset="0"/>
              <a:cs typeface="Courier New"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Text Box 3"/>
          <p:cNvSpPr txBox="1">
            <a:spLocks noChangeArrowheads="1"/>
          </p:cNvSpPr>
          <p:nvPr/>
        </p:nvSpPr>
        <p:spPr bwMode="auto">
          <a:xfrm>
            <a:off x="722407" y="478013"/>
            <a:ext cx="9271480" cy="6580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ctr">
              <a:spcBef>
                <a:spcPct val="50000"/>
              </a:spcBef>
            </a:pPr>
            <a:r>
              <a:rPr lang="en-US" sz="3600" dirty="0">
                <a:solidFill>
                  <a:schemeClr val="tx2"/>
                </a:solidFill>
                <a:latin typeface="+mj-lt"/>
                <a:ea typeface="+mj-ea"/>
              </a:rPr>
              <a:t>Searching for objects in an array (cont)</a:t>
            </a:r>
            <a:endParaRPr lang="en-AU" sz="3600" dirty="0">
              <a:solidFill>
                <a:schemeClr val="tx2"/>
              </a:solidFill>
              <a:latin typeface="+mj-lt"/>
              <a:ea typeface="+mj-ea"/>
            </a:endParaRPr>
          </a:p>
        </p:txBody>
      </p:sp>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12</a:t>
            </a:fld>
            <a:endParaRPr lang="en-US" dirty="0"/>
          </a:p>
        </p:txBody>
      </p:sp>
      <p:sp>
        <p:nvSpPr>
          <p:cNvPr id="5" name="TextBox 4"/>
          <p:cNvSpPr txBox="1"/>
          <p:nvPr/>
        </p:nvSpPr>
        <p:spPr>
          <a:xfrm>
            <a:off x="382168" y="1158488"/>
            <a:ext cx="9951956" cy="3151081"/>
          </a:xfrm>
          <a:prstGeom prst="rect">
            <a:avLst/>
          </a:prstGeom>
          <a:noFill/>
        </p:spPr>
        <p:txBody>
          <a:bodyPr wrap="square" lIns="103085" tIns="51543" rIns="103085" bIns="51543" rtlCol="0">
            <a:spAutoFit/>
          </a:bodyPr>
          <a:lstStyle/>
          <a:p>
            <a:pPr algn="just"/>
            <a:r>
              <a:rPr lang="en-US" sz="2500" dirty="0"/>
              <a:t>Yet another approach is to do the required processing after the search loop has finished executing for both successful and failed searches.</a:t>
            </a:r>
          </a:p>
          <a:p>
            <a:pPr algn="just"/>
            <a:r>
              <a:rPr lang="en-US" sz="2500" dirty="0"/>
              <a:t>This approach involves declaring a temporary reference and setting it to point to the matching object in the array if one was found - this temporary reference can also serve as a ‘flag’ variable for the search itself.</a:t>
            </a:r>
          </a:p>
          <a:p>
            <a:pPr algn="just"/>
            <a:endParaRPr lang="en-US" sz="2300" dirty="0">
              <a:latin typeface="Courier New" pitchFamily="49" charset="0"/>
              <a:cs typeface="Courier New" pitchFamily="49" charset="0"/>
            </a:endParaRPr>
          </a:p>
        </p:txBody>
      </p:sp>
      <p:sp>
        <p:nvSpPr>
          <p:cNvPr id="6" name="Rectangle 5"/>
          <p:cNvSpPr/>
          <p:nvPr/>
        </p:nvSpPr>
        <p:spPr>
          <a:xfrm>
            <a:off x="722406" y="4038218"/>
            <a:ext cx="9186421" cy="3658912"/>
          </a:xfrm>
          <a:prstGeom prst="rect">
            <a:avLst/>
          </a:prstGeom>
        </p:spPr>
        <p:txBody>
          <a:bodyPr wrap="square" lIns="103085" tIns="51543" rIns="103085" bIns="51543">
            <a:spAutoFit/>
          </a:bodyPr>
          <a:lstStyle/>
          <a:p>
            <a:pPr algn="just">
              <a:lnSpc>
                <a:spcPct val="75000"/>
              </a:lnSpc>
              <a:spcBef>
                <a:spcPts val="0"/>
              </a:spcBef>
            </a:pPr>
            <a:r>
              <a:rPr lang="en-AU" sz="2000" b="1" dirty="0">
                <a:solidFill>
                  <a:srgbClr val="FF0000"/>
                </a:solidFill>
                <a:latin typeface="Courier New" pitchFamily="49" charset="0"/>
                <a:cs typeface="Courier New" pitchFamily="49" charset="0"/>
              </a:rPr>
              <a:t>// declare a temporary reference and set it to null</a:t>
            </a:r>
          </a:p>
          <a:p>
            <a:pPr algn="just">
              <a:lnSpc>
                <a:spcPct val="75000"/>
              </a:lnSpc>
              <a:spcBef>
                <a:spcPts val="0"/>
              </a:spcBef>
            </a:pPr>
            <a:r>
              <a:rPr lang="en-AU" sz="2000" b="1" dirty="0">
                <a:solidFill>
                  <a:srgbClr val="FF0000"/>
                </a:solidFill>
                <a:latin typeface="Courier New" pitchFamily="49" charset="0"/>
                <a:cs typeface="Courier New" pitchFamily="49" charset="0"/>
              </a:rPr>
              <a:t>// (which will be our failed search ‘flag’ later on</a:t>
            </a:r>
          </a:p>
          <a:p>
            <a:pPr>
              <a:lnSpc>
                <a:spcPct val="75000"/>
              </a:lnSpc>
              <a:spcBef>
                <a:spcPts val="677"/>
              </a:spcBef>
            </a:pPr>
            <a:r>
              <a:rPr lang="en-AU" sz="2000" b="1" dirty="0">
                <a:solidFill>
                  <a:srgbClr val="FF0000"/>
                </a:solidFill>
                <a:latin typeface="Courier New" pitchFamily="49" charset="0"/>
                <a:cs typeface="Courier New" pitchFamily="49" charset="0"/>
              </a:rPr>
              <a:t>Account temp = null;</a:t>
            </a:r>
            <a:endParaRPr lang="en-AU" sz="2000" b="1" dirty="0">
              <a:solidFill>
                <a:srgbClr val="C00000"/>
              </a:solidFill>
              <a:latin typeface="Courier New" pitchFamily="49" charset="0"/>
              <a:cs typeface="Courier New" pitchFamily="49" charset="0"/>
            </a:endParaRPr>
          </a:p>
          <a:p>
            <a:pPr algn="just">
              <a:lnSpc>
                <a:spcPct val="75000"/>
              </a:lnSpc>
              <a:spcBef>
                <a:spcPts val="1353"/>
              </a:spcBef>
            </a:pPr>
            <a:r>
              <a:rPr lang="en-AU" sz="2000" dirty="0">
                <a:latin typeface="Courier New" pitchFamily="49" charset="0"/>
                <a:cs typeface="Courier New" pitchFamily="49" charset="0"/>
              </a:rPr>
              <a:t>for (int </a:t>
            </a:r>
            <a:r>
              <a:rPr lang="en-AU" sz="2000" dirty="0" err="1">
                <a:latin typeface="Courier New" pitchFamily="49" charset="0"/>
                <a:cs typeface="Courier New" pitchFamily="49" charset="0"/>
              </a:rPr>
              <a:t>i</a:t>
            </a:r>
            <a:r>
              <a:rPr lang="en-AU" sz="2000" dirty="0">
                <a:latin typeface="Courier New" pitchFamily="49" charset="0"/>
                <a:cs typeface="Courier New" pitchFamily="49" charset="0"/>
              </a:rPr>
              <a:t> = 0; </a:t>
            </a:r>
            <a:r>
              <a:rPr lang="en-AU" sz="2000" dirty="0" err="1">
                <a:latin typeface="Courier New" pitchFamily="49" charset="0"/>
                <a:cs typeface="Courier New" pitchFamily="49" charset="0"/>
              </a:rPr>
              <a:t>i</a:t>
            </a:r>
            <a:r>
              <a:rPr lang="en-AU" sz="2000" dirty="0">
                <a:latin typeface="Courier New" pitchFamily="49" charset="0"/>
                <a:cs typeface="Courier New" pitchFamily="49" charset="0"/>
              </a:rPr>
              <a:t> &lt; accs.length; </a:t>
            </a:r>
            <a:r>
              <a:rPr lang="en-AU" sz="2000" dirty="0" err="1">
                <a:latin typeface="Courier New" pitchFamily="49" charset="0"/>
                <a:cs typeface="Courier New" pitchFamily="49" charset="0"/>
              </a:rPr>
              <a:t>i</a:t>
            </a:r>
            <a:r>
              <a:rPr lang="en-AU" sz="2000" dirty="0">
                <a:latin typeface="Courier New" pitchFamily="49" charset="0"/>
                <a:cs typeface="Courier New" pitchFamily="49" charset="0"/>
              </a:rPr>
              <a:t>++)</a:t>
            </a:r>
          </a:p>
          <a:p>
            <a:pPr algn="just">
              <a:lnSpc>
                <a:spcPct val="75000"/>
              </a:lnSpc>
              <a:spcBef>
                <a:spcPts val="0"/>
              </a:spcBef>
            </a:pPr>
            <a:r>
              <a:rPr lang="en-AU" sz="2000" dirty="0">
                <a:latin typeface="Courier New" pitchFamily="49" charset="0"/>
                <a:cs typeface="Courier New" pitchFamily="49" charset="0"/>
              </a:rPr>
              <a:t>{</a:t>
            </a:r>
          </a:p>
          <a:p>
            <a:pPr algn="just">
              <a:spcBef>
                <a:spcPts val="0"/>
              </a:spcBef>
            </a:pPr>
            <a:r>
              <a:rPr lang="en-AU" sz="2000" dirty="0">
                <a:latin typeface="Courier New" pitchFamily="49" charset="0"/>
                <a:cs typeface="Courier New" pitchFamily="49" charset="0"/>
              </a:rPr>
              <a:t>   if (</a:t>
            </a:r>
            <a:r>
              <a:rPr lang="en-AU" sz="2000" dirty="0" err="1">
                <a:latin typeface="Courier New" pitchFamily="49" charset="0"/>
                <a:cs typeface="Courier New" pitchFamily="49" charset="0"/>
              </a:rPr>
              <a:t>accs</a:t>
            </a:r>
            <a:r>
              <a:rPr lang="en-AU" sz="2000" dirty="0">
                <a:latin typeface="Courier New" pitchFamily="49" charset="0"/>
                <a:cs typeface="Courier New" pitchFamily="49" charset="0"/>
              </a:rPr>
              <a:t>[</a:t>
            </a:r>
            <a:r>
              <a:rPr lang="en-AU" sz="2000" dirty="0" err="1">
                <a:latin typeface="Courier New" pitchFamily="49" charset="0"/>
                <a:cs typeface="Courier New" pitchFamily="49" charset="0"/>
              </a:rPr>
              <a:t>i</a:t>
            </a:r>
            <a:r>
              <a:rPr lang="en-AU" sz="2000" dirty="0">
                <a:latin typeface="Courier New" pitchFamily="49" charset="0"/>
                <a:cs typeface="Courier New" pitchFamily="49" charset="0"/>
              </a:rPr>
              <a:t>].</a:t>
            </a:r>
            <a:r>
              <a:rPr lang="en-AU" sz="2000" dirty="0" err="1">
                <a:latin typeface="Courier New" pitchFamily="49" charset="0"/>
                <a:cs typeface="Courier New" pitchFamily="49" charset="0"/>
              </a:rPr>
              <a:t>getID</a:t>
            </a:r>
            <a:r>
              <a:rPr lang="en-AU" sz="2000" dirty="0">
                <a:latin typeface="Courier New" pitchFamily="49" charset="0"/>
                <a:cs typeface="Courier New" pitchFamily="49" charset="0"/>
              </a:rPr>
              <a:t>().equals(id))</a:t>
            </a:r>
          </a:p>
          <a:p>
            <a:pPr algn="just">
              <a:lnSpc>
                <a:spcPct val="75000"/>
              </a:lnSpc>
              <a:spcBef>
                <a:spcPts val="0"/>
              </a:spcBef>
            </a:pPr>
            <a:r>
              <a:rPr lang="en-AU" sz="2000" dirty="0">
                <a:latin typeface="Courier New" pitchFamily="49" charset="0"/>
                <a:cs typeface="Courier New" pitchFamily="49" charset="0"/>
              </a:rPr>
              <a:t>   {</a:t>
            </a:r>
          </a:p>
          <a:p>
            <a:pPr algn="just">
              <a:spcBef>
                <a:spcPts val="0"/>
              </a:spcBef>
            </a:pPr>
            <a:r>
              <a:rPr lang="en-AU" sz="2000" dirty="0">
                <a:latin typeface="Courier New" pitchFamily="49" charset="0"/>
                <a:cs typeface="Courier New" pitchFamily="49" charset="0"/>
              </a:rPr>
              <a:t>      </a:t>
            </a:r>
            <a:r>
              <a:rPr lang="en-AU" sz="2000" b="1" dirty="0">
                <a:solidFill>
                  <a:srgbClr val="FF0000"/>
                </a:solidFill>
                <a:latin typeface="Courier New" pitchFamily="49" charset="0"/>
                <a:cs typeface="Courier New" pitchFamily="49" charset="0"/>
              </a:rPr>
              <a:t>// set the temp Account reference to point to the </a:t>
            </a:r>
          </a:p>
          <a:p>
            <a:pPr algn="just">
              <a:spcBef>
                <a:spcPts val="0"/>
              </a:spcBef>
            </a:pPr>
            <a:r>
              <a:rPr lang="en-AU" sz="2000" b="1" dirty="0">
                <a:solidFill>
                  <a:srgbClr val="FF0000"/>
                </a:solidFill>
                <a:latin typeface="Courier New" pitchFamily="49" charset="0"/>
                <a:cs typeface="Courier New" pitchFamily="49" charset="0"/>
              </a:rPr>
              <a:t>      // matching Account object in the array</a:t>
            </a:r>
          </a:p>
          <a:p>
            <a:pPr algn="just">
              <a:spcBef>
                <a:spcPts val="0"/>
              </a:spcBef>
            </a:pPr>
            <a:r>
              <a:rPr lang="en-AU" sz="2000" b="1" dirty="0">
                <a:solidFill>
                  <a:srgbClr val="FF0000"/>
                </a:solidFill>
                <a:latin typeface="Courier New" pitchFamily="49" charset="0"/>
                <a:cs typeface="Courier New" pitchFamily="49" charset="0"/>
              </a:rPr>
              <a:t>      temp = </a:t>
            </a:r>
            <a:r>
              <a:rPr lang="en-AU" sz="2000" b="1" dirty="0" err="1">
                <a:solidFill>
                  <a:srgbClr val="FF0000"/>
                </a:solidFill>
                <a:latin typeface="Courier New" pitchFamily="49" charset="0"/>
                <a:cs typeface="Courier New" pitchFamily="49" charset="0"/>
              </a:rPr>
              <a:t>accs</a:t>
            </a:r>
            <a:r>
              <a:rPr lang="en-AU" sz="2000" b="1" dirty="0">
                <a:solidFill>
                  <a:srgbClr val="FF0000"/>
                </a:solidFill>
                <a:latin typeface="Courier New" pitchFamily="49" charset="0"/>
                <a:cs typeface="Courier New" pitchFamily="49" charset="0"/>
              </a:rPr>
              <a:t>[</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a:t>
            </a:r>
          </a:p>
          <a:p>
            <a:pPr algn="just">
              <a:lnSpc>
                <a:spcPct val="75000"/>
              </a:lnSpc>
              <a:spcBef>
                <a:spcPts val="0"/>
              </a:spcBef>
            </a:pPr>
            <a:r>
              <a:rPr lang="en-AU" sz="2000" dirty="0">
                <a:latin typeface="Courier New" pitchFamily="49" charset="0"/>
                <a:cs typeface="Courier New" pitchFamily="49" charset="0"/>
              </a:rPr>
              <a:t>   }</a:t>
            </a:r>
          </a:p>
          <a:p>
            <a:pPr algn="just">
              <a:lnSpc>
                <a:spcPct val="75000"/>
              </a:lnSpc>
              <a:spcBef>
                <a:spcPts val="0"/>
              </a:spcBef>
            </a:pPr>
            <a:r>
              <a:rPr lang="en-AU" sz="2000" dirty="0">
                <a:latin typeface="Courier New" pitchFamily="49" charset="0"/>
                <a:cs typeface="Courier New" pitchFamily="49" charset="0"/>
              </a:rPr>
              <a:t>}      </a:t>
            </a:r>
            <a:endParaRPr lang="en-AU" sz="2000" dirty="0">
              <a:solidFill>
                <a:srgbClr val="FF0000"/>
              </a:solidFill>
              <a:latin typeface="Courier New" pitchFamily="49" charset="0"/>
              <a:cs typeface="Courier New" pitchFamily="49" charset="0"/>
            </a:endParaRPr>
          </a:p>
          <a:p>
            <a:pPr algn="just">
              <a:lnSpc>
                <a:spcPct val="75000"/>
              </a:lnSpc>
              <a:spcBef>
                <a:spcPts val="0"/>
              </a:spcBef>
            </a:pPr>
            <a:r>
              <a:rPr lang="en-AU" b="1" dirty="0">
                <a:solidFill>
                  <a:srgbClr val="FF0000"/>
                </a:solidFill>
                <a:latin typeface="Courier New" pitchFamily="49" charset="0"/>
                <a:cs typeface="Courier New" pitchFamily="49"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13</a:t>
            </a:fld>
            <a:endParaRPr lang="en-US"/>
          </a:p>
        </p:txBody>
      </p:sp>
      <p:sp>
        <p:nvSpPr>
          <p:cNvPr id="4" name="Rectangle 3"/>
          <p:cNvSpPr/>
          <p:nvPr/>
        </p:nvSpPr>
        <p:spPr>
          <a:xfrm>
            <a:off x="977583" y="648129"/>
            <a:ext cx="9186421" cy="4980299"/>
          </a:xfrm>
          <a:prstGeom prst="rect">
            <a:avLst/>
          </a:prstGeom>
        </p:spPr>
        <p:txBody>
          <a:bodyPr wrap="square" lIns="103085" tIns="51543" rIns="103085" bIns="51543">
            <a:spAutoFit/>
          </a:bodyPr>
          <a:lstStyle/>
          <a:p>
            <a:pPr algn="just">
              <a:lnSpc>
                <a:spcPct val="75000"/>
              </a:lnSpc>
              <a:spcBef>
                <a:spcPts val="0"/>
              </a:spcBef>
            </a:pPr>
            <a:r>
              <a:rPr lang="en-AU" sz="2000" b="1" dirty="0">
                <a:solidFill>
                  <a:srgbClr val="FF0000"/>
                </a:solidFill>
                <a:latin typeface="Courier New" pitchFamily="49" charset="0"/>
                <a:cs typeface="Courier New" pitchFamily="49" charset="0"/>
              </a:rPr>
              <a:t>// now check the temp Account reference to see if the </a:t>
            </a:r>
          </a:p>
          <a:p>
            <a:pPr algn="just">
              <a:lnSpc>
                <a:spcPct val="75000"/>
              </a:lnSpc>
              <a:spcBef>
                <a:spcPts val="0"/>
              </a:spcBef>
            </a:pPr>
            <a:r>
              <a:rPr lang="en-AU" sz="2000" b="1" dirty="0">
                <a:solidFill>
                  <a:srgbClr val="FF0000"/>
                </a:solidFill>
                <a:latin typeface="Courier New" pitchFamily="49" charset="0"/>
                <a:cs typeface="Courier New" pitchFamily="49" charset="0"/>
              </a:rPr>
              <a:t>// search has failed (</a:t>
            </a:r>
            <a:r>
              <a:rPr lang="en-AU" sz="2000" b="1" dirty="0" err="1">
                <a:solidFill>
                  <a:srgbClr val="FF0000"/>
                </a:solidFill>
                <a:latin typeface="Courier New" pitchFamily="49" charset="0"/>
                <a:cs typeface="Courier New" pitchFamily="49" charset="0"/>
              </a:rPr>
              <a:t>ie</a:t>
            </a:r>
            <a:r>
              <a:rPr lang="en-AU" sz="2000" b="1" dirty="0">
                <a:solidFill>
                  <a:srgbClr val="FF0000"/>
                </a:solidFill>
                <a:latin typeface="Courier New" pitchFamily="49" charset="0"/>
                <a:cs typeface="Courier New" pitchFamily="49" charset="0"/>
              </a:rPr>
              <a:t>. if it is still null)</a:t>
            </a:r>
          </a:p>
          <a:p>
            <a:pPr algn="just">
              <a:lnSpc>
                <a:spcPct val="75000"/>
              </a:lnSpc>
              <a:spcBef>
                <a:spcPts val="0"/>
              </a:spcBef>
            </a:pPr>
            <a:endParaRPr lang="en-AU" sz="2000" b="1" dirty="0">
              <a:solidFill>
                <a:srgbClr val="FF0000"/>
              </a:solidFill>
              <a:latin typeface="Courier New" pitchFamily="49" charset="0"/>
              <a:cs typeface="Courier New" pitchFamily="49" charset="0"/>
            </a:endParaRPr>
          </a:p>
          <a:p>
            <a:pPr algn="just">
              <a:lnSpc>
                <a:spcPct val="75000"/>
              </a:lnSpc>
              <a:spcBef>
                <a:spcPts val="0"/>
              </a:spcBef>
            </a:pPr>
            <a:r>
              <a:rPr lang="en-AU" sz="2000" b="1" dirty="0">
                <a:solidFill>
                  <a:srgbClr val="FF0000"/>
                </a:solidFill>
                <a:latin typeface="Courier New" pitchFamily="49" charset="0"/>
                <a:cs typeface="Courier New" pitchFamily="49" charset="0"/>
              </a:rPr>
              <a:t>if (temp == null)</a:t>
            </a:r>
          </a:p>
          <a:p>
            <a:pPr algn="just">
              <a:lnSpc>
                <a:spcPct val="75000"/>
              </a:lnSpc>
              <a:spcBef>
                <a:spcPts val="0"/>
              </a:spcBef>
            </a:pPr>
            <a:r>
              <a:rPr lang="en-AU" sz="2000" b="1" dirty="0">
                <a:solidFill>
                  <a:srgbClr val="FF0000"/>
                </a:solidFill>
                <a:latin typeface="Courier New" pitchFamily="49" charset="0"/>
                <a:cs typeface="Courier New" pitchFamily="49" charset="0"/>
              </a:rPr>
              <a:t>{</a:t>
            </a:r>
          </a:p>
          <a:p>
            <a:pPr algn="just">
              <a:lnSpc>
                <a:spcPct val="75000"/>
              </a:lnSpc>
              <a:spcBef>
                <a:spcPts val="0"/>
              </a:spcBef>
            </a:pPr>
            <a:r>
              <a:rPr lang="en-AU" sz="2000" b="1" dirty="0">
                <a:solidFill>
                  <a:srgbClr val="FF0000"/>
                </a:solidFill>
                <a:latin typeface="Courier New" pitchFamily="49" charset="0"/>
                <a:cs typeface="Courier New" pitchFamily="49" charset="0"/>
              </a:rPr>
              <a:t>   System.out.println(“ID “ + id + not found!”);</a:t>
            </a:r>
          </a:p>
          <a:p>
            <a:pPr algn="just">
              <a:lnSpc>
                <a:spcPct val="75000"/>
              </a:lnSpc>
              <a:spcBef>
                <a:spcPts val="0"/>
              </a:spcBef>
            </a:pPr>
            <a:r>
              <a:rPr lang="en-AU" sz="2000" b="1" dirty="0">
                <a:solidFill>
                  <a:srgbClr val="FF0000"/>
                </a:solidFill>
                <a:latin typeface="Courier New" pitchFamily="49" charset="0"/>
                <a:cs typeface="Courier New" pitchFamily="49" charset="0"/>
              </a:rPr>
              <a:t>}</a:t>
            </a:r>
          </a:p>
          <a:p>
            <a:pPr algn="just">
              <a:lnSpc>
                <a:spcPct val="75000"/>
              </a:lnSpc>
              <a:spcBef>
                <a:spcPts val="0"/>
              </a:spcBef>
            </a:pPr>
            <a:r>
              <a:rPr lang="en-AU" sz="2000" b="1" dirty="0">
                <a:solidFill>
                  <a:srgbClr val="FF0000"/>
                </a:solidFill>
                <a:latin typeface="Courier New" pitchFamily="49" charset="0"/>
                <a:cs typeface="Courier New" pitchFamily="49" charset="0"/>
              </a:rPr>
              <a:t>else</a:t>
            </a:r>
          </a:p>
          <a:p>
            <a:pPr algn="just">
              <a:lnSpc>
                <a:spcPct val="75000"/>
              </a:lnSpc>
              <a:spcBef>
                <a:spcPts val="0"/>
              </a:spcBef>
            </a:pPr>
            <a:r>
              <a:rPr lang="en-AU" sz="2000" b="1" dirty="0">
                <a:solidFill>
                  <a:srgbClr val="FF0000"/>
                </a:solidFill>
                <a:latin typeface="Courier New" pitchFamily="49" charset="0"/>
                <a:cs typeface="Courier New" pitchFamily="49" charset="0"/>
              </a:rPr>
              <a:t>{</a:t>
            </a:r>
          </a:p>
          <a:p>
            <a:pPr algn="just">
              <a:lnSpc>
                <a:spcPct val="75000"/>
              </a:lnSpc>
              <a:spcBef>
                <a:spcPts val="0"/>
              </a:spcBef>
            </a:pPr>
            <a:r>
              <a:rPr lang="en-AU" sz="2000" b="1" dirty="0">
                <a:solidFill>
                  <a:srgbClr val="FF0000"/>
                </a:solidFill>
                <a:latin typeface="Courier New" pitchFamily="49" charset="0"/>
                <a:cs typeface="Courier New" pitchFamily="49" charset="0"/>
              </a:rPr>
              <a:t>   // if the reference is not null then it must be</a:t>
            </a:r>
          </a:p>
          <a:p>
            <a:pPr algn="just">
              <a:lnSpc>
                <a:spcPct val="75000"/>
              </a:lnSpc>
              <a:spcBef>
                <a:spcPts val="0"/>
              </a:spcBef>
            </a:pPr>
            <a:r>
              <a:rPr lang="en-AU" sz="2000" b="1" dirty="0">
                <a:solidFill>
                  <a:srgbClr val="FF0000"/>
                </a:solidFill>
                <a:latin typeface="Courier New" pitchFamily="49" charset="0"/>
                <a:cs typeface="Courier New" pitchFamily="49" charset="0"/>
              </a:rPr>
              <a:t>   // pointing to the matching account object</a:t>
            </a:r>
          </a:p>
          <a:p>
            <a:pPr algn="just">
              <a:lnSpc>
                <a:spcPct val="75000"/>
              </a:lnSpc>
              <a:spcBef>
                <a:spcPts val="0"/>
              </a:spcBef>
            </a:pPr>
            <a:endParaRPr lang="en-AU" sz="2000" b="1" dirty="0">
              <a:solidFill>
                <a:srgbClr val="FF0000"/>
              </a:solidFill>
              <a:latin typeface="Courier New" pitchFamily="49" charset="0"/>
              <a:cs typeface="Courier New" pitchFamily="49" charset="0"/>
            </a:endParaRPr>
          </a:p>
          <a:p>
            <a:pPr algn="just">
              <a:spcBef>
                <a:spcPts val="0"/>
              </a:spcBef>
            </a:pPr>
            <a:r>
              <a:rPr lang="en-AU" sz="2000" dirty="0">
                <a:latin typeface="Courier New" pitchFamily="49" charset="0"/>
                <a:cs typeface="Courier New" pitchFamily="49" charset="0"/>
              </a:rPr>
              <a:t>   </a:t>
            </a:r>
            <a:r>
              <a:rPr lang="en-AU" sz="2000" b="1" dirty="0">
                <a:solidFill>
                  <a:srgbClr val="FF0000"/>
                </a:solidFill>
                <a:latin typeface="Courier New" pitchFamily="49" charset="0"/>
                <a:cs typeface="Courier New" pitchFamily="49" charset="0"/>
              </a:rPr>
              <a:t>System.out.println(“Matching account found!“);</a:t>
            </a:r>
          </a:p>
          <a:p>
            <a:pPr algn="just">
              <a:spcBef>
                <a:spcPts val="0"/>
              </a:spcBef>
            </a:pPr>
            <a:r>
              <a:rPr lang="en-AU" sz="2000" b="1" dirty="0">
                <a:solidFill>
                  <a:srgbClr val="FF0000"/>
                </a:solidFill>
                <a:latin typeface="Courier New" pitchFamily="49" charset="0"/>
                <a:cs typeface="Courier New" pitchFamily="49" charset="0"/>
              </a:rPr>
              <a:t>   System.out.println(“ID: “ + </a:t>
            </a:r>
            <a:r>
              <a:rPr lang="en-AU" sz="2000" b="1" dirty="0" err="1">
                <a:solidFill>
                  <a:srgbClr val="FF0000"/>
                </a:solidFill>
                <a:latin typeface="Courier New" pitchFamily="49" charset="0"/>
                <a:cs typeface="Courier New" pitchFamily="49" charset="0"/>
              </a:rPr>
              <a:t>temp.getID</a:t>
            </a:r>
            <a:r>
              <a:rPr lang="en-AU" sz="2000" b="1" dirty="0">
                <a:solidFill>
                  <a:srgbClr val="FF0000"/>
                </a:solidFill>
                <a:latin typeface="Courier New" pitchFamily="49" charset="0"/>
                <a:cs typeface="Courier New" pitchFamily="49" charset="0"/>
              </a:rPr>
              <a:t>());</a:t>
            </a:r>
          </a:p>
          <a:p>
            <a:pPr algn="just">
              <a:spcBef>
                <a:spcPts val="0"/>
              </a:spcBef>
            </a:pPr>
            <a:r>
              <a:rPr lang="en-AU" sz="2000" b="1" dirty="0">
                <a:solidFill>
                  <a:srgbClr val="FF0000"/>
                </a:solidFill>
                <a:latin typeface="Courier New" pitchFamily="49" charset="0"/>
                <a:cs typeface="Courier New" pitchFamily="49" charset="0"/>
              </a:rPr>
              <a:t>   System.out.println(“Name: “ + </a:t>
            </a:r>
            <a:r>
              <a:rPr lang="en-AU" sz="2000" b="1" dirty="0" err="1">
                <a:solidFill>
                  <a:srgbClr val="FF0000"/>
                </a:solidFill>
                <a:latin typeface="Courier New" pitchFamily="49" charset="0"/>
                <a:cs typeface="Courier New" pitchFamily="49" charset="0"/>
              </a:rPr>
              <a:t>temp.getName</a:t>
            </a:r>
            <a:r>
              <a:rPr lang="en-AU" sz="2000" b="1" dirty="0">
                <a:solidFill>
                  <a:srgbClr val="FF0000"/>
                </a:solidFill>
                <a:latin typeface="Courier New" pitchFamily="49" charset="0"/>
                <a:cs typeface="Courier New" pitchFamily="49" charset="0"/>
              </a:rPr>
              <a:t>());</a:t>
            </a:r>
          </a:p>
          <a:p>
            <a:pPr algn="just">
              <a:spcBef>
                <a:spcPts val="0"/>
              </a:spcBef>
            </a:pPr>
            <a:r>
              <a:rPr lang="en-AU" sz="2000" b="1" dirty="0">
                <a:solidFill>
                  <a:srgbClr val="FF0000"/>
                </a:solidFill>
                <a:latin typeface="Courier New" pitchFamily="49" charset="0"/>
                <a:cs typeface="Courier New" pitchFamily="49" charset="0"/>
              </a:rPr>
              <a:t>   System.out.println(“Balance: “ + </a:t>
            </a:r>
            <a:r>
              <a:rPr lang="en-AU" sz="2000" b="1" dirty="0" err="1">
                <a:solidFill>
                  <a:srgbClr val="FF0000"/>
                </a:solidFill>
                <a:latin typeface="Courier New" pitchFamily="49" charset="0"/>
                <a:cs typeface="Courier New" pitchFamily="49" charset="0"/>
              </a:rPr>
              <a:t>temp.getBalance</a:t>
            </a:r>
            <a:r>
              <a:rPr lang="en-AU" sz="2000" b="1" dirty="0">
                <a:solidFill>
                  <a:srgbClr val="FF0000"/>
                </a:solidFill>
                <a:latin typeface="Courier New" pitchFamily="49" charset="0"/>
                <a:cs typeface="Courier New" pitchFamily="49" charset="0"/>
              </a:rPr>
              <a:t>());</a:t>
            </a:r>
          </a:p>
          <a:p>
            <a:pPr algn="just">
              <a:spcBef>
                <a:spcPts val="0"/>
              </a:spcBef>
            </a:pPr>
            <a:r>
              <a:rPr lang="en-AU" sz="2000" b="1" dirty="0">
                <a:solidFill>
                  <a:srgbClr val="FF0000"/>
                </a:solidFill>
                <a:latin typeface="Courier New" pitchFamily="49" charset="0"/>
                <a:cs typeface="Courier New" pitchFamily="49" charset="0"/>
              </a:rPr>
              <a:t>}</a:t>
            </a:r>
          </a:p>
          <a:p>
            <a:pPr algn="just">
              <a:lnSpc>
                <a:spcPct val="75000"/>
              </a:lnSpc>
              <a:spcBef>
                <a:spcPts val="0"/>
              </a:spcBef>
            </a:pPr>
            <a:endParaRPr lang="en-US" b="1" dirty="0">
              <a:solidFill>
                <a:srgbClr val="FF0000"/>
              </a:solidFill>
              <a:latin typeface="Courier New" pitchFamily="49" charset="0"/>
              <a:cs typeface="Courier New" pitchFamily="49" charset="0"/>
            </a:endParaRPr>
          </a:p>
          <a:p>
            <a:pPr algn="just">
              <a:lnSpc>
                <a:spcPct val="65000"/>
              </a:lnSpc>
              <a:spcBef>
                <a:spcPts val="1353"/>
              </a:spcBef>
            </a:pPr>
            <a:endParaRPr lang="en-AU" b="1" dirty="0">
              <a:solidFill>
                <a:srgbClr val="FF0000"/>
              </a:solidFill>
              <a:latin typeface="Courier New" pitchFamily="49" charset="0"/>
              <a:cs typeface="Courier New" pitchFamily="49" charset="0"/>
            </a:endParaRPr>
          </a:p>
        </p:txBody>
      </p:sp>
      <p:sp>
        <p:nvSpPr>
          <p:cNvPr id="6" name="TextBox 5"/>
          <p:cNvSpPr txBox="1"/>
          <p:nvPr/>
        </p:nvSpPr>
        <p:spPr>
          <a:xfrm>
            <a:off x="637348" y="5411458"/>
            <a:ext cx="9526659" cy="1642976"/>
          </a:xfrm>
          <a:prstGeom prst="rect">
            <a:avLst/>
          </a:prstGeom>
          <a:noFill/>
        </p:spPr>
        <p:txBody>
          <a:bodyPr wrap="square" lIns="103085" tIns="51543" rIns="103085" bIns="51543" rtlCol="0">
            <a:spAutoFit/>
          </a:bodyPr>
          <a:lstStyle/>
          <a:p>
            <a:pPr algn="just"/>
            <a:r>
              <a:rPr lang="en-US" sz="2500" dirty="0"/>
              <a:t>This approach is recommended as it physically separates the search from the processing that comes after it and thus may help avoid confusion, but any of the approaches described will do what is required.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Text Box 3"/>
          <p:cNvSpPr txBox="1">
            <a:spLocks noChangeArrowheads="1"/>
          </p:cNvSpPr>
          <p:nvPr/>
        </p:nvSpPr>
        <p:spPr bwMode="auto">
          <a:xfrm>
            <a:off x="722407" y="478011"/>
            <a:ext cx="9271480" cy="7965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ctr">
              <a:spcBef>
                <a:spcPct val="50000"/>
              </a:spcBef>
            </a:pPr>
            <a:r>
              <a:rPr lang="en-US" sz="4500" dirty="0">
                <a:solidFill>
                  <a:schemeClr val="tx2"/>
                </a:solidFill>
                <a:latin typeface="+mj-lt"/>
                <a:ea typeface="+mj-ea"/>
              </a:rPr>
              <a:t>Searching partially filled arrays</a:t>
            </a:r>
            <a:endParaRPr lang="en-AU" sz="4500" dirty="0">
              <a:solidFill>
                <a:schemeClr val="tx2"/>
              </a:solidFill>
              <a:latin typeface="+mj-lt"/>
              <a:ea typeface="+mj-ea"/>
            </a:endParaRPr>
          </a:p>
        </p:txBody>
      </p:sp>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14</a:t>
            </a:fld>
            <a:endParaRPr lang="en-US" dirty="0"/>
          </a:p>
        </p:txBody>
      </p:sp>
      <p:sp>
        <p:nvSpPr>
          <p:cNvPr id="5" name="TextBox 4"/>
          <p:cNvSpPr txBox="1"/>
          <p:nvPr/>
        </p:nvSpPr>
        <p:spPr>
          <a:xfrm>
            <a:off x="382168" y="1413666"/>
            <a:ext cx="9951956" cy="3535801"/>
          </a:xfrm>
          <a:prstGeom prst="rect">
            <a:avLst/>
          </a:prstGeom>
          <a:noFill/>
        </p:spPr>
        <p:txBody>
          <a:bodyPr wrap="square" lIns="103085" tIns="51543" rIns="103085" bIns="51543" rtlCol="0">
            <a:spAutoFit/>
          </a:bodyPr>
          <a:lstStyle/>
          <a:p>
            <a:pPr algn="just"/>
            <a:r>
              <a:rPr lang="en-US" sz="2500" dirty="0"/>
              <a:t>When searching through a partially filled array of objects you again need to be careful to avoid the possibility of having an </a:t>
            </a:r>
            <a:r>
              <a:rPr lang="en-US" sz="2500" dirty="0" err="1">
                <a:latin typeface="Courier New" pitchFamily="49" charset="0"/>
                <a:cs typeface="Courier New" pitchFamily="49" charset="0"/>
              </a:rPr>
              <a:t>ArrayIndexOutOfBoundsException</a:t>
            </a:r>
            <a:r>
              <a:rPr lang="en-US" sz="2500" dirty="0"/>
              <a:t> being thrown after the search has gone past the last object currently stored in the array.</a:t>
            </a:r>
          </a:p>
          <a:p>
            <a:pPr algn="just"/>
            <a:endParaRPr lang="en-US" sz="2500" dirty="0"/>
          </a:p>
          <a:p>
            <a:pPr algn="just"/>
            <a:r>
              <a:rPr lang="en-US" sz="2500" dirty="0"/>
              <a:t>The key here is to again make sure the search loop is controlled by the object count you are maintaining / updating as new objects are being added to the array.</a:t>
            </a:r>
          </a:p>
          <a:p>
            <a:pPr algn="just"/>
            <a:endParaRPr lang="en-US" sz="2300" dirty="0">
              <a:latin typeface="Courier New" pitchFamily="49" charset="0"/>
              <a:cs typeface="Courier New" pitchFamily="49" charset="0"/>
            </a:endParaRPr>
          </a:p>
        </p:txBody>
      </p:sp>
      <p:sp>
        <p:nvSpPr>
          <p:cNvPr id="6" name="Rectangle 5"/>
          <p:cNvSpPr/>
          <p:nvPr/>
        </p:nvSpPr>
        <p:spPr>
          <a:xfrm>
            <a:off x="637346" y="4816044"/>
            <a:ext cx="9186421" cy="2508597"/>
          </a:xfrm>
          <a:prstGeom prst="rect">
            <a:avLst/>
          </a:prstGeom>
        </p:spPr>
        <p:txBody>
          <a:bodyPr wrap="square" lIns="103085" tIns="51543" rIns="103085" bIns="51543">
            <a:spAutoFit/>
          </a:bodyPr>
          <a:lstStyle/>
          <a:p>
            <a:pPr algn="just">
              <a:lnSpc>
                <a:spcPct val="75000"/>
              </a:lnSpc>
              <a:spcBef>
                <a:spcPts val="1353"/>
              </a:spcBef>
            </a:pPr>
            <a:r>
              <a:rPr lang="en-US" sz="2000" dirty="0">
                <a:latin typeface="Courier New" pitchFamily="49" charset="0"/>
                <a:cs typeface="Courier New" pitchFamily="49" charset="0"/>
              </a:rPr>
              <a:t>Account [] </a:t>
            </a:r>
            <a:r>
              <a:rPr lang="en-US" sz="2000" dirty="0" err="1">
                <a:latin typeface="Courier New" pitchFamily="49" charset="0"/>
                <a:cs typeface="Courier New" pitchFamily="49" charset="0"/>
              </a:rPr>
              <a:t>accs</a:t>
            </a:r>
            <a:r>
              <a:rPr lang="en-US" sz="2000" dirty="0">
                <a:latin typeface="Courier New" pitchFamily="49" charset="0"/>
                <a:cs typeface="Courier New" pitchFamily="49" charset="0"/>
              </a:rPr>
              <a:t> = new Account[5];</a:t>
            </a:r>
          </a:p>
          <a:p>
            <a:pPr algn="just">
              <a:lnSpc>
                <a:spcPct val="75000"/>
              </a:lnSpc>
              <a:spcBef>
                <a:spcPts val="0"/>
              </a:spcBef>
            </a:pP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numAccs = 0;</a:t>
            </a:r>
          </a:p>
          <a:p>
            <a:pPr algn="just">
              <a:lnSpc>
                <a:spcPct val="75000"/>
              </a:lnSpc>
              <a:spcBef>
                <a:spcPts val="1353"/>
              </a:spcBef>
            </a:pPr>
            <a:r>
              <a:rPr lang="en-US" sz="2000" dirty="0" err="1">
                <a:latin typeface="Courier New" pitchFamily="49" charset="0"/>
                <a:cs typeface="Courier New" pitchFamily="49" charset="0"/>
              </a:rPr>
              <a:t>accs</a:t>
            </a:r>
            <a:r>
              <a:rPr lang="en-US" sz="2000" dirty="0">
                <a:latin typeface="Courier New" pitchFamily="49" charset="0"/>
                <a:cs typeface="Courier New" pitchFamily="49" charset="0"/>
              </a:rPr>
              <a:t>[0] = </a:t>
            </a:r>
            <a:r>
              <a:rPr lang="en-AU" sz="2000" dirty="0">
                <a:latin typeface="Courier New" pitchFamily="49" charset="0"/>
                <a:cs typeface="Courier New" pitchFamily="49" charset="0"/>
              </a:rPr>
              <a:t> new Account("s123","Mercy",1000.0);</a:t>
            </a:r>
          </a:p>
          <a:p>
            <a:pPr algn="just">
              <a:lnSpc>
                <a:spcPct val="75000"/>
              </a:lnSpc>
              <a:spcBef>
                <a:spcPts val="0"/>
              </a:spcBef>
            </a:pPr>
            <a:r>
              <a:rPr lang="en-AU" sz="2000" dirty="0">
                <a:latin typeface="Courier New" pitchFamily="49" charset="0"/>
                <a:cs typeface="Courier New" pitchFamily="49" charset="0"/>
              </a:rPr>
              <a:t>numAccs++;</a:t>
            </a:r>
          </a:p>
          <a:p>
            <a:pPr algn="just">
              <a:lnSpc>
                <a:spcPct val="75000"/>
              </a:lnSpc>
              <a:spcBef>
                <a:spcPts val="1353"/>
              </a:spcBef>
            </a:pPr>
            <a:r>
              <a:rPr lang="en-AU" sz="2000" dirty="0" err="1">
                <a:latin typeface="Courier New" pitchFamily="49" charset="0"/>
                <a:cs typeface="Courier New" pitchFamily="49" charset="0"/>
              </a:rPr>
              <a:t>accs</a:t>
            </a:r>
            <a:r>
              <a:rPr lang="en-AU" sz="2000" dirty="0">
                <a:latin typeface="Courier New" pitchFamily="49" charset="0"/>
                <a:cs typeface="Courier New" pitchFamily="49" charset="0"/>
              </a:rPr>
              <a:t>[1] = new Account("g234","David",2000.0);</a:t>
            </a:r>
          </a:p>
          <a:p>
            <a:pPr algn="just">
              <a:lnSpc>
                <a:spcPct val="75000"/>
              </a:lnSpc>
              <a:spcBef>
                <a:spcPts val="0"/>
              </a:spcBef>
            </a:pPr>
            <a:r>
              <a:rPr lang="en-AU" sz="2000" dirty="0">
                <a:latin typeface="Courier New" pitchFamily="49" charset="0"/>
                <a:cs typeface="Courier New" pitchFamily="49" charset="0"/>
              </a:rPr>
              <a:t>numAccs++;</a:t>
            </a:r>
          </a:p>
          <a:p>
            <a:pPr algn="just">
              <a:lnSpc>
                <a:spcPct val="75000"/>
              </a:lnSpc>
              <a:spcBef>
                <a:spcPts val="1353"/>
              </a:spcBef>
            </a:pPr>
            <a:r>
              <a:rPr lang="en-AU" sz="2000" dirty="0" err="1">
                <a:latin typeface="Courier New" pitchFamily="49" charset="0"/>
                <a:cs typeface="Courier New" pitchFamily="49" charset="0"/>
              </a:rPr>
              <a:t>accs</a:t>
            </a:r>
            <a:r>
              <a:rPr lang="en-AU" sz="2000" dirty="0">
                <a:latin typeface="Courier New" pitchFamily="49" charset="0"/>
                <a:cs typeface="Courier New" pitchFamily="49" charset="0"/>
              </a:rPr>
              <a:t>[2] = new Account(“a456","Daryl",1500.0);</a:t>
            </a:r>
          </a:p>
          <a:p>
            <a:pPr algn="just">
              <a:lnSpc>
                <a:spcPct val="75000"/>
              </a:lnSpc>
              <a:spcBef>
                <a:spcPts val="0"/>
              </a:spcBef>
            </a:pPr>
            <a:r>
              <a:rPr lang="en-AU" sz="2000" dirty="0">
                <a:latin typeface="Courier New" pitchFamily="49" charset="0"/>
                <a:cs typeface="Courier New" pitchFamily="49" charset="0"/>
              </a:rPr>
              <a:t>numAccs++;</a:t>
            </a:r>
            <a:r>
              <a:rPr lang="en-AU" sz="2000" b="1" dirty="0">
                <a:solidFill>
                  <a:srgbClr val="FF0000"/>
                </a:solidFill>
                <a:latin typeface="Courier New" pitchFamily="49" charset="0"/>
                <a:cs typeface="Courier New" pitchFamily="49"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196071BF-7651-49FF-89ED-55C176A53822}" type="slidenum">
              <a:rPr lang="en-US" smtClean="0"/>
              <a:pPr>
                <a:defRPr/>
              </a:pPr>
              <a:t>15</a:t>
            </a:fld>
            <a:endParaRPr lang="en-US"/>
          </a:p>
        </p:txBody>
      </p:sp>
      <p:sp>
        <p:nvSpPr>
          <p:cNvPr id="4" name="Rectangle 3"/>
          <p:cNvSpPr/>
          <p:nvPr/>
        </p:nvSpPr>
        <p:spPr>
          <a:xfrm>
            <a:off x="720155" y="522114"/>
            <a:ext cx="9696777" cy="6464808"/>
          </a:xfrm>
          <a:prstGeom prst="rect">
            <a:avLst/>
          </a:prstGeom>
        </p:spPr>
        <p:txBody>
          <a:bodyPr wrap="square" lIns="103085" tIns="51543" rIns="103085" bIns="51543">
            <a:spAutoFit/>
          </a:bodyPr>
          <a:lstStyle/>
          <a:p>
            <a:pPr algn="just">
              <a:lnSpc>
                <a:spcPct val="75000"/>
              </a:lnSpc>
              <a:spcBef>
                <a:spcPts val="0"/>
              </a:spcBef>
            </a:pPr>
            <a:r>
              <a:rPr lang="en-AU" sz="2000" dirty="0">
                <a:latin typeface="Courier New" pitchFamily="49" charset="0"/>
                <a:cs typeface="Courier New" pitchFamily="49" charset="0"/>
              </a:rPr>
              <a:t>System.out.print(“Enter account id to display: “);</a:t>
            </a:r>
          </a:p>
          <a:p>
            <a:pPr algn="just">
              <a:lnSpc>
                <a:spcPct val="75000"/>
              </a:lnSpc>
              <a:spcBef>
                <a:spcPts val="0"/>
              </a:spcBef>
            </a:pPr>
            <a:r>
              <a:rPr lang="en-AU" sz="2000" dirty="0">
                <a:latin typeface="Courier New" pitchFamily="49" charset="0"/>
                <a:cs typeface="Courier New" pitchFamily="49" charset="0"/>
              </a:rPr>
              <a:t>id = </a:t>
            </a:r>
            <a:r>
              <a:rPr lang="en-AU" sz="2000" dirty="0" err="1">
                <a:latin typeface="Courier New" pitchFamily="49" charset="0"/>
                <a:cs typeface="Courier New" pitchFamily="49" charset="0"/>
              </a:rPr>
              <a:t>sc.nextLine</a:t>
            </a:r>
            <a:r>
              <a:rPr lang="en-AU" sz="2000" dirty="0">
                <a:latin typeface="Courier New" pitchFamily="49" charset="0"/>
                <a:cs typeface="Courier New" pitchFamily="49" charset="0"/>
              </a:rPr>
              <a:t>();</a:t>
            </a:r>
          </a:p>
          <a:p>
            <a:pPr algn="just">
              <a:lnSpc>
                <a:spcPct val="75000"/>
              </a:lnSpc>
              <a:spcBef>
                <a:spcPts val="677"/>
              </a:spcBef>
            </a:pPr>
            <a:r>
              <a:rPr lang="en-AU" sz="2000" dirty="0">
                <a:latin typeface="Courier New" pitchFamily="49" charset="0"/>
                <a:cs typeface="Courier New" pitchFamily="49" charset="0"/>
              </a:rPr>
              <a:t>System.out.println();</a:t>
            </a:r>
          </a:p>
          <a:p>
            <a:pPr>
              <a:lnSpc>
                <a:spcPct val="75000"/>
              </a:lnSpc>
              <a:spcBef>
                <a:spcPts val="677"/>
              </a:spcBef>
            </a:pPr>
            <a:r>
              <a:rPr lang="en-AU" sz="2000" dirty="0">
                <a:latin typeface="Courier New" pitchFamily="49" charset="0"/>
                <a:cs typeface="Courier New" pitchFamily="49" charset="0"/>
              </a:rPr>
              <a:t>Account temp = null;</a:t>
            </a:r>
          </a:p>
          <a:p>
            <a:pPr algn="just">
              <a:lnSpc>
                <a:spcPct val="75000"/>
              </a:lnSpc>
              <a:spcBef>
                <a:spcPts val="1353"/>
              </a:spcBef>
            </a:pPr>
            <a:r>
              <a:rPr lang="en-AU" sz="2000" b="1" dirty="0">
                <a:solidFill>
                  <a:srgbClr val="FF0000"/>
                </a:solidFill>
                <a:latin typeface="Courier New" pitchFamily="49" charset="0"/>
                <a:cs typeface="Courier New" pitchFamily="49" charset="0"/>
              </a:rPr>
              <a:t>// use object count to control search loop</a:t>
            </a:r>
          </a:p>
          <a:p>
            <a:pPr algn="just">
              <a:lnSpc>
                <a:spcPct val="75000"/>
              </a:lnSpc>
              <a:spcBef>
                <a:spcPts val="0"/>
              </a:spcBef>
            </a:pPr>
            <a:r>
              <a:rPr lang="en-AU" sz="2000" b="1" dirty="0">
                <a:solidFill>
                  <a:srgbClr val="FF0000"/>
                </a:solidFill>
                <a:latin typeface="Courier New" pitchFamily="49" charset="0"/>
                <a:cs typeface="Courier New" pitchFamily="49" charset="0"/>
              </a:rPr>
              <a:t>for (int </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 = 0; </a:t>
            </a:r>
            <a:r>
              <a:rPr lang="en-AU" sz="2000" b="1" u="sng" dirty="0" err="1">
                <a:latin typeface="Courier New" pitchFamily="49" charset="0"/>
                <a:cs typeface="Courier New" pitchFamily="49" charset="0"/>
              </a:rPr>
              <a:t>i</a:t>
            </a:r>
            <a:r>
              <a:rPr lang="en-AU" sz="2000" b="1" u="sng" dirty="0">
                <a:latin typeface="Courier New" pitchFamily="49" charset="0"/>
                <a:cs typeface="Courier New" pitchFamily="49" charset="0"/>
              </a:rPr>
              <a:t> &lt; numAccs</a:t>
            </a:r>
            <a:r>
              <a:rPr lang="en-AU" sz="2000" b="1" dirty="0">
                <a:solidFill>
                  <a:srgbClr val="FF0000"/>
                </a:solidFill>
                <a:latin typeface="Courier New" pitchFamily="49" charset="0"/>
                <a:cs typeface="Courier New" pitchFamily="49" charset="0"/>
              </a:rPr>
              <a:t>; </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a:t>
            </a:r>
          </a:p>
          <a:p>
            <a:pPr algn="just">
              <a:lnSpc>
                <a:spcPct val="75000"/>
              </a:lnSpc>
              <a:spcBef>
                <a:spcPts val="0"/>
              </a:spcBef>
            </a:pPr>
            <a:r>
              <a:rPr lang="en-AU" sz="2000" b="1" dirty="0">
                <a:solidFill>
                  <a:srgbClr val="FF0000"/>
                </a:solidFill>
                <a:latin typeface="Courier New" pitchFamily="49" charset="0"/>
                <a:cs typeface="Courier New" pitchFamily="49" charset="0"/>
              </a:rPr>
              <a:t>{</a:t>
            </a:r>
          </a:p>
          <a:p>
            <a:pPr algn="just">
              <a:spcBef>
                <a:spcPts val="0"/>
              </a:spcBef>
            </a:pPr>
            <a:r>
              <a:rPr lang="en-AU" sz="2000" dirty="0">
                <a:latin typeface="Courier New" pitchFamily="49" charset="0"/>
                <a:cs typeface="Courier New" pitchFamily="49" charset="0"/>
              </a:rPr>
              <a:t>   if (</a:t>
            </a:r>
            <a:r>
              <a:rPr lang="en-AU" sz="2000" dirty="0" err="1">
                <a:latin typeface="Courier New" pitchFamily="49" charset="0"/>
                <a:cs typeface="Courier New" pitchFamily="49" charset="0"/>
              </a:rPr>
              <a:t>accs</a:t>
            </a:r>
            <a:r>
              <a:rPr lang="en-AU" sz="2000" dirty="0">
                <a:latin typeface="Courier New" pitchFamily="49" charset="0"/>
                <a:cs typeface="Courier New" pitchFamily="49" charset="0"/>
              </a:rPr>
              <a:t>[</a:t>
            </a:r>
            <a:r>
              <a:rPr lang="en-AU" sz="2000" dirty="0" err="1">
                <a:latin typeface="Courier New" pitchFamily="49" charset="0"/>
                <a:cs typeface="Courier New" pitchFamily="49" charset="0"/>
              </a:rPr>
              <a:t>i</a:t>
            </a:r>
            <a:r>
              <a:rPr lang="en-AU" sz="2000" dirty="0">
                <a:latin typeface="Courier New" pitchFamily="49" charset="0"/>
                <a:cs typeface="Courier New" pitchFamily="49" charset="0"/>
              </a:rPr>
              <a:t>].</a:t>
            </a:r>
            <a:r>
              <a:rPr lang="en-AU" sz="2000" dirty="0" err="1">
                <a:latin typeface="Courier New" pitchFamily="49" charset="0"/>
                <a:cs typeface="Courier New" pitchFamily="49" charset="0"/>
              </a:rPr>
              <a:t>getID</a:t>
            </a:r>
            <a:r>
              <a:rPr lang="en-AU" sz="2000" dirty="0">
                <a:latin typeface="Courier New" pitchFamily="49" charset="0"/>
                <a:cs typeface="Courier New" pitchFamily="49" charset="0"/>
              </a:rPr>
              <a:t>().equals(id))</a:t>
            </a:r>
          </a:p>
          <a:p>
            <a:pPr algn="just">
              <a:lnSpc>
                <a:spcPct val="75000"/>
              </a:lnSpc>
              <a:spcBef>
                <a:spcPts val="0"/>
              </a:spcBef>
            </a:pPr>
            <a:r>
              <a:rPr lang="en-AU" sz="2000" dirty="0">
                <a:latin typeface="Courier New" pitchFamily="49" charset="0"/>
                <a:cs typeface="Courier New" pitchFamily="49" charset="0"/>
              </a:rPr>
              <a:t>   {</a:t>
            </a:r>
          </a:p>
          <a:p>
            <a:pPr algn="just">
              <a:spcBef>
                <a:spcPts val="0"/>
              </a:spcBef>
            </a:pPr>
            <a:r>
              <a:rPr lang="en-AU" sz="2000" dirty="0">
                <a:latin typeface="Courier New" pitchFamily="49" charset="0"/>
                <a:cs typeface="Courier New" pitchFamily="49" charset="0"/>
              </a:rPr>
              <a:t>      temp = </a:t>
            </a:r>
            <a:r>
              <a:rPr lang="en-AU" sz="2000" dirty="0" err="1">
                <a:latin typeface="Courier New" pitchFamily="49" charset="0"/>
                <a:cs typeface="Courier New" pitchFamily="49" charset="0"/>
              </a:rPr>
              <a:t>accs</a:t>
            </a:r>
            <a:r>
              <a:rPr lang="en-AU" sz="2000" dirty="0">
                <a:latin typeface="Courier New" pitchFamily="49" charset="0"/>
                <a:cs typeface="Courier New" pitchFamily="49" charset="0"/>
              </a:rPr>
              <a:t>[</a:t>
            </a:r>
            <a:r>
              <a:rPr lang="en-AU" sz="2000" dirty="0" err="1">
                <a:latin typeface="Courier New" pitchFamily="49" charset="0"/>
                <a:cs typeface="Courier New" pitchFamily="49" charset="0"/>
              </a:rPr>
              <a:t>i</a:t>
            </a:r>
            <a:r>
              <a:rPr lang="en-AU" sz="2000" dirty="0">
                <a:latin typeface="Courier New" pitchFamily="49" charset="0"/>
                <a:cs typeface="Courier New" pitchFamily="49" charset="0"/>
              </a:rPr>
              <a:t>];</a:t>
            </a:r>
          </a:p>
          <a:p>
            <a:pPr algn="just">
              <a:lnSpc>
                <a:spcPct val="75000"/>
              </a:lnSpc>
              <a:spcBef>
                <a:spcPts val="0"/>
              </a:spcBef>
            </a:pPr>
            <a:r>
              <a:rPr lang="en-AU" sz="2000" dirty="0">
                <a:latin typeface="Courier New" pitchFamily="49" charset="0"/>
                <a:cs typeface="Courier New" pitchFamily="49" charset="0"/>
              </a:rPr>
              <a:t>   }</a:t>
            </a:r>
          </a:p>
          <a:p>
            <a:pPr algn="just">
              <a:lnSpc>
                <a:spcPct val="75000"/>
              </a:lnSpc>
              <a:spcBef>
                <a:spcPts val="0"/>
              </a:spcBef>
            </a:pPr>
            <a:r>
              <a:rPr lang="en-AU" sz="2000" dirty="0">
                <a:latin typeface="Courier New" pitchFamily="49" charset="0"/>
                <a:cs typeface="Courier New" pitchFamily="49" charset="0"/>
              </a:rPr>
              <a:t>} </a:t>
            </a:r>
          </a:p>
          <a:p>
            <a:pPr algn="just">
              <a:lnSpc>
                <a:spcPct val="75000"/>
              </a:lnSpc>
              <a:spcBef>
                <a:spcPts val="0"/>
              </a:spcBef>
            </a:pPr>
            <a:endParaRPr lang="en-AU" sz="2000" dirty="0">
              <a:latin typeface="Courier New" pitchFamily="49" charset="0"/>
              <a:cs typeface="Courier New" pitchFamily="49" charset="0"/>
            </a:endParaRPr>
          </a:p>
          <a:p>
            <a:pPr algn="just">
              <a:lnSpc>
                <a:spcPct val="75000"/>
              </a:lnSpc>
              <a:spcBef>
                <a:spcPts val="0"/>
              </a:spcBef>
            </a:pPr>
            <a:r>
              <a:rPr lang="en-AU" sz="2000" dirty="0">
                <a:latin typeface="Courier New" pitchFamily="49" charset="0"/>
                <a:cs typeface="Courier New" pitchFamily="49" charset="0"/>
              </a:rPr>
              <a:t>if (temp == null)</a:t>
            </a:r>
          </a:p>
          <a:p>
            <a:pPr algn="just">
              <a:lnSpc>
                <a:spcPct val="75000"/>
              </a:lnSpc>
              <a:spcBef>
                <a:spcPts val="0"/>
              </a:spcBef>
            </a:pPr>
            <a:r>
              <a:rPr lang="en-AU" sz="2000" dirty="0">
                <a:latin typeface="Courier New" pitchFamily="49" charset="0"/>
                <a:cs typeface="Courier New" pitchFamily="49" charset="0"/>
              </a:rPr>
              <a:t>{</a:t>
            </a:r>
          </a:p>
          <a:p>
            <a:pPr algn="just">
              <a:lnSpc>
                <a:spcPct val="75000"/>
              </a:lnSpc>
              <a:spcBef>
                <a:spcPts val="0"/>
              </a:spcBef>
            </a:pPr>
            <a:r>
              <a:rPr lang="en-AU" sz="2000" dirty="0">
                <a:latin typeface="Courier New" pitchFamily="49" charset="0"/>
                <a:cs typeface="Courier New" pitchFamily="49" charset="0"/>
              </a:rPr>
              <a:t>   System.out.println(“ID “ + id + not found!”);</a:t>
            </a:r>
          </a:p>
          <a:p>
            <a:pPr algn="just">
              <a:lnSpc>
                <a:spcPct val="75000"/>
              </a:lnSpc>
              <a:spcBef>
                <a:spcPts val="0"/>
              </a:spcBef>
            </a:pPr>
            <a:r>
              <a:rPr lang="en-AU" sz="2000" dirty="0">
                <a:latin typeface="Courier New" pitchFamily="49" charset="0"/>
                <a:cs typeface="Courier New" pitchFamily="49" charset="0"/>
              </a:rPr>
              <a:t>}</a:t>
            </a:r>
          </a:p>
          <a:p>
            <a:pPr algn="just">
              <a:lnSpc>
                <a:spcPct val="75000"/>
              </a:lnSpc>
              <a:spcBef>
                <a:spcPts val="0"/>
              </a:spcBef>
            </a:pPr>
            <a:r>
              <a:rPr lang="en-AU" sz="2000" dirty="0">
                <a:latin typeface="Courier New" pitchFamily="49" charset="0"/>
                <a:cs typeface="Courier New" pitchFamily="49" charset="0"/>
              </a:rPr>
              <a:t>else</a:t>
            </a:r>
          </a:p>
          <a:p>
            <a:pPr algn="just">
              <a:lnSpc>
                <a:spcPct val="75000"/>
              </a:lnSpc>
              <a:spcBef>
                <a:spcPts val="0"/>
              </a:spcBef>
            </a:pPr>
            <a:r>
              <a:rPr lang="en-AU" sz="2000" dirty="0">
                <a:latin typeface="Courier New" pitchFamily="49" charset="0"/>
                <a:cs typeface="Courier New" pitchFamily="49" charset="0"/>
              </a:rPr>
              <a:t>{</a:t>
            </a:r>
          </a:p>
          <a:p>
            <a:pPr algn="just">
              <a:lnSpc>
                <a:spcPct val="75000"/>
              </a:lnSpc>
              <a:spcBef>
                <a:spcPts val="0"/>
              </a:spcBef>
            </a:pPr>
            <a:r>
              <a:rPr lang="en-AU" sz="2000" dirty="0">
                <a:latin typeface="Courier New" pitchFamily="49" charset="0"/>
                <a:cs typeface="Courier New" pitchFamily="49" charset="0"/>
              </a:rPr>
              <a:t>   System.out.println(“Matching account found!“);</a:t>
            </a:r>
          </a:p>
          <a:p>
            <a:pPr algn="just">
              <a:spcBef>
                <a:spcPts val="0"/>
              </a:spcBef>
            </a:pPr>
            <a:r>
              <a:rPr lang="en-AU" sz="2000" dirty="0">
                <a:latin typeface="Courier New" pitchFamily="49" charset="0"/>
                <a:cs typeface="Courier New" pitchFamily="49" charset="0"/>
              </a:rPr>
              <a:t>   System.out.println(“ID: “ + </a:t>
            </a:r>
            <a:r>
              <a:rPr lang="en-AU" sz="2000" dirty="0" err="1">
                <a:latin typeface="Courier New" pitchFamily="49" charset="0"/>
                <a:cs typeface="Courier New" pitchFamily="49" charset="0"/>
              </a:rPr>
              <a:t>temp.getID</a:t>
            </a:r>
            <a:r>
              <a:rPr lang="en-AU" sz="2000" dirty="0">
                <a:latin typeface="Courier New" pitchFamily="49" charset="0"/>
                <a:cs typeface="Courier New" pitchFamily="49" charset="0"/>
              </a:rPr>
              <a:t>());</a:t>
            </a:r>
          </a:p>
          <a:p>
            <a:pPr algn="just">
              <a:spcBef>
                <a:spcPts val="0"/>
              </a:spcBef>
            </a:pPr>
            <a:r>
              <a:rPr lang="en-AU" sz="2000" dirty="0">
                <a:latin typeface="Courier New" pitchFamily="49" charset="0"/>
                <a:cs typeface="Courier New" pitchFamily="49" charset="0"/>
              </a:rPr>
              <a:t>   System.out.println(“Name: “ + </a:t>
            </a:r>
            <a:r>
              <a:rPr lang="en-AU" sz="2000" dirty="0" err="1">
                <a:latin typeface="Courier New" pitchFamily="49" charset="0"/>
                <a:cs typeface="Courier New" pitchFamily="49" charset="0"/>
              </a:rPr>
              <a:t>temp.getName</a:t>
            </a:r>
            <a:r>
              <a:rPr lang="en-AU" sz="2000" dirty="0">
                <a:latin typeface="Courier New" pitchFamily="49" charset="0"/>
                <a:cs typeface="Courier New" pitchFamily="49" charset="0"/>
              </a:rPr>
              <a:t>());</a:t>
            </a:r>
          </a:p>
          <a:p>
            <a:pPr algn="just">
              <a:spcBef>
                <a:spcPts val="0"/>
              </a:spcBef>
            </a:pPr>
            <a:r>
              <a:rPr lang="en-AU" sz="2000" dirty="0">
                <a:latin typeface="Courier New" pitchFamily="49" charset="0"/>
                <a:cs typeface="Courier New" pitchFamily="49" charset="0"/>
              </a:rPr>
              <a:t>   System.out.println(“Balance: “ + </a:t>
            </a:r>
            <a:r>
              <a:rPr lang="en-AU" sz="2000" dirty="0" err="1">
                <a:latin typeface="Courier New" pitchFamily="49" charset="0"/>
                <a:cs typeface="Courier New" pitchFamily="49" charset="0"/>
              </a:rPr>
              <a:t>temp.getBalance</a:t>
            </a:r>
            <a:r>
              <a:rPr lang="en-AU" sz="2000" dirty="0">
                <a:latin typeface="Courier New" pitchFamily="49" charset="0"/>
                <a:cs typeface="Courier New" pitchFamily="49" charset="0"/>
              </a:rPr>
              <a:t>());</a:t>
            </a:r>
          </a:p>
          <a:p>
            <a:pPr algn="just">
              <a:spcBef>
                <a:spcPts val="0"/>
              </a:spcBef>
            </a:pPr>
            <a:r>
              <a:rPr lang="en-AU" sz="2000" dirty="0">
                <a:latin typeface="Courier New" pitchFamily="49" charset="0"/>
                <a:cs typeface="Courier New" pitchFamily="49"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Text Box 3"/>
          <p:cNvSpPr txBox="1">
            <a:spLocks noChangeArrowheads="1"/>
          </p:cNvSpPr>
          <p:nvPr/>
        </p:nvSpPr>
        <p:spPr bwMode="auto">
          <a:xfrm>
            <a:off x="722407" y="478013"/>
            <a:ext cx="9271480" cy="6580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ctr">
              <a:spcBef>
                <a:spcPct val="50000"/>
              </a:spcBef>
            </a:pPr>
            <a:r>
              <a:rPr lang="en-US" sz="3600" dirty="0">
                <a:solidFill>
                  <a:schemeClr val="tx2"/>
                </a:solidFill>
                <a:latin typeface="+mj-lt"/>
                <a:ea typeface="+mj-ea"/>
              </a:rPr>
              <a:t>Invoking methods for an object in an array</a:t>
            </a:r>
            <a:endParaRPr lang="en-AU" sz="3600" dirty="0">
              <a:solidFill>
                <a:schemeClr val="tx2"/>
              </a:solidFill>
              <a:latin typeface="+mj-lt"/>
              <a:ea typeface="+mj-ea"/>
            </a:endParaRPr>
          </a:p>
        </p:txBody>
      </p:sp>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16</a:t>
            </a:fld>
            <a:endParaRPr lang="en-US" dirty="0"/>
          </a:p>
        </p:txBody>
      </p:sp>
      <p:sp>
        <p:nvSpPr>
          <p:cNvPr id="5" name="TextBox 4"/>
          <p:cNvSpPr txBox="1"/>
          <p:nvPr/>
        </p:nvSpPr>
        <p:spPr>
          <a:xfrm>
            <a:off x="467226" y="1158486"/>
            <a:ext cx="9951956" cy="2797138"/>
          </a:xfrm>
          <a:prstGeom prst="rect">
            <a:avLst/>
          </a:prstGeom>
          <a:noFill/>
        </p:spPr>
        <p:txBody>
          <a:bodyPr wrap="square" lIns="103085" tIns="51543" rIns="103085" bIns="51543" rtlCol="0">
            <a:spAutoFit/>
          </a:bodyPr>
          <a:lstStyle/>
          <a:p>
            <a:pPr algn="just"/>
            <a:r>
              <a:rPr lang="en-US" sz="2500" dirty="0"/>
              <a:t>Often the reason behind needing to search for a specific object from amongst an array of objects is to invoke one or more methods upon the object to either retrieve or change its current state.</a:t>
            </a:r>
          </a:p>
          <a:p>
            <a:pPr algn="just"/>
            <a:r>
              <a:rPr lang="en-US" sz="2500" dirty="0"/>
              <a:t>In previous examples we have looked at retrieving the state of the object by invoking </a:t>
            </a:r>
            <a:r>
              <a:rPr lang="en-US" sz="2500" dirty="0" err="1"/>
              <a:t>accessors</a:t>
            </a:r>
            <a:r>
              <a:rPr lang="en-US" sz="2500" dirty="0"/>
              <a:t> to retrieve the values stored inside its instance variables - let’s now look at changing the state of the object that was found.</a:t>
            </a:r>
          </a:p>
        </p:txBody>
      </p:sp>
      <p:sp>
        <p:nvSpPr>
          <p:cNvPr id="6" name="Rectangle 5"/>
          <p:cNvSpPr/>
          <p:nvPr/>
        </p:nvSpPr>
        <p:spPr>
          <a:xfrm>
            <a:off x="720155" y="4122514"/>
            <a:ext cx="9186421" cy="3443981"/>
          </a:xfrm>
          <a:prstGeom prst="rect">
            <a:avLst/>
          </a:prstGeom>
        </p:spPr>
        <p:txBody>
          <a:bodyPr wrap="square" lIns="103085" tIns="51543" rIns="103085" bIns="51543">
            <a:spAutoFit/>
          </a:bodyPr>
          <a:lstStyle/>
          <a:p>
            <a:pPr algn="just">
              <a:lnSpc>
                <a:spcPct val="65000"/>
              </a:lnSpc>
              <a:spcBef>
                <a:spcPts val="1353"/>
              </a:spcBef>
            </a:pPr>
            <a:r>
              <a:rPr lang="en-US" sz="2000" dirty="0">
                <a:latin typeface="Courier New" pitchFamily="49" charset="0"/>
                <a:cs typeface="Courier New" pitchFamily="49" charset="0"/>
              </a:rPr>
              <a:t>import </a:t>
            </a:r>
            <a:r>
              <a:rPr lang="en-US" sz="2000" dirty="0" err="1">
                <a:latin typeface="Courier New" pitchFamily="49" charset="0"/>
                <a:cs typeface="Courier New" pitchFamily="49" charset="0"/>
              </a:rPr>
              <a:t>java.util</a:t>
            </a:r>
            <a:r>
              <a:rPr lang="en-US" sz="2000" dirty="0">
                <a:latin typeface="Courier New" pitchFamily="49" charset="0"/>
                <a:cs typeface="Courier New" pitchFamily="49" charset="0"/>
              </a:rPr>
              <a:t>.*;</a:t>
            </a:r>
          </a:p>
          <a:p>
            <a:pPr algn="just">
              <a:lnSpc>
                <a:spcPct val="65000"/>
              </a:lnSpc>
              <a:spcBef>
                <a:spcPts val="677"/>
              </a:spcBef>
            </a:pPr>
            <a:r>
              <a:rPr lang="en-US" sz="2000" dirty="0">
                <a:latin typeface="Courier New" pitchFamily="49" charset="0"/>
                <a:cs typeface="Courier New" pitchFamily="49" charset="0"/>
              </a:rPr>
              <a:t>class </a:t>
            </a:r>
            <a:r>
              <a:rPr lang="en-US" sz="2000" dirty="0" err="1">
                <a:latin typeface="Courier New" pitchFamily="49" charset="0"/>
                <a:cs typeface="Courier New" pitchFamily="49" charset="0"/>
              </a:rPr>
              <a:t>AccountChangeDemo</a:t>
            </a:r>
            <a:endParaRPr lang="en-US" sz="2000" dirty="0">
              <a:latin typeface="Courier New" pitchFamily="49" charset="0"/>
              <a:cs typeface="Courier New" pitchFamily="49" charset="0"/>
            </a:endParaRPr>
          </a:p>
          <a:p>
            <a:pPr algn="just">
              <a:lnSpc>
                <a:spcPct val="75000"/>
              </a:lnSpc>
              <a:spcBef>
                <a:spcPts val="677"/>
              </a:spcBef>
            </a:pPr>
            <a:r>
              <a:rPr lang="en-US" sz="2000" dirty="0">
                <a:latin typeface="Courier New" pitchFamily="49" charset="0"/>
                <a:cs typeface="Courier New" pitchFamily="49" charset="0"/>
              </a:rPr>
              <a:t>{</a:t>
            </a:r>
          </a:p>
          <a:p>
            <a:pPr algn="just">
              <a:lnSpc>
                <a:spcPct val="65000"/>
              </a:lnSpc>
              <a:spcBef>
                <a:spcPts val="0"/>
              </a:spcBef>
            </a:pPr>
            <a:r>
              <a:rPr lang="en-US" sz="2000" dirty="0">
                <a:latin typeface="Courier New" pitchFamily="49" charset="0"/>
                <a:cs typeface="Courier New" pitchFamily="49" charset="0"/>
              </a:rPr>
              <a:t>   public static void main(String [] </a:t>
            </a:r>
            <a:r>
              <a:rPr lang="en-US" sz="2000" dirty="0" err="1">
                <a:latin typeface="Courier New" pitchFamily="49" charset="0"/>
                <a:cs typeface="Courier New" pitchFamily="49" charset="0"/>
              </a:rPr>
              <a:t>args</a:t>
            </a:r>
            <a:r>
              <a:rPr lang="en-US" sz="2000" dirty="0">
                <a:latin typeface="Courier New" pitchFamily="49" charset="0"/>
                <a:cs typeface="Courier New" pitchFamily="49" charset="0"/>
              </a:rPr>
              <a:t>)</a:t>
            </a:r>
          </a:p>
          <a:p>
            <a:pPr algn="just">
              <a:lnSpc>
                <a:spcPct val="75000"/>
              </a:lnSpc>
              <a:spcBef>
                <a:spcPts val="677"/>
              </a:spcBef>
            </a:pPr>
            <a:r>
              <a:rPr lang="en-US" sz="2000" dirty="0">
                <a:latin typeface="Courier New" pitchFamily="49" charset="0"/>
                <a:cs typeface="Courier New" pitchFamily="49" charset="0"/>
              </a:rPr>
              <a:t>   {</a:t>
            </a:r>
          </a:p>
          <a:p>
            <a:pPr algn="just">
              <a:lnSpc>
                <a:spcPct val="65000"/>
              </a:lnSpc>
              <a:spcBef>
                <a:spcPts val="0"/>
              </a:spcBef>
            </a:pPr>
            <a:r>
              <a:rPr lang="en-US" sz="2000" dirty="0">
                <a:latin typeface="Courier New" pitchFamily="49" charset="0"/>
                <a:cs typeface="Courier New" pitchFamily="49" charset="0"/>
              </a:rPr>
              <a:t>      Account [] </a:t>
            </a:r>
            <a:r>
              <a:rPr lang="en-US" sz="2000" dirty="0" err="1">
                <a:latin typeface="Courier New" pitchFamily="49" charset="0"/>
                <a:cs typeface="Courier New" pitchFamily="49" charset="0"/>
              </a:rPr>
              <a:t>accs</a:t>
            </a:r>
            <a:r>
              <a:rPr lang="en-US" sz="2000" dirty="0">
                <a:latin typeface="Courier New" pitchFamily="49" charset="0"/>
                <a:cs typeface="Courier New" pitchFamily="49" charset="0"/>
              </a:rPr>
              <a:t> = new Account[5];</a:t>
            </a:r>
          </a:p>
          <a:p>
            <a:pPr algn="just">
              <a:lnSpc>
                <a:spcPct val="65000"/>
              </a:lnSpc>
              <a:spcBef>
                <a:spcPts val="677"/>
              </a:spcBef>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accs</a:t>
            </a:r>
            <a:r>
              <a:rPr lang="en-US" sz="2000" dirty="0">
                <a:latin typeface="Courier New" pitchFamily="49" charset="0"/>
                <a:cs typeface="Courier New" pitchFamily="49" charset="0"/>
              </a:rPr>
              <a:t>[0] = </a:t>
            </a:r>
            <a:r>
              <a:rPr lang="en-AU" sz="2000" dirty="0">
                <a:latin typeface="Courier New" pitchFamily="49" charset="0"/>
                <a:cs typeface="Courier New" pitchFamily="49" charset="0"/>
              </a:rPr>
              <a:t>new Account("s123","Mercy",1000.0);</a:t>
            </a:r>
          </a:p>
          <a:p>
            <a:pPr algn="just">
              <a:lnSpc>
                <a:spcPct val="65000"/>
              </a:lnSpc>
              <a:spcBef>
                <a:spcPts val="677"/>
              </a:spcBef>
            </a:pPr>
            <a:r>
              <a:rPr lang="en-US" sz="2000" dirty="0">
                <a:latin typeface="Courier New" pitchFamily="49" charset="0"/>
                <a:cs typeface="Courier New" pitchFamily="49" charset="0"/>
              </a:rPr>
              <a:t>      </a:t>
            </a:r>
            <a:r>
              <a:rPr lang="en-AU" sz="2000" dirty="0" err="1">
                <a:latin typeface="Courier New" pitchFamily="49" charset="0"/>
                <a:cs typeface="Courier New" pitchFamily="49" charset="0"/>
              </a:rPr>
              <a:t>accs</a:t>
            </a:r>
            <a:r>
              <a:rPr lang="en-AU" sz="2000" dirty="0">
                <a:latin typeface="Courier New" pitchFamily="49" charset="0"/>
                <a:cs typeface="Courier New" pitchFamily="49" charset="0"/>
              </a:rPr>
              <a:t>[1] = new Account("g234","David",2000.0);</a:t>
            </a:r>
          </a:p>
          <a:p>
            <a:pPr algn="just">
              <a:lnSpc>
                <a:spcPct val="65000"/>
              </a:lnSpc>
              <a:spcBef>
                <a:spcPts val="677"/>
              </a:spcBef>
            </a:pPr>
            <a:r>
              <a:rPr lang="en-US" sz="2000" dirty="0">
                <a:latin typeface="Courier New" pitchFamily="49" charset="0"/>
                <a:cs typeface="Courier New" pitchFamily="49" charset="0"/>
              </a:rPr>
              <a:t>      </a:t>
            </a:r>
            <a:r>
              <a:rPr lang="en-AU" sz="2000" dirty="0" err="1">
                <a:latin typeface="Courier New" pitchFamily="49" charset="0"/>
                <a:cs typeface="Courier New" pitchFamily="49" charset="0"/>
              </a:rPr>
              <a:t>accs</a:t>
            </a:r>
            <a:r>
              <a:rPr lang="en-AU" sz="2000" dirty="0">
                <a:latin typeface="Courier New" pitchFamily="49" charset="0"/>
                <a:cs typeface="Courier New" pitchFamily="49" charset="0"/>
              </a:rPr>
              <a:t>[2] = new Account(“a456","Daryl",1500.0);</a:t>
            </a:r>
            <a:endParaRPr lang="en-US" sz="2000" dirty="0">
              <a:latin typeface="Courier New" pitchFamily="49" charset="0"/>
              <a:cs typeface="Courier New" pitchFamily="49" charset="0"/>
            </a:endParaRPr>
          </a:p>
          <a:p>
            <a:pPr algn="just">
              <a:lnSpc>
                <a:spcPct val="65000"/>
              </a:lnSpc>
              <a:spcBef>
                <a:spcPts val="677"/>
              </a:spcBef>
            </a:pPr>
            <a:r>
              <a:rPr lang="en-AU" sz="2000" dirty="0">
                <a:latin typeface="Courier New" pitchFamily="49" charset="0"/>
                <a:cs typeface="Courier New" pitchFamily="49" charset="0"/>
              </a:rPr>
              <a:t>      </a:t>
            </a:r>
            <a:r>
              <a:rPr lang="en-AU" sz="2000" dirty="0" err="1">
                <a:latin typeface="Courier New" pitchFamily="49" charset="0"/>
                <a:cs typeface="Courier New" pitchFamily="49" charset="0"/>
              </a:rPr>
              <a:t>accs</a:t>
            </a:r>
            <a:r>
              <a:rPr lang="en-AU" sz="2000" dirty="0">
                <a:latin typeface="Courier New" pitchFamily="49" charset="0"/>
                <a:cs typeface="Courier New" pitchFamily="49" charset="0"/>
              </a:rPr>
              <a:t>[3] = new Account(“f111",“Jenny",2000.0);</a:t>
            </a:r>
            <a:endParaRPr lang="en-US" sz="2000" dirty="0">
              <a:latin typeface="Courier New" pitchFamily="49" charset="0"/>
              <a:cs typeface="Courier New" pitchFamily="49" charset="0"/>
            </a:endParaRPr>
          </a:p>
          <a:p>
            <a:pPr algn="just">
              <a:lnSpc>
                <a:spcPct val="65000"/>
              </a:lnSpc>
              <a:spcBef>
                <a:spcPts val="677"/>
              </a:spcBef>
            </a:pPr>
            <a:r>
              <a:rPr lang="en-AU" sz="2000" dirty="0">
                <a:latin typeface="Courier New" pitchFamily="49" charset="0"/>
                <a:cs typeface="Courier New" pitchFamily="49" charset="0"/>
              </a:rPr>
              <a:t>      </a:t>
            </a:r>
            <a:r>
              <a:rPr lang="en-AU" sz="2000" dirty="0" err="1">
                <a:latin typeface="Courier New" pitchFamily="49" charset="0"/>
                <a:cs typeface="Courier New" pitchFamily="49" charset="0"/>
              </a:rPr>
              <a:t>accs</a:t>
            </a:r>
            <a:r>
              <a:rPr lang="en-AU" sz="2000" dirty="0">
                <a:latin typeface="Courier New" pitchFamily="49" charset="0"/>
                <a:cs typeface="Courier New" pitchFamily="49" charset="0"/>
              </a:rPr>
              <a:t>[4] = new Account("g234","David",2000.0);</a:t>
            </a:r>
          </a:p>
          <a:p>
            <a:pPr algn="just">
              <a:lnSpc>
                <a:spcPct val="65000"/>
              </a:lnSpc>
              <a:spcBef>
                <a:spcPts val="1353"/>
              </a:spcBef>
            </a:pPr>
            <a:r>
              <a:rPr lang="en-AU" b="1" dirty="0">
                <a:solidFill>
                  <a:srgbClr val="FF0000"/>
                </a:solidFill>
                <a:latin typeface="Courier New" pitchFamily="49" charset="0"/>
                <a:cs typeface="Courier New" pitchFamily="49" charset="0"/>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17</a:t>
            </a:fld>
            <a:endParaRPr lang="en-US"/>
          </a:p>
        </p:txBody>
      </p:sp>
      <p:sp>
        <p:nvSpPr>
          <p:cNvPr id="4" name="Rectangle 3"/>
          <p:cNvSpPr/>
          <p:nvPr/>
        </p:nvSpPr>
        <p:spPr>
          <a:xfrm>
            <a:off x="722406" y="478012"/>
            <a:ext cx="9186421" cy="6902108"/>
          </a:xfrm>
          <a:prstGeom prst="rect">
            <a:avLst/>
          </a:prstGeom>
        </p:spPr>
        <p:txBody>
          <a:bodyPr wrap="square" lIns="103085" tIns="51543" rIns="103085" bIns="51543">
            <a:spAutoFit/>
          </a:bodyPr>
          <a:lstStyle/>
          <a:p>
            <a:pPr algn="just">
              <a:lnSpc>
                <a:spcPct val="65000"/>
              </a:lnSpc>
              <a:spcBef>
                <a:spcPts val="1353"/>
              </a:spcBef>
            </a:pPr>
            <a:r>
              <a:rPr lang="en-AU" sz="2000" b="1" dirty="0">
                <a:solidFill>
                  <a:srgbClr val="FF0000"/>
                </a:solidFill>
                <a:latin typeface="Courier New" pitchFamily="49" charset="0"/>
                <a:cs typeface="Courier New" pitchFamily="49" charset="0"/>
              </a:rPr>
              <a:t>      </a:t>
            </a:r>
            <a:r>
              <a:rPr lang="en-AU" sz="2000" dirty="0">
                <a:latin typeface="Courier New" pitchFamily="49" charset="0"/>
                <a:cs typeface="Courier New" pitchFamily="49" charset="0"/>
              </a:rPr>
              <a:t>String id;</a:t>
            </a:r>
          </a:p>
          <a:p>
            <a:pPr algn="just">
              <a:lnSpc>
                <a:spcPct val="75000"/>
              </a:lnSpc>
              <a:spcBef>
                <a:spcPts val="0"/>
              </a:spcBef>
            </a:pPr>
            <a:r>
              <a:rPr lang="en-AU" sz="2000" dirty="0">
                <a:latin typeface="Courier New" pitchFamily="49" charset="0"/>
                <a:cs typeface="Courier New" pitchFamily="49" charset="0"/>
              </a:rPr>
              <a:t>      double amount;</a:t>
            </a:r>
          </a:p>
          <a:p>
            <a:pPr algn="just">
              <a:lnSpc>
                <a:spcPct val="75000"/>
              </a:lnSpc>
              <a:spcBef>
                <a:spcPts val="0"/>
              </a:spcBef>
            </a:pPr>
            <a:r>
              <a:rPr lang="en-AU" sz="2000" dirty="0">
                <a:latin typeface="Courier New" pitchFamily="49" charset="0"/>
                <a:cs typeface="Courier New" pitchFamily="49" charset="0"/>
              </a:rPr>
              <a:t>      Scanner sc = new Scanner (</a:t>
            </a:r>
            <a:r>
              <a:rPr lang="en-AU" sz="2000" dirty="0" err="1">
                <a:latin typeface="Courier New" pitchFamily="49" charset="0"/>
                <a:cs typeface="Courier New" pitchFamily="49" charset="0"/>
              </a:rPr>
              <a:t>System.in</a:t>
            </a:r>
            <a:r>
              <a:rPr lang="en-AU" sz="2000" dirty="0">
                <a:latin typeface="Courier New" pitchFamily="49" charset="0"/>
                <a:cs typeface="Courier New" pitchFamily="49" charset="0"/>
              </a:rPr>
              <a:t>);</a:t>
            </a:r>
          </a:p>
          <a:p>
            <a:pPr algn="just">
              <a:lnSpc>
                <a:spcPct val="75000"/>
              </a:lnSpc>
              <a:spcBef>
                <a:spcPts val="677"/>
              </a:spcBef>
            </a:pPr>
            <a:r>
              <a:rPr lang="en-AU" sz="2000" dirty="0">
                <a:latin typeface="Courier New" pitchFamily="49" charset="0"/>
                <a:cs typeface="Courier New" pitchFamily="49" charset="0"/>
              </a:rPr>
              <a:t>      System.out.print(“Enter account id: “);</a:t>
            </a:r>
          </a:p>
          <a:p>
            <a:pPr algn="just">
              <a:lnSpc>
                <a:spcPct val="75000"/>
              </a:lnSpc>
              <a:spcBef>
                <a:spcPts val="0"/>
              </a:spcBef>
            </a:pPr>
            <a:r>
              <a:rPr lang="en-AU" sz="2000" dirty="0">
                <a:latin typeface="Courier New" pitchFamily="49" charset="0"/>
                <a:cs typeface="Courier New" pitchFamily="49" charset="0"/>
              </a:rPr>
              <a:t>      id = </a:t>
            </a:r>
            <a:r>
              <a:rPr lang="en-AU" sz="2000" dirty="0" err="1">
                <a:latin typeface="Courier New" pitchFamily="49" charset="0"/>
                <a:cs typeface="Courier New" pitchFamily="49" charset="0"/>
              </a:rPr>
              <a:t>sc.nextLine</a:t>
            </a:r>
            <a:r>
              <a:rPr lang="en-AU" sz="2000" dirty="0">
                <a:latin typeface="Courier New" pitchFamily="49" charset="0"/>
                <a:cs typeface="Courier New" pitchFamily="49" charset="0"/>
              </a:rPr>
              <a:t>();</a:t>
            </a:r>
          </a:p>
          <a:p>
            <a:pPr algn="just">
              <a:lnSpc>
                <a:spcPct val="75000"/>
              </a:lnSpc>
              <a:spcBef>
                <a:spcPts val="677"/>
              </a:spcBef>
            </a:pPr>
            <a:r>
              <a:rPr lang="en-AU" sz="2000" dirty="0">
                <a:latin typeface="Courier New" pitchFamily="49" charset="0"/>
                <a:cs typeface="Courier New" pitchFamily="49" charset="0"/>
              </a:rPr>
              <a:t>      System.out.println();</a:t>
            </a:r>
          </a:p>
          <a:p>
            <a:pPr algn="just">
              <a:lnSpc>
                <a:spcPct val="75000"/>
              </a:lnSpc>
              <a:spcBef>
                <a:spcPts val="677"/>
              </a:spcBef>
            </a:pPr>
            <a:r>
              <a:rPr lang="en-AU" sz="2000" dirty="0">
                <a:latin typeface="Courier New" pitchFamily="49" charset="0"/>
                <a:cs typeface="Courier New" pitchFamily="49" charset="0"/>
              </a:rPr>
              <a:t>      for (int </a:t>
            </a:r>
            <a:r>
              <a:rPr lang="en-AU" sz="2000" dirty="0" err="1">
                <a:latin typeface="Courier New" pitchFamily="49" charset="0"/>
                <a:cs typeface="Courier New" pitchFamily="49" charset="0"/>
              </a:rPr>
              <a:t>i</a:t>
            </a:r>
            <a:r>
              <a:rPr lang="en-AU" sz="2000" dirty="0">
                <a:latin typeface="Courier New" pitchFamily="49" charset="0"/>
                <a:cs typeface="Courier New" pitchFamily="49" charset="0"/>
              </a:rPr>
              <a:t> = 0; </a:t>
            </a:r>
            <a:r>
              <a:rPr lang="en-AU" sz="2000" dirty="0" err="1">
                <a:latin typeface="Courier New" pitchFamily="49" charset="0"/>
                <a:cs typeface="Courier New" pitchFamily="49" charset="0"/>
              </a:rPr>
              <a:t>i</a:t>
            </a:r>
            <a:r>
              <a:rPr lang="en-AU" sz="2000" dirty="0">
                <a:latin typeface="Courier New" pitchFamily="49" charset="0"/>
                <a:cs typeface="Courier New" pitchFamily="49" charset="0"/>
              </a:rPr>
              <a:t> &lt; accs.length; </a:t>
            </a:r>
            <a:r>
              <a:rPr lang="en-AU" sz="2000" dirty="0" err="1">
                <a:latin typeface="Courier New" pitchFamily="49" charset="0"/>
                <a:cs typeface="Courier New" pitchFamily="49" charset="0"/>
              </a:rPr>
              <a:t>i</a:t>
            </a:r>
            <a:r>
              <a:rPr lang="en-AU" sz="2000" dirty="0">
                <a:latin typeface="Courier New" pitchFamily="49" charset="0"/>
                <a:cs typeface="Courier New" pitchFamily="49" charset="0"/>
              </a:rPr>
              <a:t>++) {</a:t>
            </a:r>
          </a:p>
          <a:p>
            <a:pPr algn="just">
              <a:lnSpc>
                <a:spcPct val="75000"/>
              </a:lnSpc>
              <a:spcBef>
                <a:spcPts val="677"/>
              </a:spcBef>
            </a:pPr>
            <a:r>
              <a:rPr lang="en-AU" sz="2000" dirty="0">
                <a:latin typeface="Courier New" pitchFamily="49" charset="0"/>
                <a:cs typeface="Courier New" pitchFamily="49" charset="0"/>
              </a:rPr>
              <a:t>         if (</a:t>
            </a:r>
            <a:r>
              <a:rPr lang="en-AU" sz="2000" dirty="0" err="1">
                <a:latin typeface="Courier New" pitchFamily="49" charset="0"/>
                <a:cs typeface="Courier New" pitchFamily="49" charset="0"/>
              </a:rPr>
              <a:t>accs</a:t>
            </a:r>
            <a:r>
              <a:rPr lang="en-AU" sz="2000" dirty="0">
                <a:latin typeface="Courier New" pitchFamily="49" charset="0"/>
                <a:cs typeface="Courier New" pitchFamily="49" charset="0"/>
              </a:rPr>
              <a:t>[</a:t>
            </a:r>
            <a:r>
              <a:rPr lang="en-AU" sz="2000" dirty="0" err="1">
                <a:latin typeface="Courier New" pitchFamily="49" charset="0"/>
                <a:cs typeface="Courier New" pitchFamily="49" charset="0"/>
              </a:rPr>
              <a:t>i</a:t>
            </a:r>
            <a:r>
              <a:rPr lang="en-AU" sz="2000" dirty="0">
                <a:latin typeface="Courier New" pitchFamily="49" charset="0"/>
                <a:cs typeface="Courier New" pitchFamily="49" charset="0"/>
              </a:rPr>
              <a:t>].</a:t>
            </a:r>
            <a:r>
              <a:rPr lang="en-AU" sz="2000" dirty="0" err="1">
                <a:latin typeface="Courier New" pitchFamily="49" charset="0"/>
                <a:cs typeface="Courier New" pitchFamily="49" charset="0"/>
              </a:rPr>
              <a:t>getID</a:t>
            </a:r>
            <a:r>
              <a:rPr lang="en-AU" sz="2000" dirty="0">
                <a:latin typeface="Courier New" pitchFamily="49" charset="0"/>
                <a:cs typeface="Courier New" pitchFamily="49" charset="0"/>
              </a:rPr>
              <a:t>().equals(id)) {</a:t>
            </a:r>
          </a:p>
          <a:p>
            <a:pPr algn="just">
              <a:lnSpc>
                <a:spcPct val="75000"/>
              </a:lnSpc>
              <a:spcBef>
                <a:spcPts val="1353"/>
              </a:spcBef>
            </a:pPr>
            <a:r>
              <a:rPr lang="en-AU" sz="2000" dirty="0">
                <a:latin typeface="Courier New" pitchFamily="49" charset="0"/>
                <a:cs typeface="Courier New" pitchFamily="49" charset="0"/>
              </a:rPr>
              <a:t>            </a:t>
            </a:r>
            <a:r>
              <a:rPr lang="en-AU" sz="2000" b="1" dirty="0">
                <a:solidFill>
                  <a:srgbClr val="FF0000"/>
                </a:solidFill>
                <a:latin typeface="Courier New" pitchFamily="49" charset="0"/>
                <a:cs typeface="Courier New" pitchFamily="49" charset="0"/>
              </a:rPr>
              <a:t>System.out.print(“Enter amount: “);</a:t>
            </a:r>
          </a:p>
          <a:p>
            <a:pPr algn="just">
              <a:lnSpc>
                <a:spcPct val="75000"/>
              </a:lnSpc>
              <a:spcBef>
                <a:spcPts val="0"/>
              </a:spcBef>
            </a:pPr>
            <a:r>
              <a:rPr lang="en-AU" sz="2000" b="1" dirty="0">
                <a:solidFill>
                  <a:srgbClr val="FF0000"/>
                </a:solidFill>
                <a:latin typeface="Courier New" pitchFamily="49" charset="0"/>
                <a:cs typeface="Courier New" pitchFamily="49" charset="0"/>
              </a:rPr>
              <a:t>            amount = </a:t>
            </a:r>
            <a:r>
              <a:rPr lang="en-AU" sz="2000" b="1" dirty="0" err="1">
                <a:solidFill>
                  <a:srgbClr val="FF0000"/>
                </a:solidFill>
                <a:latin typeface="Courier New" pitchFamily="49" charset="0"/>
                <a:cs typeface="Courier New" pitchFamily="49" charset="0"/>
              </a:rPr>
              <a:t>sc.nextDouble</a:t>
            </a:r>
            <a:r>
              <a:rPr lang="en-AU" sz="2000" b="1" dirty="0">
                <a:solidFill>
                  <a:srgbClr val="FF0000"/>
                </a:solidFill>
                <a:latin typeface="Courier New" pitchFamily="49" charset="0"/>
                <a:cs typeface="Courier New" pitchFamily="49" charset="0"/>
              </a:rPr>
              <a:t>();</a:t>
            </a:r>
          </a:p>
          <a:p>
            <a:pPr algn="just">
              <a:lnSpc>
                <a:spcPct val="75000"/>
              </a:lnSpc>
              <a:spcBef>
                <a:spcPts val="677"/>
              </a:spcBef>
            </a:pPr>
            <a:r>
              <a:rPr lang="en-AU" sz="2000" b="1" dirty="0">
                <a:solidFill>
                  <a:srgbClr val="FF0000"/>
                </a:solidFill>
                <a:latin typeface="Courier New" pitchFamily="49" charset="0"/>
                <a:cs typeface="Courier New" pitchFamily="49" charset="0"/>
              </a:rPr>
              <a:t>            // call method and trap result returned in</a:t>
            </a:r>
          </a:p>
          <a:p>
            <a:pPr algn="just">
              <a:lnSpc>
                <a:spcPct val="75000"/>
              </a:lnSpc>
              <a:spcBef>
                <a:spcPts val="0"/>
              </a:spcBef>
            </a:pPr>
            <a:r>
              <a:rPr lang="en-AU" sz="2000" b="1" dirty="0">
                <a:solidFill>
                  <a:srgbClr val="FF0000"/>
                </a:solidFill>
                <a:latin typeface="Courier New" pitchFamily="49" charset="0"/>
                <a:cs typeface="Courier New" pitchFamily="49" charset="0"/>
              </a:rPr>
              <a:t>            // a variable so it can be checked later</a:t>
            </a:r>
          </a:p>
          <a:p>
            <a:pPr algn="just">
              <a:lnSpc>
                <a:spcPct val="75000"/>
              </a:lnSpc>
              <a:spcBef>
                <a:spcPts val="677"/>
              </a:spcBef>
            </a:pPr>
            <a:r>
              <a:rPr lang="en-AU" sz="2000" b="1" dirty="0">
                <a:solidFill>
                  <a:srgbClr val="FF0000"/>
                </a:solidFill>
                <a:latin typeface="Courier New" pitchFamily="49" charset="0"/>
                <a:cs typeface="Courier New" pitchFamily="49" charset="0"/>
              </a:rPr>
              <a:t>            </a:t>
            </a:r>
            <a:r>
              <a:rPr lang="en-AU" sz="2000" b="1" dirty="0" err="1">
                <a:solidFill>
                  <a:srgbClr val="FF0000"/>
                </a:solidFill>
                <a:latin typeface="Courier New" pitchFamily="49" charset="0"/>
                <a:cs typeface="Courier New" pitchFamily="49" charset="0"/>
              </a:rPr>
              <a:t>boolean</a:t>
            </a:r>
            <a:r>
              <a:rPr lang="en-AU" sz="2000" b="1" dirty="0">
                <a:solidFill>
                  <a:srgbClr val="FF0000"/>
                </a:solidFill>
                <a:latin typeface="Courier New" pitchFamily="49" charset="0"/>
                <a:cs typeface="Courier New" pitchFamily="49" charset="0"/>
              </a:rPr>
              <a:t> result = </a:t>
            </a:r>
            <a:r>
              <a:rPr lang="en-AU" sz="2000" b="1" dirty="0" err="1">
                <a:solidFill>
                  <a:srgbClr val="FF0000"/>
                </a:solidFill>
                <a:latin typeface="Courier New" pitchFamily="49" charset="0"/>
                <a:cs typeface="Courier New" pitchFamily="49" charset="0"/>
              </a:rPr>
              <a:t>accs</a:t>
            </a:r>
            <a:r>
              <a:rPr lang="en-AU" sz="2000" b="1" dirty="0">
                <a:solidFill>
                  <a:srgbClr val="FF0000"/>
                </a:solidFill>
                <a:latin typeface="Courier New" pitchFamily="49" charset="0"/>
                <a:cs typeface="Courier New" pitchFamily="49" charset="0"/>
              </a:rPr>
              <a:t>[</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].withdraw(amount);</a:t>
            </a:r>
          </a:p>
          <a:p>
            <a:pPr algn="just">
              <a:lnSpc>
                <a:spcPct val="75000"/>
              </a:lnSpc>
              <a:spcBef>
                <a:spcPts val="0"/>
              </a:spcBef>
            </a:pPr>
            <a:endParaRPr lang="en-AU" sz="2000" b="1" dirty="0">
              <a:solidFill>
                <a:srgbClr val="FF0000"/>
              </a:solidFill>
              <a:latin typeface="Courier New" pitchFamily="49" charset="0"/>
              <a:cs typeface="Courier New" pitchFamily="49" charset="0"/>
            </a:endParaRPr>
          </a:p>
          <a:p>
            <a:pPr algn="just">
              <a:lnSpc>
                <a:spcPct val="75000"/>
              </a:lnSpc>
              <a:spcBef>
                <a:spcPts val="0"/>
              </a:spcBef>
            </a:pPr>
            <a:r>
              <a:rPr lang="en-AU" sz="2000" b="1" dirty="0">
                <a:solidFill>
                  <a:srgbClr val="FF0000"/>
                </a:solidFill>
                <a:latin typeface="Courier New" pitchFamily="49" charset="0"/>
                <a:cs typeface="Courier New" pitchFamily="49" charset="0"/>
              </a:rPr>
              <a:t>            // check the result returned by the method </a:t>
            </a:r>
          </a:p>
          <a:p>
            <a:pPr algn="just">
              <a:lnSpc>
                <a:spcPct val="75000"/>
              </a:lnSpc>
              <a:spcBef>
                <a:spcPts val="0"/>
              </a:spcBef>
            </a:pPr>
            <a:r>
              <a:rPr lang="en-AU" sz="2000" b="1" dirty="0">
                <a:solidFill>
                  <a:srgbClr val="FF0000"/>
                </a:solidFill>
                <a:latin typeface="Courier New" pitchFamily="49" charset="0"/>
                <a:cs typeface="Courier New" pitchFamily="49" charset="0"/>
              </a:rPr>
              <a:t>            // to determine if operation was successful</a:t>
            </a:r>
          </a:p>
          <a:p>
            <a:pPr algn="just">
              <a:lnSpc>
                <a:spcPct val="75000"/>
              </a:lnSpc>
              <a:spcBef>
                <a:spcPts val="677"/>
              </a:spcBef>
            </a:pPr>
            <a:r>
              <a:rPr lang="en-AU" sz="2000" b="1" dirty="0">
                <a:solidFill>
                  <a:srgbClr val="FF0000"/>
                </a:solidFill>
                <a:latin typeface="Courier New" pitchFamily="49" charset="0"/>
                <a:cs typeface="Courier New" pitchFamily="49" charset="0"/>
              </a:rPr>
              <a:t>            if (result == true)</a:t>
            </a:r>
          </a:p>
          <a:p>
            <a:pPr algn="just">
              <a:lnSpc>
                <a:spcPct val="75000"/>
              </a:lnSpc>
              <a:spcBef>
                <a:spcPts val="0"/>
              </a:spcBef>
            </a:pPr>
            <a:r>
              <a:rPr lang="en-AU" sz="2000" b="1" dirty="0">
                <a:solidFill>
                  <a:srgbClr val="FF0000"/>
                </a:solidFill>
                <a:latin typeface="Courier New" pitchFamily="49" charset="0"/>
                <a:cs typeface="Courier New" pitchFamily="49" charset="0"/>
              </a:rPr>
              <a:t>               System.out.println(</a:t>
            </a:r>
          </a:p>
          <a:p>
            <a:pPr algn="just">
              <a:lnSpc>
                <a:spcPct val="75000"/>
              </a:lnSpc>
              <a:spcBef>
                <a:spcPts val="0"/>
              </a:spcBef>
            </a:pPr>
            <a:r>
              <a:rPr lang="en-AU" sz="2000" b="1" dirty="0">
                <a:solidFill>
                  <a:srgbClr val="FF0000"/>
                </a:solidFill>
                <a:latin typeface="Courier New" pitchFamily="49" charset="0"/>
                <a:cs typeface="Courier New" pitchFamily="49" charset="0"/>
              </a:rPr>
              <a:t>                          “Withdrawal successful!”);</a:t>
            </a:r>
          </a:p>
          <a:p>
            <a:pPr algn="just">
              <a:lnSpc>
                <a:spcPct val="75000"/>
              </a:lnSpc>
              <a:spcBef>
                <a:spcPts val="0"/>
              </a:spcBef>
            </a:pPr>
            <a:r>
              <a:rPr lang="en-AU" sz="2000" b="1" dirty="0">
                <a:solidFill>
                  <a:srgbClr val="FF0000"/>
                </a:solidFill>
                <a:latin typeface="Courier New" pitchFamily="49" charset="0"/>
                <a:cs typeface="Courier New" pitchFamily="49" charset="0"/>
              </a:rPr>
              <a:t>            else</a:t>
            </a:r>
          </a:p>
          <a:p>
            <a:pPr algn="just">
              <a:lnSpc>
                <a:spcPct val="75000"/>
              </a:lnSpc>
              <a:spcBef>
                <a:spcPts val="0"/>
              </a:spcBef>
            </a:pPr>
            <a:r>
              <a:rPr lang="en-AU" sz="2000" b="1" dirty="0">
                <a:solidFill>
                  <a:srgbClr val="FF0000"/>
                </a:solidFill>
                <a:latin typeface="Courier New" pitchFamily="49" charset="0"/>
                <a:cs typeface="Courier New" pitchFamily="49" charset="0"/>
              </a:rPr>
              <a:t>               System.out.println(</a:t>
            </a:r>
          </a:p>
          <a:p>
            <a:pPr algn="just">
              <a:lnSpc>
                <a:spcPct val="75000"/>
              </a:lnSpc>
              <a:spcBef>
                <a:spcPts val="0"/>
              </a:spcBef>
            </a:pPr>
            <a:r>
              <a:rPr lang="en-AU" sz="2000" b="1" dirty="0">
                <a:solidFill>
                  <a:srgbClr val="FF0000"/>
                </a:solidFill>
                <a:latin typeface="Courier New" pitchFamily="49" charset="0"/>
                <a:cs typeface="Courier New" pitchFamily="49" charset="0"/>
              </a:rPr>
              <a:t>                          “Withdrawal failed!”);</a:t>
            </a:r>
            <a:endParaRPr lang="en-AU" sz="2000" dirty="0">
              <a:latin typeface="Courier New" pitchFamily="49" charset="0"/>
              <a:cs typeface="Courier New" pitchFamily="49" charset="0"/>
            </a:endParaRPr>
          </a:p>
          <a:p>
            <a:pPr algn="just">
              <a:lnSpc>
                <a:spcPct val="75000"/>
              </a:lnSpc>
              <a:spcBef>
                <a:spcPts val="0"/>
              </a:spcBef>
            </a:pPr>
            <a:r>
              <a:rPr lang="en-AU" sz="2000" dirty="0">
                <a:latin typeface="Courier New" pitchFamily="49" charset="0"/>
                <a:cs typeface="Courier New" pitchFamily="49" charset="0"/>
              </a:rPr>
              <a:t>         }</a:t>
            </a:r>
          </a:p>
          <a:p>
            <a:pPr algn="just">
              <a:lnSpc>
                <a:spcPct val="75000"/>
              </a:lnSpc>
              <a:spcBef>
                <a:spcPts val="0"/>
              </a:spcBef>
            </a:pPr>
            <a:r>
              <a:rPr lang="en-AU" sz="2000" dirty="0">
                <a:latin typeface="Courier New" pitchFamily="49" charset="0"/>
                <a:cs typeface="Courier New" pitchFamily="49" charset="0"/>
              </a:rPr>
              <a:t>      }</a:t>
            </a:r>
          </a:p>
          <a:p>
            <a:pPr algn="just">
              <a:lnSpc>
                <a:spcPct val="75000"/>
              </a:lnSpc>
              <a:spcBef>
                <a:spcPts val="0"/>
              </a:spcBef>
            </a:pPr>
            <a:r>
              <a:rPr lang="en-AU" sz="2000" dirty="0">
                <a:latin typeface="Courier New" pitchFamily="49" charset="0"/>
                <a:cs typeface="Courier New" pitchFamily="49" charset="0"/>
              </a:rPr>
              <a:t>   }</a:t>
            </a:r>
          </a:p>
          <a:p>
            <a:pPr algn="just">
              <a:lnSpc>
                <a:spcPct val="75000"/>
              </a:lnSpc>
              <a:spcBef>
                <a:spcPts val="0"/>
              </a:spcBef>
            </a:pPr>
            <a:r>
              <a:rPr lang="en-AU" sz="2000" dirty="0">
                <a:latin typeface="Courier New" pitchFamily="49" charset="0"/>
                <a:cs typeface="Courier New" pitchFamily="49" charset="0"/>
              </a:rPr>
              <a:t>}</a:t>
            </a:r>
            <a:endParaRPr lang="en-AU" sz="2000" b="1" dirty="0">
              <a:solidFill>
                <a:srgbClr val="FF0000"/>
              </a:solidFill>
              <a:latin typeface="Courier New" pitchFamily="49" charset="0"/>
              <a:cs typeface="Courier New"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Text Box 3"/>
          <p:cNvSpPr txBox="1">
            <a:spLocks noChangeArrowheads="1"/>
          </p:cNvSpPr>
          <p:nvPr/>
        </p:nvSpPr>
        <p:spPr bwMode="auto">
          <a:xfrm>
            <a:off x="722407" y="478013"/>
            <a:ext cx="9271480" cy="6580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ctr">
              <a:spcBef>
                <a:spcPct val="50000"/>
              </a:spcBef>
            </a:pPr>
            <a:r>
              <a:rPr lang="en-US" sz="3600" dirty="0">
                <a:solidFill>
                  <a:schemeClr val="tx2"/>
                </a:solidFill>
                <a:latin typeface="+mj-lt"/>
                <a:ea typeface="+mj-ea"/>
              </a:rPr>
              <a:t>Invoking methods for an object in an array</a:t>
            </a:r>
            <a:endParaRPr lang="en-AU" sz="3600" dirty="0">
              <a:solidFill>
                <a:schemeClr val="tx2"/>
              </a:solidFill>
              <a:latin typeface="+mj-lt"/>
              <a:ea typeface="+mj-ea"/>
            </a:endParaRPr>
          </a:p>
        </p:txBody>
      </p:sp>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18</a:t>
            </a:fld>
            <a:endParaRPr lang="en-US" dirty="0"/>
          </a:p>
        </p:txBody>
      </p:sp>
      <p:sp>
        <p:nvSpPr>
          <p:cNvPr id="6" name="Rectangle 5"/>
          <p:cNvSpPr/>
          <p:nvPr/>
        </p:nvSpPr>
        <p:spPr>
          <a:xfrm>
            <a:off x="722406" y="2349317"/>
            <a:ext cx="9186421" cy="5747689"/>
          </a:xfrm>
          <a:prstGeom prst="rect">
            <a:avLst/>
          </a:prstGeom>
        </p:spPr>
        <p:txBody>
          <a:bodyPr wrap="square" lIns="103085" tIns="51543" rIns="103085" bIns="51543">
            <a:spAutoFit/>
          </a:bodyPr>
          <a:lstStyle/>
          <a:p>
            <a:pPr algn="just">
              <a:lnSpc>
                <a:spcPct val="65000"/>
              </a:lnSpc>
              <a:spcBef>
                <a:spcPts val="1353"/>
              </a:spcBef>
            </a:pPr>
            <a:r>
              <a:rPr lang="en-US" sz="2000" dirty="0">
                <a:latin typeface="Courier New" pitchFamily="49" charset="0"/>
                <a:cs typeface="Courier New" pitchFamily="49" charset="0"/>
              </a:rPr>
              <a:t>import </a:t>
            </a:r>
            <a:r>
              <a:rPr lang="en-US" sz="2000" dirty="0" err="1">
                <a:latin typeface="Courier New" pitchFamily="49" charset="0"/>
                <a:cs typeface="Courier New" pitchFamily="49" charset="0"/>
              </a:rPr>
              <a:t>java.util</a:t>
            </a:r>
            <a:r>
              <a:rPr lang="en-US" sz="2000" dirty="0">
                <a:latin typeface="Courier New" pitchFamily="49" charset="0"/>
                <a:cs typeface="Courier New" pitchFamily="49" charset="0"/>
              </a:rPr>
              <a:t>.*;</a:t>
            </a:r>
          </a:p>
          <a:p>
            <a:pPr algn="just">
              <a:lnSpc>
                <a:spcPct val="65000"/>
              </a:lnSpc>
              <a:spcBef>
                <a:spcPts val="677"/>
              </a:spcBef>
            </a:pPr>
            <a:r>
              <a:rPr lang="en-US" sz="2000" dirty="0">
                <a:latin typeface="Courier New" pitchFamily="49" charset="0"/>
                <a:cs typeface="Courier New" pitchFamily="49" charset="0"/>
              </a:rPr>
              <a:t>class </a:t>
            </a:r>
            <a:r>
              <a:rPr lang="en-US" sz="2000" dirty="0" err="1">
                <a:latin typeface="Courier New" pitchFamily="49" charset="0"/>
                <a:cs typeface="Courier New" pitchFamily="49" charset="0"/>
              </a:rPr>
              <a:t>AccountChangeDemo</a:t>
            </a:r>
            <a:endParaRPr lang="en-US" sz="2000" dirty="0">
              <a:latin typeface="Courier New" pitchFamily="49" charset="0"/>
              <a:cs typeface="Courier New" pitchFamily="49" charset="0"/>
            </a:endParaRPr>
          </a:p>
          <a:p>
            <a:pPr algn="just">
              <a:lnSpc>
                <a:spcPct val="75000"/>
              </a:lnSpc>
              <a:spcBef>
                <a:spcPts val="677"/>
              </a:spcBef>
            </a:pPr>
            <a:r>
              <a:rPr lang="en-US" sz="2000" dirty="0">
                <a:latin typeface="Courier New" pitchFamily="49" charset="0"/>
                <a:cs typeface="Courier New" pitchFamily="49" charset="0"/>
              </a:rPr>
              <a:t>{</a:t>
            </a:r>
          </a:p>
          <a:p>
            <a:pPr algn="just">
              <a:lnSpc>
                <a:spcPct val="65000"/>
              </a:lnSpc>
              <a:spcBef>
                <a:spcPts val="0"/>
              </a:spcBef>
            </a:pPr>
            <a:r>
              <a:rPr lang="en-US" sz="2000" dirty="0">
                <a:latin typeface="Courier New" pitchFamily="49" charset="0"/>
                <a:cs typeface="Courier New" pitchFamily="49" charset="0"/>
              </a:rPr>
              <a:t>   public static void main(String [] </a:t>
            </a:r>
            <a:r>
              <a:rPr lang="en-US" sz="2000" dirty="0" err="1">
                <a:latin typeface="Courier New" pitchFamily="49" charset="0"/>
                <a:cs typeface="Courier New" pitchFamily="49" charset="0"/>
              </a:rPr>
              <a:t>args</a:t>
            </a:r>
            <a:r>
              <a:rPr lang="en-US" sz="2000" dirty="0">
                <a:latin typeface="Courier New" pitchFamily="49" charset="0"/>
                <a:cs typeface="Courier New" pitchFamily="49" charset="0"/>
              </a:rPr>
              <a:t>)</a:t>
            </a:r>
          </a:p>
          <a:p>
            <a:pPr algn="just">
              <a:lnSpc>
                <a:spcPct val="75000"/>
              </a:lnSpc>
              <a:spcBef>
                <a:spcPts val="677"/>
              </a:spcBef>
            </a:pPr>
            <a:r>
              <a:rPr lang="en-US" sz="2000" dirty="0">
                <a:latin typeface="Courier New" pitchFamily="49" charset="0"/>
                <a:cs typeface="Courier New" pitchFamily="49" charset="0"/>
              </a:rPr>
              <a:t>   {</a:t>
            </a:r>
          </a:p>
          <a:p>
            <a:pPr algn="just">
              <a:lnSpc>
                <a:spcPct val="65000"/>
              </a:lnSpc>
              <a:spcBef>
                <a:spcPts val="0"/>
              </a:spcBef>
            </a:pPr>
            <a:r>
              <a:rPr lang="en-US" sz="2000" dirty="0">
                <a:latin typeface="Courier New" pitchFamily="49" charset="0"/>
                <a:cs typeface="Courier New" pitchFamily="49" charset="0"/>
              </a:rPr>
              <a:t>      Account [] </a:t>
            </a:r>
            <a:r>
              <a:rPr lang="en-US" sz="2000" dirty="0" err="1">
                <a:latin typeface="Courier New" pitchFamily="49" charset="0"/>
                <a:cs typeface="Courier New" pitchFamily="49" charset="0"/>
              </a:rPr>
              <a:t>accs</a:t>
            </a:r>
            <a:r>
              <a:rPr lang="en-US" sz="2000" dirty="0">
                <a:latin typeface="Courier New" pitchFamily="49" charset="0"/>
                <a:cs typeface="Courier New" pitchFamily="49" charset="0"/>
              </a:rPr>
              <a:t> = new Account[5];</a:t>
            </a:r>
          </a:p>
          <a:p>
            <a:pPr algn="just">
              <a:lnSpc>
                <a:spcPct val="65000"/>
              </a:lnSpc>
              <a:spcBef>
                <a:spcPts val="677"/>
              </a:spcBef>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accs</a:t>
            </a:r>
            <a:r>
              <a:rPr lang="en-US" sz="2000" dirty="0">
                <a:latin typeface="Courier New" pitchFamily="49" charset="0"/>
                <a:cs typeface="Courier New" pitchFamily="49" charset="0"/>
              </a:rPr>
              <a:t>[0] = </a:t>
            </a:r>
            <a:r>
              <a:rPr lang="en-AU" sz="2000" dirty="0">
                <a:latin typeface="Courier New" pitchFamily="49" charset="0"/>
                <a:cs typeface="Courier New" pitchFamily="49" charset="0"/>
              </a:rPr>
              <a:t>new Account("s123","Mercy",1000.0);</a:t>
            </a:r>
          </a:p>
          <a:p>
            <a:pPr algn="just">
              <a:lnSpc>
                <a:spcPct val="65000"/>
              </a:lnSpc>
              <a:spcBef>
                <a:spcPts val="677"/>
              </a:spcBef>
            </a:pPr>
            <a:r>
              <a:rPr lang="en-US" sz="2000" dirty="0">
                <a:latin typeface="Courier New" pitchFamily="49" charset="0"/>
                <a:cs typeface="Courier New" pitchFamily="49" charset="0"/>
              </a:rPr>
              <a:t>      </a:t>
            </a:r>
            <a:r>
              <a:rPr lang="en-AU" sz="2000" dirty="0" err="1">
                <a:latin typeface="Courier New" pitchFamily="49" charset="0"/>
                <a:cs typeface="Courier New" pitchFamily="49" charset="0"/>
              </a:rPr>
              <a:t>accs</a:t>
            </a:r>
            <a:r>
              <a:rPr lang="en-AU" sz="2000" dirty="0">
                <a:latin typeface="Courier New" pitchFamily="49" charset="0"/>
                <a:cs typeface="Courier New" pitchFamily="49" charset="0"/>
              </a:rPr>
              <a:t>[1] = new Account("g234","David",2000.0);</a:t>
            </a:r>
          </a:p>
          <a:p>
            <a:pPr algn="just">
              <a:lnSpc>
                <a:spcPct val="65000"/>
              </a:lnSpc>
              <a:spcBef>
                <a:spcPts val="677"/>
              </a:spcBef>
            </a:pPr>
            <a:r>
              <a:rPr lang="en-US" sz="2000" dirty="0">
                <a:latin typeface="Courier New" pitchFamily="49" charset="0"/>
                <a:cs typeface="Courier New" pitchFamily="49" charset="0"/>
              </a:rPr>
              <a:t>      </a:t>
            </a:r>
            <a:r>
              <a:rPr lang="en-AU" sz="2000" dirty="0" err="1">
                <a:latin typeface="Courier New" pitchFamily="49" charset="0"/>
                <a:cs typeface="Courier New" pitchFamily="49" charset="0"/>
              </a:rPr>
              <a:t>accs</a:t>
            </a:r>
            <a:r>
              <a:rPr lang="en-AU" sz="2000" dirty="0">
                <a:latin typeface="Courier New" pitchFamily="49" charset="0"/>
                <a:cs typeface="Courier New" pitchFamily="49" charset="0"/>
              </a:rPr>
              <a:t>[2] = new Account(“a456","Daryl",1500.0);</a:t>
            </a:r>
            <a:endParaRPr lang="en-US" sz="2000" dirty="0">
              <a:latin typeface="Courier New" pitchFamily="49" charset="0"/>
              <a:cs typeface="Courier New" pitchFamily="49" charset="0"/>
            </a:endParaRPr>
          </a:p>
          <a:p>
            <a:pPr algn="just">
              <a:lnSpc>
                <a:spcPct val="65000"/>
              </a:lnSpc>
              <a:spcBef>
                <a:spcPts val="677"/>
              </a:spcBef>
            </a:pPr>
            <a:r>
              <a:rPr lang="en-AU" sz="2000" dirty="0">
                <a:latin typeface="Courier New" pitchFamily="49" charset="0"/>
                <a:cs typeface="Courier New" pitchFamily="49" charset="0"/>
              </a:rPr>
              <a:t>      </a:t>
            </a:r>
            <a:r>
              <a:rPr lang="en-AU" sz="2000" dirty="0" err="1">
                <a:latin typeface="Courier New" pitchFamily="49" charset="0"/>
                <a:cs typeface="Courier New" pitchFamily="49" charset="0"/>
              </a:rPr>
              <a:t>accs</a:t>
            </a:r>
            <a:r>
              <a:rPr lang="en-AU" sz="2000" dirty="0">
                <a:latin typeface="Courier New" pitchFamily="49" charset="0"/>
                <a:cs typeface="Courier New" pitchFamily="49" charset="0"/>
              </a:rPr>
              <a:t>[3] = new Account(“f111",“Jenny",2000.0);</a:t>
            </a:r>
            <a:endParaRPr lang="en-US" sz="2000" dirty="0">
              <a:latin typeface="Courier New" pitchFamily="49" charset="0"/>
              <a:cs typeface="Courier New" pitchFamily="49" charset="0"/>
            </a:endParaRPr>
          </a:p>
          <a:p>
            <a:pPr algn="just">
              <a:lnSpc>
                <a:spcPct val="65000"/>
              </a:lnSpc>
              <a:spcBef>
                <a:spcPts val="677"/>
              </a:spcBef>
            </a:pPr>
            <a:r>
              <a:rPr lang="en-AU" sz="2000" dirty="0">
                <a:latin typeface="Courier New" pitchFamily="49" charset="0"/>
                <a:cs typeface="Courier New" pitchFamily="49" charset="0"/>
              </a:rPr>
              <a:t>      </a:t>
            </a:r>
            <a:r>
              <a:rPr lang="en-AU" sz="2000" dirty="0" err="1">
                <a:latin typeface="Courier New" pitchFamily="49" charset="0"/>
                <a:cs typeface="Courier New" pitchFamily="49" charset="0"/>
              </a:rPr>
              <a:t>accs</a:t>
            </a:r>
            <a:r>
              <a:rPr lang="en-AU" sz="2000" dirty="0">
                <a:latin typeface="Courier New" pitchFamily="49" charset="0"/>
                <a:cs typeface="Courier New" pitchFamily="49" charset="0"/>
              </a:rPr>
              <a:t>[4] = new Account("g234","David",2000.0);</a:t>
            </a:r>
          </a:p>
          <a:p>
            <a:pPr algn="just">
              <a:lnSpc>
                <a:spcPct val="65000"/>
              </a:lnSpc>
              <a:spcBef>
                <a:spcPts val="1353"/>
              </a:spcBef>
            </a:pPr>
            <a:r>
              <a:rPr lang="en-AU" sz="2000" dirty="0">
                <a:latin typeface="Courier New" pitchFamily="49" charset="0"/>
                <a:cs typeface="Courier New" pitchFamily="49" charset="0"/>
              </a:rPr>
              <a:t>      String id;</a:t>
            </a:r>
          </a:p>
          <a:p>
            <a:pPr algn="just">
              <a:lnSpc>
                <a:spcPct val="75000"/>
              </a:lnSpc>
              <a:spcBef>
                <a:spcPts val="0"/>
              </a:spcBef>
            </a:pPr>
            <a:r>
              <a:rPr lang="en-AU" sz="2000" dirty="0">
                <a:latin typeface="Courier New" pitchFamily="49" charset="0"/>
                <a:cs typeface="Courier New" pitchFamily="49" charset="0"/>
              </a:rPr>
              <a:t>      double amount;</a:t>
            </a:r>
          </a:p>
          <a:p>
            <a:pPr algn="just">
              <a:lnSpc>
                <a:spcPct val="75000"/>
              </a:lnSpc>
              <a:spcBef>
                <a:spcPts val="0"/>
              </a:spcBef>
            </a:pPr>
            <a:r>
              <a:rPr lang="en-AU" sz="2000" dirty="0">
                <a:latin typeface="Courier New" pitchFamily="49" charset="0"/>
                <a:cs typeface="Courier New" pitchFamily="49" charset="0"/>
              </a:rPr>
              <a:t>      Scanner sc = new Scanner (</a:t>
            </a:r>
            <a:r>
              <a:rPr lang="en-AU" sz="2000" dirty="0" err="1">
                <a:latin typeface="Courier New" pitchFamily="49" charset="0"/>
                <a:cs typeface="Courier New" pitchFamily="49" charset="0"/>
              </a:rPr>
              <a:t>System.in</a:t>
            </a:r>
            <a:r>
              <a:rPr lang="en-AU" sz="2000" dirty="0">
                <a:latin typeface="Courier New" pitchFamily="49" charset="0"/>
                <a:cs typeface="Courier New" pitchFamily="49" charset="0"/>
              </a:rPr>
              <a:t>);</a:t>
            </a:r>
          </a:p>
          <a:p>
            <a:pPr algn="just">
              <a:lnSpc>
                <a:spcPct val="75000"/>
              </a:lnSpc>
              <a:spcBef>
                <a:spcPts val="677"/>
              </a:spcBef>
            </a:pPr>
            <a:r>
              <a:rPr lang="en-AU" sz="2000" dirty="0">
                <a:latin typeface="Courier New" pitchFamily="49" charset="0"/>
                <a:cs typeface="Courier New" pitchFamily="49" charset="0"/>
              </a:rPr>
              <a:t>      System.out.print(“Enter account id: “);</a:t>
            </a:r>
          </a:p>
          <a:p>
            <a:pPr algn="just">
              <a:lnSpc>
                <a:spcPct val="75000"/>
              </a:lnSpc>
              <a:spcBef>
                <a:spcPts val="0"/>
              </a:spcBef>
            </a:pPr>
            <a:r>
              <a:rPr lang="en-AU" sz="2000" dirty="0">
                <a:latin typeface="Courier New" pitchFamily="49" charset="0"/>
                <a:cs typeface="Courier New" pitchFamily="49" charset="0"/>
              </a:rPr>
              <a:t>      id = </a:t>
            </a:r>
            <a:r>
              <a:rPr lang="en-AU" sz="2000" dirty="0" err="1">
                <a:latin typeface="Courier New" pitchFamily="49" charset="0"/>
                <a:cs typeface="Courier New" pitchFamily="49" charset="0"/>
              </a:rPr>
              <a:t>sc.nextLine</a:t>
            </a:r>
            <a:r>
              <a:rPr lang="en-AU" sz="2000" dirty="0">
                <a:latin typeface="Courier New" pitchFamily="49" charset="0"/>
                <a:cs typeface="Courier New" pitchFamily="49" charset="0"/>
              </a:rPr>
              <a:t>();</a:t>
            </a:r>
          </a:p>
          <a:p>
            <a:pPr algn="just">
              <a:lnSpc>
                <a:spcPct val="75000"/>
              </a:lnSpc>
              <a:spcBef>
                <a:spcPts val="677"/>
              </a:spcBef>
            </a:pPr>
            <a:r>
              <a:rPr lang="en-AU" sz="2000" dirty="0">
                <a:latin typeface="Courier New" pitchFamily="49" charset="0"/>
                <a:cs typeface="Courier New" pitchFamily="49" charset="0"/>
              </a:rPr>
              <a:t>      System.out.println();</a:t>
            </a:r>
          </a:p>
          <a:p>
            <a:pPr>
              <a:lnSpc>
                <a:spcPct val="75000"/>
              </a:lnSpc>
              <a:spcBef>
                <a:spcPts val="677"/>
              </a:spcBef>
            </a:pPr>
            <a:r>
              <a:rPr lang="en-AU" sz="2000" dirty="0">
                <a:latin typeface="Courier New" pitchFamily="49" charset="0"/>
                <a:cs typeface="Courier New" pitchFamily="49" charset="0"/>
              </a:rPr>
              <a:t>      Account temp = null;</a:t>
            </a:r>
          </a:p>
          <a:p>
            <a:pPr algn="just">
              <a:lnSpc>
                <a:spcPct val="65000"/>
              </a:lnSpc>
              <a:spcBef>
                <a:spcPts val="677"/>
              </a:spcBef>
            </a:pPr>
            <a:endParaRPr lang="en-AU" dirty="0">
              <a:latin typeface="Courier New" pitchFamily="49" charset="0"/>
              <a:cs typeface="Courier New" pitchFamily="49" charset="0"/>
            </a:endParaRPr>
          </a:p>
          <a:p>
            <a:pPr algn="just">
              <a:lnSpc>
                <a:spcPct val="65000"/>
              </a:lnSpc>
              <a:spcBef>
                <a:spcPts val="1353"/>
              </a:spcBef>
            </a:pPr>
            <a:r>
              <a:rPr lang="en-AU" b="1" dirty="0">
                <a:solidFill>
                  <a:srgbClr val="FF0000"/>
                </a:solidFill>
                <a:latin typeface="Courier New" pitchFamily="49" charset="0"/>
                <a:cs typeface="Courier New" pitchFamily="49" charset="0"/>
              </a:rPr>
              <a:t>            </a:t>
            </a:r>
          </a:p>
        </p:txBody>
      </p:sp>
      <p:sp>
        <p:nvSpPr>
          <p:cNvPr id="7" name="Rectangle 6"/>
          <p:cNvSpPr/>
          <p:nvPr/>
        </p:nvSpPr>
        <p:spPr>
          <a:xfrm>
            <a:off x="722408" y="1328607"/>
            <a:ext cx="9356539" cy="873534"/>
          </a:xfrm>
          <a:prstGeom prst="rect">
            <a:avLst/>
          </a:prstGeom>
        </p:spPr>
        <p:txBody>
          <a:bodyPr wrap="square" lIns="103085" tIns="51543" rIns="103085" bIns="51543">
            <a:spAutoFit/>
          </a:bodyPr>
          <a:lstStyle/>
          <a:p>
            <a:pPr algn="just"/>
            <a:r>
              <a:rPr lang="en-US" sz="2500" dirty="0">
                <a:cs typeface="Courier New" pitchFamily="49" charset="0"/>
              </a:rPr>
              <a:t>Another version of the example above with the processing being done after the search loop instead of inside it.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19</a:t>
            </a:fld>
            <a:endParaRPr lang="en-US"/>
          </a:p>
        </p:txBody>
      </p:sp>
      <p:sp>
        <p:nvSpPr>
          <p:cNvPr id="4" name="Rectangle 3"/>
          <p:cNvSpPr/>
          <p:nvPr/>
        </p:nvSpPr>
        <p:spPr>
          <a:xfrm>
            <a:off x="722406" y="478012"/>
            <a:ext cx="9186421" cy="6914932"/>
          </a:xfrm>
          <a:prstGeom prst="rect">
            <a:avLst/>
          </a:prstGeom>
        </p:spPr>
        <p:txBody>
          <a:bodyPr wrap="square" lIns="103085" tIns="51543" rIns="103085" bIns="51543">
            <a:spAutoFit/>
          </a:bodyPr>
          <a:lstStyle/>
          <a:p>
            <a:pPr algn="just">
              <a:lnSpc>
                <a:spcPct val="65000"/>
              </a:lnSpc>
              <a:spcBef>
                <a:spcPts val="1353"/>
              </a:spcBef>
            </a:pPr>
            <a:r>
              <a:rPr lang="en-AU" sz="2000" dirty="0">
                <a:latin typeface="Courier New" pitchFamily="49" charset="0"/>
                <a:cs typeface="Courier New" pitchFamily="49" charset="0"/>
              </a:rPr>
              <a:t>      for (int </a:t>
            </a:r>
            <a:r>
              <a:rPr lang="en-AU" sz="2000" dirty="0" err="1">
                <a:latin typeface="Courier New" pitchFamily="49" charset="0"/>
                <a:cs typeface="Courier New" pitchFamily="49" charset="0"/>
              </a:rPr>
              <a:t>i</a:t>
            </a:r>
            <a:r>
              <a:rPr lang="en-AU" sz="2000" dirty="0">
                <a:latin typeface="Courier New" pitchFamily="49" charset="0"/>
                <a:cs typeface="Courier New" pitchFamily="49" charset="0"/>
              </a:rPr>
              <a:t> = 0; </a:t>
            </a:r>
            <a:r>
              <a:rPr lang="en-AU" sz="2000" dirty="0" err="1">
                <a:latin typeface="Courier New" pitchFamily="49" charset="0"/>
                <a:cs typeface="Courier New" pitchFamily="49" charset="0"/>
              </a:rPr>
              <a:t>i</a:t>
            </a:r>
            <a:r>
              <a:rPr lang="en-AU" sz="2000" dirty="0">
                <a:latin typeface="Courier New" pitchFamily="49" charset="0"/>
                <a:cs typeface="Courier New" pitchFamily="49" charset="0"/>
              </a:rPr>
              <a:t> &lt; accs.length; </a:t>
            </a:r>
            <a:r>
              <a:rPr lang="en-AU" sz="2000" dirty="0" err="1">
                <a:latin typeface="Courier New" pitchFamily="49" charset="0"/>
                <a:cs typeface="Courier New" pitchFamily="49" charset="0"/>
              </a:rPr>
              <a:t>i</a:t>
            </a:r>
            <a:r>
              <a:rPr lang="en-AU" sz="2000" dirty="0">
                <a:latin typeface="Courier New" pitchFamily="49" charset="0"/>
                <a:cs typeface="Courier New" pitchFamily="49" charset="0"/>
              </a:rPr>
              <a:t>++)</a:t>
            </a:r>
          </a:p>
          <a:p>
            <a:pPr algn="just">
              <a:lnSpc>
                <a:spcPct val="75000"/>
              </a:lnSpc>
              <a:spcBef>
                <a:spcPts val="0"/>
              </a:spcBef>
            </a:pPr>
            <a:r>
              <a:rPr lang="en-AU" sz="2000" dirty="0">
                <a:latin typeface="Courier New" pitchFamily="49" charset="0"/>
                <a:cs typeface="Courier New" pitchFamily="49" charset="0"/>
              </a:rPr>
              <a:t>      {</a:t>
            </a:r>
          </a:p>
          <a:p>
            <a:pPr algn="just">
              <a:lnSpc>
                <a:spcPct val="75000"/>
              </a:lnSpc>
              <a:spcBef>
                <a:spcPts val="0"/>
              </a:spcBef>
            </a:pPr>
            <a:r>
              <a:rPr lang="en-AU" sz="2000" dirty="0">
                <a:latin typeface="Courier New" pitchFamily="49" charset="0"/>
                <a:cs typeface="Courier New" pitchFamily="49" charset="0"/>
              </a:rPr>
              <a:t>         if (</a:t>
            </a:r>
            <a:r>
              <a:rPr lang="en-AU" sz="2000" dirty="0" err="1">
                <a:latin typeface="Courier New" pitchFamily="49" charset="0"/>
                <a:cs typeface="Courier New" pitchFamily="49" charset="0"/>
              </a:rPr>
              <a:t>accs</a:t>
            </a:r>
            <a:r>
              <a:rPr lang="en-AU" sz="2000" dirty="0">
                <a:latin typeface="Courier New" pitchFamily="49" charset="0"/>
                <a:cs typeface="Courier New" pitchFamily="49" charset="0"/>
              </a:rPr>
              <a:t>[</a:t>
            </a:r>
            <a:r>
              <a:rPr lang="en-AU" sz="2000" dirty="0" err="1">
                <a:latin typeface="Courier New" pitchFamily="49" charset="0"/>
                <a:cs typeface="Courier New" pitchFamily="49" charset="0"/>
              </a:rPr>
              <a:t>i</a:t>
            </a:r>
            <a:r>
              <a:rPr lang="en-AU" sz="2000" dirty="0">
                <a:latin typeface="Courier New" pitchFamily="49" charset="0"/>
                <a:cs typeface="Courier New" pitchFamily="49" charset="0"/>
              </a:rPr>
              <a:t>].</a:t>
            </a:r>
            <a:r>
              <a:rPr lang="en-AU" sz="2000" dirty="0" err="1">
                <a:latin typeface="Courier New" pitchFamily="49" charset="0"/>
                <a:cs typeface="Courier New" pitchFamily="49" charset="0"/>
              </a:rPr>
              <a:t>getID</a:t>
            </a:r>
            <a:r>
              <a:rPr lang="en-AU" sz="2000" dirty="0">
                <a:latin typeface="Courier New" pitchFamily="49" charset="0"/>
                <a:cs typeface="Courier New" pitchFamily="49" charset="0"/>
              </a:rPr>
              <a:t>().equals(id))</a:t>
            </a:r>
          </a:p>
          <a:p>
            <a:pPr algn="just">
              <a:lnSpc>
                <a:spcPct val="75000"/>
              </a:lnSpc>
              <a:spcBef>
                <a:spcPts val="0"/>
              </a:spcBef>
            </a:pPr>
            <a:r>
              <a:rPr lang="en-AU" sz="2000" dirty="0">
                <a:latin typeface="Courier New" pitchFamily="49" charset="0"/>
                <a:cs typeface="Courier New" pitchFamily="49" charset="0"/>
              </a:rPr>
              <a:t>         {</a:t>
            </a:r>
          </a:p>
          <a:p>
            <a:pPr algn="just">
              <a:lnSpc>
                <a:spcPct val="75000"/>
              </a:lnSpc>
              <a:spcBef>
                <a:spcPts val="0"/>
              </a:spcBef>
            </a:pPr>
            <a:r>
              <a:rPr lang="en-AU" sz="2000" dirty="0">
                <a:latin typeface="Courier New" pitchFamily="49" charset="0"/>
                <a:cs typeface="Courier New" pitchFamily="49" charset="0"/>
              </a:rPr>
              <a:t>            temp = </a:t>
            </a:r>
            <a:r>
              <a:rPr lang="en-AU" sz="2000" dirty="0" err="1">
                <a:latin typeface="Courier New" pitchFamily="49" charset="0"/>
                <a:cs typeface="Courier New" pitchFamily="49" charset="0"/>
              </a:rPr>
              <a:t>accs</a:t>
            </a:r>
            <a:r>
              <a:rPr lang="en-AU" sz="2000" dirty="0">
                <a:latin typeface="Courier New" pitchFamily="49" charset="0"/>
                <a:cs typeface="Courier New" pitchFamily="49" charset="0"/>
              </a:rPr>
              <a:t>[</a:t>
            </a:r>
            <a:r>
              <a:rPr lang="en-AU" sz="2000" dirty="0" err="1">
                <a:latin typeface="Courier New" pitchFamily="49" charset="0"/>
                <a:cs typeface="Courier New" pitchFamily="49" charset="0"/>
              </a:rPr>
              <a:t>i</a:t>
            </a:r>
            <a:r>
              <a:rPr lang="en-AU" sz="2000" dirty="0">
                <a:latin typeface="Courier New" pitchFamily="49" charset="0"/>
                <a:cs typeface="Courier New" pitchFamily="49" charset="0"/>
              </a:rPr>
              <a:t>];</a:t>
            </a:r>
          </a:p>
          <a:p>
            <a:pPr algn="just">
              <a:lnSpc>
                <a:spcPct val="75000"/>
              </a:lnSpc>
              <a:spcBef>
                <a:spcPts val="0"/>
              </a:spcBef>
            </a:pPr>
            <a:r>
              <a:rPr lang="en-AU" sz="2000" dirty="0">
                <a:latin typeface="Courier New" pitchFamily="49" charset="0"/>
                <a:cs typeface="Courier New" pitchFamily="49" charset="0"/>
              </a:rPr>
              <a:t>         }</a:t>
            </a:r>
          </a:p>
          <a:p>
            <a:pPr algn="just">
              <a:lnSpc>
                <a:spcPct val="75000"/>
              </a:lnSpc>
              <a:spcBef>
                <a:spcPts val="0"/>
              </a:spcBef>
            </a:pPr>
            <a:r>
              <a:rPr lang="en-AU" sz="2000" dirty="0">
                <a:latin typeface="Courier New" pitchFamily="49" charset="0"/>
                <a:cs typeface="Courier New" pitchFamily="49" charset="0"/>
              </a:rPr>
              <a:t>      }</a:t>
            </a:r>
          </a:p>
          <a:p>
            <a:pPr algn="just">
              <a:lnSpc>
                <a:spcPct val="75000"/>
              </a:lnSpc>
              <a:spcBef>
                <a:spcPts val="0"/>
              </a:spcBef>
            </a:pPr>
            <a:endParaRPr lang="en-AU" sz="2000" dirty="0">
              <a:latin typeface="Courier New" pitchFamily="49" charset="0"/>
              <a:cs typeface="Courier New" pitchFamily="49" charset="0"/>
            </a:endParaRPr>
          </a:p>
          <a:p>
            <a:pPr algn="just">
              <a:lnSpc>
                <a:spcPct val="75000"/>
              </a:lnSpc>
              <a:spcBef>
                <a:spcPts val="0"/>
              </a:spcBef>
            </a:pPr>
            <a:r>
              <a:rPr lang="en-AU" sz="2000" dirty="0">
                <a:latin typeface="Courier New" pitchFamily="49" charset="0"/>
                <a:cs typeface="Courier New" pitchFamily="49" charset="0"/>
              </a:rPr>
              <a:t>      if (temp == null)</a:t>
            </a:r>
          </a:p>
          <a:p>
            <a:pPr algn="just">
              <a:lnSpc>
                <a:spcPct val="75000"/>
              </a:lnSpc>
              <a:spcBef>
                <a:spcPts val="0"/>
              </a:spcBef>
            </a:pPr>
            <a:r>
              <a:rPr lang="en-AU" sz="2000" dirty="0">
                <a:latin typeface="Courier New" pitchFamily="49" charset="0"/>
                <a:cs typeface="Courier New" pitchFamily="49" charset="0"/>
              </a:rPr>
              <a:t>      {</a:t>
            </a:r>
          </a:p>
          <a:p>
            <a:pPr algn="just">
              <a:lnSpc>
                <a:spcPct val="75000"/>
              </a:lnSpc>
              <a:spcBef>
                <a:spcPts val="0"/>
              </a:spcBef>
            </a:pPr>
            <a:r>
              <a:rPr lang="en-AU" sz="2000" dirty="0">
                <a:latin typeface="Courier New" pitchFamily="49" charset="0"/>
                <a:cs typeface="Courier New" pitchFamily="49" charset="0"/>
              </a:rPr>
              <a:t>         System.out.println(“ID “ + id + not found!”);</a:t>
            </a:r>
          </a:p>
          <a:p>
            <a:pPr algn="just">
              <a:lnSpc>
                <a:spcPct val="75000"/>
              </a:lnSpc>
              <a:spcBef>
                <a:spcPts val="0"/>
              </a:spcBef>
            </a:pPr>
            <a:r>
              <a:rPr lang="en-AU" sz="2000" dirty="0">
                <a:latin typeface="Courier New" pitchFamily="49" charset="0"/>
                <a:cs typeface="Courier New" pitchFamily="49" charset="0"/>
              </a:rPr>
              <a:t>      }</a:t>
            </a:r>
          </a:p>
          <a:p>
            <a:pPr algn="just">
              <a:lnSpc>
                <a:spcPct val="75000"/>
              </a:lnSpc>
              <a:spcBef>
                <a:spcPts val="0"/>
              </a:spcBef>
            </a:pPr>
            <a:r>
              <a:rPr lang="en-AU" sz="2000" dirty="0">
                <a:latin typeface="Courier New" pitchFamily="49" charset="0"/>
                <a:cs typeface="Courier New" pitchFamily="49" charset="0"/>
              </a:rPr>
              <a:t>      else</a:t>
            </a:r>
          </a:p>
          <a:p>
            <a:pPr algn="just">
              <a:lnSpc>
                <a:spcPct val="75000"/>
              </a:lnSpc>
              <a:spcBef>
                <a:spcPts val="0"/>
              </a:spcBef>
            </a:pPr>
            <a:r>
              <a:rPr lang="en-AU" sz="2000" dirty="0">
                <a:latin typeface="Courier New" pitchFamily="49" charset="0"/>
                <a:cs typeface="Courier New" pitchFamily="49" charset="0"/>
              </a:rPr>
              <a:t>      {</a:t>
            </a:r>
          </a:p>
          <a:p>
            <a:pPr algn="just">
              <a:lnSpc>
                <a:spcPct val="75000"/>
              </a:lnSpc>
              <a:spcBef>
                <a:spcPts val="1353"/>
              </a:spcBef>
            </a:pPr>
            <a:r>
              <a:rPr lang="en-AU" sz="2000" b="1" dirty="0">
                <a:solidFill>
                  <a:srgbClr val="FF0000"/>
                </a:solidFill>
                <a:latin typeface="Courier New" pitchFamily="49" charset="0"/>
                <a:cs typeface="Courier New" pitchFamily="49" charset="0"/>
              </a:rPr>
              <a:t>         System.out.print(“Enter amount: “);</a:t>
            </a:r>
          </a:p>
          <a:p>
            <a:pPr algn="just">
              <a:lnSpc>
                <a:spcPct val="75000"/>
              </a:lnSpc>
              <a:spcBef>
                <a:spcPts val="0"/>
              </a:spcBef>
            </a:pPr>
            <a:r>
              <a:rPr lang="en-AU" sz="2000" b="1" dirty="0">
                <a:solidFill>
                  <a:srgbClr val="FF0000"/>
                </a:solidFill>
                <a:latin typeface="Courier New" pitchFamily="49" charset="0"/>
                <a:cs typeface="Courier New" pitchFamily="49" charset="0"/>
              </a:rPr>
              <a:t>         amount = </a:t>
            </a:r>
            <a:r>
              <a:rPr lang="en-AU" sz="2000" b="1" dirty="0" err="1">
                <a:solidFill>
                  <a:srgbClr val="FF0000"/>
                </a:solidFill>
                <a:latin typeface="Courier New" pitchFamily="49" charset="0"/>
                <a:cs typeface="Courier New" pitchFamily="49" charset="0"/>
              </a:rPr>
              <a:t>sc.nextDouble</a:t>
            </a:r>
            <a:r>
              <a:rPr lang="en-AU" sz="2000" b="1" dirty="0">
                <a:solidFill>
                  <a:srgbClr val="FF0000"/>
                </a:solidFill>
                <a:latin typeface="Courier New" pitchFamily="49" charset="0"/>
                <a:cs typeface="Courier New" pitchFamily="49" charset="0"/>
              </a:rPr>
              <a:t>();</a:t>
            </a:r>
          </a:p>
          <a:p>
            <a:pPr algn="just">
              <a:lnSpc>
                <a:spcPct val="75000"/>
              </a:lnSpc>
              <a:spcBef>
                <a:spcPts val="1353"/>
              </a:spcBef>
            </a:pPr>
            <a:r>
              <a:rPr lang="en-AU" sz="2000" b="1" dirty="0">
                <a:solidFill>
                  <a:srgbClr val="FF0000"/>
                </a:solidFill>
                <a:latin typeface="Courier New" pitchFamily="49" charset="0"/>
                <a:cs typeface="Courier New" pitchFamily="49" charset="0"/>
              </a:rPr>
              <a:t>         // invoke method via temp reference</a:t>
            </a:r>
          </a:p>
          <a:p>
            <a:pPr algn="just">
              <a:lnSpc>
                <a:spcPct val="75000"/>
              </a:lnSpc>
              <a:spcBef>
                <a:spcPts val="0"/>
              </a:spcBef>
            </a:pPr>
            <a:r>
              <a:rPr lang="en-AU" sz="2000" b="1" dirty="0">
                <a:solidFill>
                  <a:srgbClr val="FF0000"/>
                </a:solidFill>
                <a:latin typeface="Courier New" pitchFamily="49" charset="0"/>
                <a:cs typeface="Courier New" pitchFamily="49" charset="0"/>
              </a:rPr>
              <a:t>         </a:t>
            </a:r>
            <a:r>
              <a:rPr lang="en-AU" sz="2000" b="1" dirty="0" err="1">
                <a:solidFill>
                  <a:srgbClr val="FF0000"/>
                </a:solidFill>
                <a:latin typeface="Courier New" pitchFamily="49" charset="0"/>
                <a:cs typeface="Courier New" pitchFamily="49" charset="0"/>
              </a:rPr>
              <a:t>boolean</a:t>
            </a:r>
            <a:r>
              <a:rPr lang="en-AU" sz="2000" b="1" dirty="0">
                <a:solidFill>
                  <a:srgbClr val="FF0000"/>
                </a:solidFill>
                <a:latin typeface="Courier New" pitchFamily="49" charset="0"/>
                <a:cs typeface="Courier New" pitchFamily="49" charset="0"/>
              </a:rPr>
              <a:t> result = </a:t>
            </a:r>
            <a:r>
              <a:rPr lang="en-AU" sz="2000" b="1" dirty="0" err="1">
                <a:solidFill>
                  <a:srgbClr val="FF0000"/>
                </a:solidFill>
                <a:latin typeface="Courier New" pitchFamily="49" charset="0"/>
                <a:cs typeface="Courier New" pitchFamily="49" charset="0"/>
              </a:rPr>
              <a:t>temp.withdraw</a:t>
            </a:r>
            <a:r>
              <a:rPr lang="en-AU" sz="2000" b="1" dirty="0">
                <a:solidFill>
                  <a:srgbClr val="FF0000"/>
                </a:solidFill>
                <a:latin typeface="Courier New" pitchFamily="49" charset="0"/>
                <a:cs typeface="Courier New" pitchFamily="49" charset="0"/>
              </a:rPr>
              <a:t>(amount);</a:t>
            </a:r>
          </a:p>
          <a:p>
            <a:pPr algn="just">
              <a:lnSpc>
                <a:spcPct val="75000"/>
              </a:lnSpc>
              <a:spcBef>
                <a:spcPts val="0"/>
              </a:spcBef>
            </a:pPr>
            <a:endParaRPr lang="en-AU" sz="2000" b="1" dirty="0">
              <a:solidFill>
                <a:srgbClr val="FF0000"/>
              </a:solidFill>
              <a:latin typeface="Courier New" pitchFamily="49" charset="0"/>
              <a:cs typeface="Courier New" pitchFamily="49" charset="0"/>
            </a:endParaRPr>
          </a:p>
          <a:p>
            <a:pPr algn="just">
              <a:lnSpc>
                <a:spcPct val="75000"/>
              </a:lnSpc>
              <a:spcBef>
                <a:spcPts val="0"/>
              </a:spcBef>
            </a:pPr>
            <a:r>
              <a:rPr lang="en-AU" sz="2000" b="1" dirty="0">
                <a:solidFill>
                  <a:srgbClr val="FF0000"/>
                </a:solidFill>
                <a:latin typeface="Courier New" pitchFamily="49" charset="0"/>
                <a:cs typeface="Courier New" pitchFamily="49" charset="0"/>
              </a:rPr>
              <a:t>         if (result == true)</a:t>
            </a:r>
          </a:p>
          <a:p>
            <a:pPr algn="just">
              <a:lnSpc>
                <a:spcPct val="75000"/>
              </a:lnSpc>
              <a:spcBef>
                <a:spcPts val="0"/>
              </a:spcBef>
            </a:pPr>
            <a:r>
              <a:rPr lang="en-AU" sz="2000" b="1" dirty="0">
                <a:solidFill>
                  <a:srgbClr val="FF0000"/>
                </a:solidFill>
                <a:latin typeface="Courier New" pitchFamily="49" charset="0"/>
                <a:cs typeface="Courier New" pitchFamily="49" charset="0"/>
              </a:rPr>
              <a:t>            System.out.println(</a:t>
            </a:r>
          </a:p>
          <a:p>
            <a:pPr algn="just">
              <a:lnSpc>
                <a:spcPct val="75000"/>
              </a:lnSpc>
              <a:spcBef>
                <a:spcPts val="0"/>
              </a:spcBef>
            </a:pPr>
            <a:r>
              <a:rPr lang="en-AU" sz="2000" b="1" dirty="0">
                <a:solidFill>
                  <a:srgbClr val="FF0000"/>
                </a:solidFill>
                <a:latin typeface="Courier New" pitchFamily="49" charset="0"/>
                <a:cs typeface="Courier New" pitchFamily="49" charset="0"/>
              </a:rPr>
              <a:t>                          “Withdrawal successful!”);</a:t>
            </a:r>
          </a:p>
          <a:p>
            <a:pPr algn="just">
              <a:lnSpc>
                <a:spcPct val="75000"/>
              </a:lnSpc>
              <a:spcBef>
                <a:spcPts val="0"/>
              </a:spcBef>
            </a:pPr>
            <a:r>
              <a:rPr lang="en-AU" sz="2000" b="1" dirty="0">
                <a:solidFill>
                  <a:srgbClr val="FF0000"/>
                </a:solidFill>
                <a:latin typeface="Courier New" pitchFamily="49" charset="0"/>
                <a:cs typeface="Courier New" pitchFamily="49" charset="0"/>
              </a:rPr>
              <a:t>         else</a:t>
            </a:r>
          </a:p>
          <a:p>
            <a:pPr algn="just">
              <a:lnSpc>
                <a:spcPct val="75000"/>
              </a:lnSpc>
              <a:spcBef>
                <a:spcPts val="0"/>
              </a:spcBef>
            </a:pPr>
            <a:r>
              <a:rPr lang="en-AU" sz="2000" b="1" dirty="0">
                <a:solidFill>
                  <a:srgbClr val="FF0000"/>
                </a:solidFill>
                <a:latin typeface="Courier New" pitchFamily="49" charset="0"/>
                <a:cs typeface="Courier New" pitchFamily="49" charset="0"/>
              </a:rPr>
              <a:t>            System.out.println(</a:t>
            </a:r>
          </a:p>
          <a:p>
            <a:pPr algn="just">
              <a:lnSpc>
                <a:spcPct val="75000"/>
              </a:lnSpc>
              <a:spcBef>
                <a:spcPts val="0"/>
              </a:spcBef>
            </a:pPr>
            <a:r>
              <a:rPr lang="en-AU" sz="2000" b="1" dirty="0">
                <a:solidFill>
                  <a:srgbClr val="FF0000"/>
                </a:solidFill>
                <a:latin typeface="Courier New" pitchFamily="49" charset="0"/>
                <a:cs typeface="Courier New" pitchFamily="49" charset="0"/>
              </a:rPr>
              <a:t>                          “Withdrawal failed!”);</a:t>
            </a:r>
          </a:p>
          <a:p>
            <a:pPr algn="just">
              <a:lnSpc>
                <a:spcPct val="75000"/>
              </a:lnSpc>
              <a:spcBef>
                <a:spcPts val="0"/>
              </a:spcBef>
            </a:pPr>
            <a:r>
              <a:rPr lang="en-AU" sz="2000" dirty="0">
                <a:latin typeface="Courier New" pitchFamily="49" charset="0"/>
                <a:cs typeface="Courier New" pitchFamily="49" charset="0"/>
              </a:rPr>
              <a:t>      }   </a:t>
            </a:r>
          </a:p>
          <a:p>
            <a:pPr algn="just">
              <a:lnSpc>
                <a:spcPct val="75000"/>
              </a:lnSpc>
              <a:spcBef>
                <a:spcPts val="0"/>
              </a:spcBef>
            </a:pPr>
            <a:r>
              <a:rPr lang="en-AU" sz="2000" dirty="0">
                <a:latin typeface="Courier New" pitchFamily="49" charset="0"/>
                <a:cs typeface="Courier New" pitchFamily="49" charset="0"/>
              </a:rPr>
              <a:t>   }</a:t>
            </a:r>
          </a:p>
          <a:p>
            <a:pPr algn="just">
              <a:lnSpc>
                <a:spcPct val="75000"/>
              </a:lnSpc>
              <a:spcBef>
                <a:spcPts val="0"/>
              </a:spcBef>
            </a:pPr>
            <a:r>
              <a:rPr lang="en-AU" sz="2000" dirty="0">
                <a:latin typeface="Courier New" pitchFamily="49" charset="0"/>
                <a:cs typeface="Courier New" pitchFamily="49" charset="0"/>
              </a:rPr>
              <a:t>}</a:t>
            </a:r>
            <a:r>
              <a:rPr lang="en-AU" sz="2000" b="1" dirty="0">
                <a:solidFill>
                  <a:srgbClr val="FF0000"/>
                </a:solidFill>
                <a:latin typeface="Courier New" pitchFamily="49" charset="0"/>
                <a:cs typeface="Courier New" pitchFamily="49"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Text Box 3"/>
          <p:cNvSpPr txBox="1">
            <a:spLocks noChangeArrowheads="1"/>
          </p:cNvSpPr>
          <p:nvPr/>
        </p:nvSpPr>
        <p:spPr bwMode="auto">
          <a:xfrm>
            <a:off x="722407" y="478013"/>
            <a:ext cx="9271480" cy="6580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ctr">
              <a:spcBef>
                <a:spcPct val="50000"/>
              </a:spcBef>
            </a:pPr>
            <a:r>
              <a:rPr lang="en-US" sz="3600" dirty="0">
                <a:solidFill>
                  <a:schemeClr val="tx2"/>
                </a:solidFill>
                <a:latin typeface="+mj-lt"/>
                <a:ea typeface="+mj-ea"/>
              </a:rPr>
              <a:t>Selective processing of objects in an array</a:t>
            </a:r>
            <a:endParaRPr lang="en-AU" sz="3600" dirty="0">
              <a:solidFill>
                <a:schemeClr val="tx2"/>
              </a:solidFill>
              <a:latin typeface="+mj-lt"/>
              <a:ea typeface="+mj-ea"/>
            </a:endParaRPr>
          </a:p>
        </p:txBody>
      </p:sp>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2</a:t>
            </a:fld>
            <a:endParaRPr lang="en-US" dirty="0"/>
          </a:p>
        </p:txBody>
      </p:sp>
      <p:sp>
        <p:nvSpPr>
          <p:cNvPr id="5" name="TextBox 4"/>
          <p:cNvSpPr txBox="1"/>
          <p:nvPr/>
        </p:nvSpPr>
        <p:spPr>
          <a:xfrm>
            <a:off x="382168" y="1158489"/>
            <a:ext cx="9951956" cy="3151081"/>
          </a:xfrm>
          <a:prstGeom prst="rect">
            <a:avLst/>
          </a:prstGeom>
          <a:noFill/>
        </p:spPr>
        <p:txBody>
          <a:bodyPr wrap="square" lIns="103085" tIns="51543" rIns="103085" bIns="51543" rtlCol="0">
            <a:spAutoFit/>
          </a:bodyPr>
          <a:lstStyle/>
          <a:p>
            <a:pPr algn="just"/>
            <a:r>
              <a:rPr lang="en-US" sz="2500" dirty="0"/>
              <a:t>By including a decision statement when iterating through the array you can decide which objects get processed and which are ignored when stepping through the array.</a:t>
            </a:r>
          </a:p>
          <a:p>
            <a:pPr algn="just"/>
            <a:r>
              <a:rPr lang="en-US" sz="2500" dirty="0"/>
              <a:t>For example we can display the account IDs of all accounts which have a balance of $0 as shown below:</a:t>
            </a:r>
          </a:p>
          <a:p>
            <a:pPr algn="just"/>
            <a:endParaRPr lang="en-US" sz="2500" dirty="0"/>
          </a:p>
          <a:p>
            <a:pPr algn="just"/>
            <a:endParaRPr lang="en-US" sz="2500" dirty="0"/>
          </a:p>
          <a:p>
            <a:endParaRPr lang="en-US" sz="2300" dirty="0">
              <a:latin typeface="Courier New" pitchFamily="49" charset="0"/>
              <a:cs typeface="Courier New" pitchFamily="49" charset="0"/>
            </a:endParaRPr>
          </a:p>
        </p:txBody>
      </p:sp>
      <p:sp>
        <p:nvSpPr>
          <p:cNvPr id="52" name="TextBox 51"/>
          <p:cNvSpPr txBox="1"/>
          <p:nvPr/>
        </p:nvSpPr>
        <p:spPr>
          <a:xfrm>
            <a:off x="722406" y="3370031"/>
            <a:ext cx="8889313" cy="3834986"/>
          </a:xfrm>
          <a:prstGeom prst="rect">
            <a:avLst/>
          </a:prstGeom>
          <a:noFill/>
        </p:spPr>
        <p:txBody>
          <a:bodyPr wrap="square" lIns="103085" tIns="51543" rIns="103085" bIns="51543" rtlCol="0">
            <a:spAutoFit/>
          </a:bodyPr>
          <a:lstStyle/>
          <a:p>
            <a:pPr algn="just">
              <a:lnSpc>
                <a:spcPct val="65000"/>
              </a:lnSpc>
              <a:spcBef>
                <a:spcPts val="677"/>
              </a:spcBef>
            </a:pPr>
            <a:r>
              <a:rPr lang="en-US" sz="2000" b="1" dirty="0">
                <a:solidFill>
                  <a:srgbClr val="FF0000"/>
                </a:solidFill>
                <a:latin typeface="Courier New" pitchFamily="49" charset="0"/>
                <a:cs typeface="Courier New" pitchFamily="49" charset="0"/>
              </a:rPr>
              <a:t>class </a:t>
            </a:r>
            <a:r>
              <a:rPr lang="en-US" sz="2000" b="1" dirty="0" err="1">
                <a:solidFill>
                  <a:srgbClr val="FF0000"/>
                </a:solidFill>
                <a:latin typeface="Courier New" pitchFamily="49" charset="0"/>
                <a:cs typeface="Courier New" pitchFamily="49" charset="0"/>
              </a:rPr>
              <a:t>AccountSelectionDemo</a:t>
            </a:r>
            <a:endParaRPr lang="en-US" sz="2000" b="1" dirty="0">
              <a:solidFill>
                <a:srgbClr val="FF0000"/>
              </a:solidFill>
              <a:latin typeface="Courier New" pitchFamily="49" charset="0"/>
              <a:cs typeface="Courier New" pitchFamily="49" charset="0"/>
            </a:endParaRPr>
          </a:p>
          <a:p>
            <a:pPr algn="just">
              <a:lnSpc>
                <a:spcPct val="65000"/>
              </a:lnSpc>
              <a:spcBef>
                <a:spcPts val="677"/>
              </a:spcBef>
            </a:pPr>
            <a:r>
              <a:rPr lang="en-US" sz="2000" b="1" dirty="0">
                <a:solidFill>
                  <a:srgbClr val="FF0000"/>
                </a:solidFill>
                <a:latin typeface="Courier New" pitchFamily="49" charset="0"/>
                <a:cs typeface="Courier New" pitchFamily="49" charset="0"/>
              </a:rPr>
              <a:t>{</a:t>
            </a:r>
          </a:p>
          <a:p>
            <a:pPr algn="just">
              <a:lnSpc>
                <a:spcPct val="65000"/>
              </a:lnSpc>
              <a:spcBef>
                <a:spcPts val="677"/>
              </a:spcBef>
            </a:pPr>
            <a:r>
              <a:rPr lang="en-US" sz="2000" b="1" dirty="0">
                <a:solidFill>
                  <a:srgbClr val="FF0000"/>
                </a:solidFill>
                <a:latin typeface="Courier New" pitchFamily="49" charset="0"/>
                <a:cs typeface="Courier New" pitchFamily="49" charset="0"/>
              </a:rPr>
              <a:t>   public static void main(String [] </a:t>
            </a:r>
            <a:r>
              <a:rPr lang="en-US" sz="2000" b="1" dirty="0" err="1">
                <a:solidFill>
                  <a:srgbClr val="FF0000"/>
                </a:solidFill>
                <a:latin typeface="Courier New" pitchFamily="49" charset="0"/>
                <a:cs typeface="Courier New" pitchFamily="49" charset="0"/>
              </a:rPr>
              <a:t>args</a:t>
            </a:r>
            <a:r>
              <a:rPr lang="en-US" sz="2000" b="1" dirty="0">
                <a:solidFill>
                  <a:srgbClr val="FF0000"/>
                </a:solidFill>
                <a:latin typeface="Courier New" pitchFamily="49" charset="0"/>
                <a:cs typeface="Courier New" pitchFamily="49" charset="0"/>
              </a:rPr>
              <a:t>)</a:t>
            </a:r>
          </a:p>
          <a:p>
            <a:pPr algn="just">
              <a:lnSpc>
                <a:spcPct val="65000"/>
              </a:lnSpc>
              <a:spcBef>
                <a:spcPts val="677"/>
              </a:spcBef>
            </a:pPr>
            <a:r>
              <a:rPr lang="en-US" sz="2000" b="1" dirty="0">
                <a:solidFill>
                  <a:srgbClr val="FF0000"/>
                </a:solidFill>
                <a:latin typeface="Courier New" pitchFamily="49" charset="0"/>
                <a:cs typeface="Courier New" pitchFamily="49" charset="0"/>
              </a:rPr>
              <a:t>   {</a:t>
            </a:r>
          </a:p>
          <a:p>
            <a:pPr algn="just">
              <a:lnSpc>
                <a:spcPct val="65000"/>
              </a:lnSpc>
              <a:spcBef>
                <a:spcPts val="1353"/>
              </a:spcBef>
            </a:pPr>
            <a:r>
              <a:rPr lang="en-US" sz="2000" b="1" dirty="0">
                <a:solidFill>
                  <a:srgbClr val="FF0000"/>
                </a:solidFill>
                <a:latin typeface="Courier New" pitchFamily="49" charset="0"/>
                <a:cs typeface="Courier New" pitchFamily="49" charset="0"/>
              </a:rPr>
              <a:t>      Account [] </a:t>
            </a:r>
            <a:r>
              <a:rPr lang="en-US" sz="2000" b="1" dirty="0" err="1">
                <a:solidFill>
                  <a:srgbClr val="FF0000"/>
                </a:solidFill>
                <a:latin typeface="Courier New" pitchFamily="49" charset="0"/>
                <a:cs typeface="Courier New" pitchFamily="49" charset="0"/>
              </a:rPr>
              <a:t>accs</a:t>
            </a:r>
            <a:r>
              <a:rPr lang="en-US" sz="2000" b="1" dirty="0">
                <a:solidFill>
                  <a:srgbClr val="FF0000"/>
                </a:solidFill>
                <a:latin typeface="Courier New" pitchFamily="49" charset="0"/>
                <a:cs typeface="Courier New" pitchFamily="49" charset="0"/>
              </a:rPr>
              <a:t> = new Account[5];</a:t>
            </a:r>
          </a:p>
          <a:p>
            <a:pPr algn="just">
              <a:lnSpc>
                <a:spcPct val="65000"/>
              </a:lnSpc>
              <a:spcBef>
                <a:spcPts val="1353"/>
              </a:spcBef>
            </a:pPr>
            <a:r>
              <a:rPr lang="en-US" sz="2000" b="1" dirty="0">
                <a:solidFill>
                  <a:srgbClr val="FF0000"/>
                </a:solidFill>
                <a:latin typeface="Courier New" pitchFamily="49" charset="0"/>
                <a:cs typeface="Courier New" pitchFamily="49" charset="0"/>
              </a:rPr>
              <a:t>      </a:t>
            </a:r>
            <a:r>
              <a:rPr lang="en-US" sz="2000" b="1" dirty="0" err="1">
                <a:solidFill>
                  <a:srgbClr val="FF0000"/>
                </a:solidFill>
                <a:latin typeface="Courier New" pitchFamily="49" charset="0"/>
                <a:cs typeface="Courier New" pitchFamily="49" charset="0"/>
              </a:rPr>
              <a:t>accs</a:t>
            </a:r>
            <a:r>
              <a:rPr lang="en-US" sz="2000" b="1" dirty="0">
                <a:solidFill>
                  <a:srgbClr val="FF0000"/>
                </a:solidFill>
                <a:latin typeface="Courier New" pitchFamily="49" charset="0"/>
                <a:cs typeface="Courier New" pitchFamily="49" charset="0"/>
              </a:rPr>
              <a:t>[0] = </a:t>
            </a:r>
            <a:r>
              <a:rPr lang="en-AU" sz="2000" b="1" dirty="0">
                <a:solidFill>
                  <a:srgbClr val="FF0000"/>
                </a:solidFill>
                <a:latin typeface="Courier New" pitchFamily="49" charset="0"/>
                <a:cs typeface="Courier New" pitchFamily="49" charset="0"/>
              </a:rPr>
              <a:t> new Account("s123", "Mercy", 0.0);</a:t>
            </a:r>
          </a:p>
          <a:p>
            <a:pPr algn="just">
              <a:lnSpc>
                <a:spcPct val="65000"/>
              </a:lnSpc>
              <a:spcBef>
                <a:spcPts val="1353"/>
              </a:spcBef>
            </a:pPr>
            <a:r>
              <a:rPr lang="en-AU" sz="2000" b="1" dirty="0">
                <a:solidFill>
                  <a:srgbClr val="FF0000"/>
                </a:solidFill>
                <a:latin typeface="Courier New" pitchFamily="49" charset="0"/>
                <a:cs typeface="Courier New" pitchFamily="49" charset="0"/>
              </a:rPr>
              <a:t>      </a:t>
            </a:r>
            <a:r>
              <a:rPr lang="en-AU" sz="2000" b="1" dirty="0" err="1">
                <a:solidFill>
                  <a:srgbClr val="FF0000"/>
                </a:solidFill>
                <a:latin typeface="Courier New" pitchFamily="49" charset="0"/>
                <a:cs typeface="Courier New" pitchFamily="49" charset="0"/>
              </a:rPr>
              <a:t>accs</a:t>
            </a:r>
            <a:r>
              <a:rPr lang="en-AU" sz="2000" b="1" dirty="0">
                <a:solidFill>
                  <a:srgbClr val="FF0000"/>
                </a:solidFill>
                <a:latin typeface="Courier New" pitchFamily="49" charset="0"/>
                <a:cs typeface="Courier New" pitchFamily="49" charset="0"/>
              </a:rPr>
              <a:t>[1] = new Account("g234", "David", 2000.0);</a:t>
            </a:r>
          </a:p>
          <a:p>
            <a:pPr algn="just">
              <a:lnSpc>
                <a:spcPct val="65000"/>
              </a:lnSpc>
              <a:spcBef>
                <a:spcPts val="1353"/>
              </a:spcBef>
            </a:pPr>
            <a:r>
              <a:rPr lang="en-AU" sz="2000" b="1" dirty="0">
                <a:solidFill>
                  <a:srgbClr val="FF0000"/>
                </a:solidFill>
                <a:latin typeface="Courier New" pitchFamily="49" charset="0"/>
                <a:cs typeface="Courier New" pitchFamily="49" charset="0"/>
              </a:rPr>
              <a:t>      </a:t>
            </a:r>
            <a:r>
              <a:rPr lang="en-AU" sz="2000" b="1" dirty="0" err="1">
                <a:solidFill>
                  <a:srgbClr val="FF0000"/>
                </a:solidFill>
                <a:latin typeface="Courier New" pitchFamily="49" charset="0"/>
                <a:cs typeface="Courier New" pitchFamily="49" charset="0"/>
              </a:rPr>
              <a:t>accs</a:t>
            </a:r>
            <a:r>
              <a:rPr lang="en-AU" sz="2000" b="1" dirty="0">
                <a:solidFill>
                  <a:srgbClr val="FF0000"/>
                </a:solidFill>
                <a:latin typeface="Courier New" pitchFamily="49" charset="0"/>
                <a:cs typeface="Courier New" pitchFamily="49" charset="0"/>
              </a:rPr>
              <a:t>[2] = new Account(“a456", "Daryl", 0.0);</a:t>
            </a:r>
            <a:endParaRPr lang="en-US" sz="2000" b="1" dirty="0">
              <a:solidFill>
                <a:srgbClr val="FF0000"/>
              </a:solidFill>
              <a:latin typeface="Courier New" pitchFamily="49" charset="0"/>
              <a:cs typeface="Courier New" pitchFamily="49" charset="0"/>
            </a:endParaRPr>
          </a:p>
          <a:p>
            <a:pPr algn="just">
              <a:lnSpc>
                <a:spcPct val="65000"/>
              </a:lnSpc>
              <a:spcBef>
                <a:spcPts val="1353"/>
              </a:spcBef>
            </a:pPr>
            <a:r>
              <a:rPr lang="en-AU" sz="2000" b="1" dirty="0">
                <a:solidFill>
                  <a:srgbClr val="FF0000"/>
                </a:solidFill>
                <a:latin typeface="Courier New" pitchFamily="49" charset="0"/>
                <a:cs typeface="Courier New" pitchFamily="49" charset="0"/>
              </a:rPr>
              <a:t>      </a:t>
            </a:r>
            <a:r>
              <a:rPr lang="en-AU" sz="2000" b="1" dirty="0" err="1">
                <a:solidFill>
                  <a:srgbClr val="FF0000"/>
                </a:solidFill>
                <a:latin typeface="Courier New" pitchFamily="49" charset="0"/>
                <a:cs typeface="Courier New" pitchFamily="49" charset="0"/>
              </a:rPr>
              <a:t>accs</a:t>
            </a:r>
            <a:r>
              <a:rPr lang="en-AU" sz="2000" b="1" dirty="0">
                <a:solidFill>
                  <a:srgbClr val="FF0000"/>
                </a:solidFill>
                <a:latin typeface="Courier New" pitchFamily="49" charset="0"/>
                <a:cs typeface="Courier New" pitchFamily="49" charset="0"/>
              </a:rPr>
              <a:t>[3] = new Account(“f111", “Jenny", 1000.0);</a:t>
            </a:r>
            <a:endParaRPr lang="en-US" sz="2000" b="1" dirty="0">
              <a:solidFill>
                <a:srgbClr val="FF0000"/>
              </a:solidFill>
              <a:latin typeface="Courier New" pitchFamily="49" charset="0"/>
              <a:cs typeface="Courier New" pitchFamily="49" charset="0"/>
            </a:endParaRPr>
          </a:p>
          <a:p>
            <a:pPr algn="just">
              <a:lnSpc>
                <a:spcPct val="65000"/>
              </a:lnSpc>
              <a:spcBef>
                <a:spcPts val="1353"/>
              </a:spcBef>
            </a:pPr>
            <a:r>
              <a:rPr lang="en-AU" sz="2000" b="1" dirty="0">
                <a:solidFill>
                  <a:srgbClr val="FF0000"/>
                </a:solidFill>
                <a:latin typeface="Courier New" pitchFamily="49" charset="0"/>
                <a:cs typeface="Courier New" pitchFamily="49" charset="0"/>
              </a:rPr>
              <a:t>      </a:t>
            </a:r>
            <a:r>
              <a:rPr lang="en-AU" sz="2000" b="1" dirty="0" err="1">
                <a:solidFill>
                  <a:srgbClr val="FF0000"/>
                </a:solidFill>
                <a:latin typeface="Courier New" pitchFamily="49" charset="0"/>
                <a:cs typeface="Courier New" pitchFamily="49" charset="0"/>
              </a:rPr>
              <a:t>accs</a:t>
            </a:r>
            <a:r>
              <a:rPr lang="en-AU" sz="2000" b="1" dirty="0">
                <a:solidFill>
                  <a:srgbClr val="FF0000"/>
                </a:solidFill>
                <a:latin typeface="Courier New" pitchFamily="49" charset="0"/>
                <a:cs typeface="Courier New" pitchFamily="49" charset="0"/>
              </a:rPr>
              <a:t>[4] = new Account("g234", "David", 1500.0);</a:t>
            </a:r>
          </a:p>
          <a:p>
            <a:pPr algn="just">
              <a:lnSpc>
                <a:spcPct val="65000"/>
              </a:lnSpc>
              <a:spcBef>
                <a:spcPts val="1353"/>
              </a:spcBef>
            </a:pPr>
            <a:endParaRPr lang="en-AU" b="1" dirty="0">
              <a:solidFill>
                <a:srgbClr val="FF0000"/>
              </a:solidFill>
              <a:latin typeface="Courier New" pitchFamily="49" charset="0"/>
              <a:cs typeface="Courier New"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3</a:t>
            </a:fld>
            <a:endParaRPr lang="en-US"/>
          </a:p>
        </p:txBody>
      </p:sp>
      <p:sp>
        <p:nvSpPr>
          <p:cNvPr id="4" name="Rectangle 3"/>
          <p:cNvSpPr/>
          <p:nvPr/>
        </p:nvSpPr>
        <p:spPr>
          <a:xfrm>
            <a:off x="722408" y="563069"/>
            <a:ext cx="9356539" cy="5284100"/>
          </a:xfrm>
          <a:prstGeom prst="rect">
            <a:avLst/>
          </a:prstGeom>
        </p:spPr>
        <p:txBody>
          <a:bodyPr wrap="square" lIns="103085" tIns="51543" rIns="103085" bIns="51543">
            <a:spAutoFit/>
          </a:bodyPr>
          <a:lstStyle/>
          <a:p>
            <a:pPr algn="just">
              <a:spcBef>
                <a:spcPts val="677"/>
              </a:spcBef>
            </a:pPr>
            <a:r>
              <a:rPr lang="en-AU" sz="2000" b="1" dirty="0">
                <a:solidFill>
                  <a:srgbClr val="FF0000"/>
                </a:solidFill>
                <a:latin typeface="Courier New" pitchFamily="49" charset="0"/>
                <a:cs typeface="Courier New" pitchFamily="49" charset="0"/>
              </a:rPr>
              <a:t>      System.out.println(“Accounts with $0 balance: “);</a:t>
            </a:r>
          </a:p>
          <a:p>
            <a:pPr algn="just">
              <a:spcBef>
                <a:spcPts val="677"/>
              </a:spcBef>
            </a:pPr>
            <a:endParaRPr lang="en-AU" sz="2000" b="1" dirty="0">
              <a:solidFill>
                <a:srgbClr val="FF0000"/>
              </a:solidFill>
              <a:latin typeface="Courier New" pitchFamily="49" charset="0"/>
              <a:cs typeface="Courier New" pitchFamily="49" charset="0"/>
            </a:endParaRPr>
          </a:p>
          <a:p>
            <a:pPr algn="just">
              <a:spcBef>
                <a:spcPts val="677"/>
              </a:spcBef>
            </a:pPr>
            <a:r>
              <a:rPr lang="en-AU" sz="2000" b="1" dirty="0">
                <a:solidFill>
                  <a:srgbClr val="FF0000"/>
                </a:solidFill>
                <a:latin typeface="Courier New" pitchFamily="49" charset="0"/>
                <a:cs typeface="Courier New" pitchFamily="49" charset="0"/>
              </a:rPr>
              <a:t>      // step through the array of Accounts using a loop</a:t>
            </a:r>
          </a:p>
          <a:p>
            <a:pPr algn="just">
              <a:spcBef>
                <a:spcPts val="0"/>
              </a:spcBef>
            </a:pPr>
            <a:r>
              <a:rPr lang="en-AU" sz="2000" b="1" dirty="0">
                <a:solidFill>
                  <a:srgbClr val="FF0000"/>
                </a:solidFill>
                <a:latin typeface="Courier New" pitchFamily="49" charset="0"/>
                <a:cs typeface="Courier New" pitchFamily="49" charset="0"/>
              </a:rPr>
              <a:t>      for (int </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 = 0; </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 &lt; accs.length; </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a:t>
            </a:r>
          </a:p>
          <a:p>
            <a:pPr algn="just">
              <a:spcBef>
                <a:spcPts val="0"/>
              </a:spcBef>
            </a:pPr>
            <a:r>
              <a:rPr lang="en-AU" sz="2000" b="1" dirty="0">
                <a:solidFill>
                  <a:srgbClr val="FF0000"/>
                </a:solidFill>
                <a:latin typeface="Courier New" pitchFamily="49" charset="0"/>
                <a:cs typeface="Courier New" pitchFamily="49" charset="0"/>
              </a:rPr>
              <a:t>      {</a:t>
            </a:r>
          </a:p>
          <a:p>
            <a:pPr algn="just">
              <a:spcBef>
                <a:spcPts val="0"/>
              </a:spcBef>
            </a:pPr>
            <a:r>
              <a:rPr lang="en-AU" sz="2000" b="1" dirty="0">
                <a:solidFill>
                  <a:srgbClr val="FF0000"/>
                </a:solidFill>
                <a:latin typeface="Courier New" pitchFamily="49" charset="0"/>
                <a:cs typeface="Courier New" pitchFamily="49" charset="0"/>
              </a:rPr>
              <a:t>         // only select accounts with a balance of $0</a:t>
            </a:r>
          </a:p>
          <a:p>
            <a:pPr algn="just">
              <a:spcBef>
                <a:spcPts val="0"/>
              </a:spcBef>
            </a:pPr>
            <a:r>
              <a:rPr lang="en-AU" sz="2000" b="1" dirty="0">
                <a:solidFill>
                  <a:srgbClr val="FF0000"/>
                </a:solidFill>
                <a:latin typeface="Courier New" pitchFamily="49" charset="0"/>
                <a:cs typeface="Courier New" pitchFamily="49" charset="0"/>
              </a:rPr>
              <a:t>         if (</a:t>
            </a:r>
            <a:r>
              <a:rPr lang="en-AU" sz="2000" b="1" dirty="0" err="1">
                <a:solidFill>
                  <a:srgbClr val="FF0000"/>
                </a:solidFill>
                <a:latin typeface="Courier New" pitchFamily="49" charset="0"/>
                <a:cs typeface="Courier New" pitchFamily="49" charset="0"/>
              </a:rPr>
              <a:t>accs</a:t>
            </a:r>
            <a:r>
              <a:rPr lang="en-AU" sz="2000" b="1" dirty="0">
                <a:solidFill>
                  <a:srgbClr val="FF0000"/>
                </a:solidFill>
                <a:latin typeface="Courier New" pitchFamily="49" charset="0"/>
                <a:cs typeface="Courier New" pitchFamily="49" charset="0"/>
              </a:rPr>
              <a:t>[</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].getBalance() == 0)</a:t>
            </a:r>
          </a:p>
          <a:p>
            <a:pPr algn="just">
              <a:spcBef>
                <a:spcPts val="0"/>
              </a:spcBef>
            </a:pPr>
            <a:r>
              <a:rPr lang="en-AU" sz="2000" b="1" dirty="0">
                <a:solidFill>
                  <a:srgbClr val="FF0000"/>
                </a:solidFill>
                <a:latin typeface="Courier New" pitchFamily="49" charset="0"/>
                <a:cs typeface="Courier New" pitchFamily="49" charset="0"/>
              </a:rPr>
              <a:t>         {</a:t>
            </a:r>
          </a:p>
          <a:p>
            <a:pPr algn="just">
              <a:spcBef>
                <a:spcPts val="0"/>
              </a:spcBef>
            </a:pPr>
            <a:r>
              <a:rPr lang="en-AU" sz="2000" b="1" dirty="0">
                <a:solidFill>
                  <a:srgbClr val="FF0000"/>
                </a:solidFill>
                <a:latin typeface="Courier New" pitchFamily="49" charset="0"/>
                <a:cs typeface="Courier New" pitchFamily="49" charset="0"/>
              </a:rPr>
              <a:t>            // extract id from the Account and print it</a:t>
            </a:r>
          </a:p>
          <a:p>
            <a:pPr algn="just">
              <a:spcBef>
                <a:spcPts val="0"/>
              </a:spcBef>
            </a:pPr>
            <a:r>
              <a:rPr lang="en-AU" sz="2000" b="1" dirty="0">
                <a:solidFill>
                  <a:srgbClr val="FF0000"/>
                </a:solidFill>
                <a:latin typeface="Courier New" pitchFamily="49" charset="0"/>
                <a:cs typeface="Courier New" pitchFamily="49" charset="0"/>
              </a:rPr>
              <a:t>            System.out.println(</a:t>
            </a:r>
            <a:r>
              <a:rPr lang="en-AU" sz="2000" b="1" dirty="0" err="1">
                <a:solidFill>
                  <a:srgbClr val="FF0000"/>
                </a:solidFill>
                <a:latin typeface="Courier New" pitchFamily="49" charset="0"/>
                <a:cs typeface="Courier New" pitchFamily="49" charset="0"/>
              </a:rPr>
              <a:t>accs</a:t>
            </a:r>
            <a:r>
              <a:rPr lang="en-AU" sz="2000" b="1" dirty="0">
                <a:solidFill>
                  <a:srgbClr val="FF0000"/>
                </a:solidFill>
                <a:latin typeface="Courier New" pitchFamily="49" charset="0"/>
                <a:cs typeface="Courier New" pitchFamily="49" charset="0"/>
              </a:rPr>
              <a:t>[</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a:t>
            </a:r>
            <a:r>
              <a:rPr lang="en-AU" sz="2000" b="1" dirty="0" err="1">
                <a:solidFill>
                  <a:srgbClr val="FF0000"/>
                </a:solidFill>
                <a:latin typeface="Courier New" pitchFamily="49" charset="0"/>
                <a:cs typeface="Courier New" pitchFamily="49" charset="0"/>
              </a:rPr>
              <a:t>getID</a:t>
            </a:r>
            <a:r>
              <a:rPr lang="en-AU" sz="2000" b="1" dirty="0">
                <a:solidFill>
                  <a:srgbClr val="FF0000"/>
                </a:solidFill>
                <a:latin typeface="Courier New" pitchFamily="49" charset="0"/>
                <a:cs typeface="Courier New" pitchFamily="49" charset="0"/>
              </a:rPr>
              <a:t>());</a:t>
            </a:r>
          </a:p>
          <a:p>
            <a:pPr algn="just">
              <a:spcBef>
                <a:spcPts val="0"/>
              </a:spcBef>
            </a:pPr>
            <a:endParaRPr lang="en-AU" sz="2000" b="1" dirty="0">
              <a:solidFill>
                <a:srgbClr val="FF0000"/>
              </a:solidFill>
              <a:latin typeface="Courier New" pitchFamily="49" charset="0"/>
              <a:cs typeface="Courier New" pitchFamily="49" charset="0"/>
            </a:endParaRPr>
          </a:p>
          <a:p>
            <a:pPr algn="just">
              <a:spcBef>
                <a:spcPts val="0"/>
              </a:spcBef>
            </a:pPr>
            <a:r>
              <a:rPr lang="en-AU" sz="2000" b="1" dirty="0">
                <a:solidFill>
                  <a:srgbClr val="FF0000"/>
                </a:solidFill>
                <a:latin typeface="Courier New" pitchFamily="49" charset="0"/>
                <a:cs typeface="Courier New" pitchFamily="49" charset="0"/>
              </a:rPr>
              <a:t>         }</a:t>
            </a:r>
          </a:p>
          <a:p>
            <a:pPr algn="just">
              <a:spcBef>
                <a:spcPts val="0"/>
              </a:spcBef>
            </a:pPr>
            <a:r>
              <a:rPr lang="en-AU" sz="2000" b="1" dirty="0">
                <a:solidFill>
                  <a:srgbClr val="FF0000"/>
                </a:solidFill>
                <a:latin typeface="Courier New" pitchFamily="49" charset="0"/>
                <a:cs typeface="Courier New" pitchFamily="49" charset="0"/>
              </a:rPr>
              <a:t>      }</a:t>
            </a:r>
          </a:p>
          <a:p>
            <a:pPr algn="just">
              <a:spcBef>
                <a:spcPts val="0"/>
              </a:spcBef>
            </a:pPr>
            <a:r>
              <a:rPr lang="en-AU" sz="2000" b="1" dirty="0">
                <a:solidFill>
                  <a:srgbClr val="FF0000"/>
                </a:solidFill>
                <a:latin typeface="Courier New" pitchFamily="49" charset="0"/>
                <a:cs typeface="Courier New" pitchFamily="49" charset="0"/>
              </a:rPr>
              <a:t>   }</a:t>
            </a:r>
          </a:p>
          <a:p>
            <a:pPr algn="just">
              <a:spcBef>
                <a:spcPts val="0"/>
              </a:spcBef>
            </a:pPr>
            <a:r>
              <a:rPr lang="en-AU" sz="2000" b="1" dirty="0">
                <a:solidFill>
                  <a:srgbClr val="FF0000"/>
                </a:solidFill>
                <a:latin typeface="Courier New" pitchFamily="49" charset="0"/>
                <a:cs typeface="Courier New" pitchFamily="49" charset="0"/>
              </a:rPr>
              <a:t>}</a:t>
            </a:r>
            <a:endParaRPr lang="en-US" sz="2000" b="1" dirty="0">
              <a:solidFill>
                <a:srgbClr val="FF0000"/>
              </a:solidFill>
              <a:latin typeface="Courier New" pitchFamily="49" charset="0"/>
              <a:cs typeface="Courier New" pitchFamily="49" charset="0"/>
            </a:endParaRPr>
          </a:p>
          <a:p>
            <a:pPr algn="just">
              <a:lnSpc>
                <a:spcPct val="65000"/>
              </a:lnSpc>
              <a:spcBef>
                <a:spcPts val="1353"/>
              </a:spcBef>
            </a:pPr>
            <a:endParaRPr lang="en-AU" b="1" dirty="0">
              <a:solidFill>
                <a:srgbClr val="FF0000"/>
              </a:solidFill>
              <a:latin typeface="Courier New" pitchFamily="49" charset="0"/>
              <a:cs typeface="Courier New"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Text Box 3"/>
          <p:cNvSpPr txBox="1">
            <a:spLocks noChangeArrowheads="1"/>
          </p:cNvSpPr>
          <p:nvPr/>
        </p:nvSpPr>
        <p:spPr bwMode="auto">
          <a:xfrm>
            <a:off x="722407" y="478013"/>
            <a:ext cx="9271480" cy="6580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ctr">
              <a:spcBef>
                <a:spcPct val="50000"/>
              </a:spcBef>
            </a:pPr>
            <a:r>
              <a:rPr lang="en-US" sz="3600" dirty="0">
                <a:solidFill>
                  <a:schemeClr val="tx2"/>
                </a:solidFill>
                <a:latin typeface="+mj-lt"/>
                <a:ea typeface="+mj-ea"/>
              </a:rPr>
              <a:t>Searching for objects in an array</a:t>
            </a:r>
            <a:endParaRPr lang="en-AU" sz="3600" dirty="0">
              <a:solidFill>
                <a:schemeClr val="tx2"/>
              </a:solidFill>
              <a:latin typeface="+mj-lt"/>
              <a:ea typeface="+mj-ea"/>
            </a:endParaRPr>
          </a:p>
        </p:txBody>
      </p:sp>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4</a:t>
            </a:fld>
            <a:endParaRPr lang="en-US" dirty="0"/>
          </a:p>
        </p:txBody>
      </p:sp>
      <p:sp>
        <p:nvSpPr>
          <p:cNvPr id="5" name="TextBox 4"/>
          <p:cNvSpPr txBox="1"/>
          <p:nvPr/>
        </p:nvSpPr>
        <p:spPr>
          <a:xfrm>
            <a:off x="382168" y="1158486"/>
            <a:ext cx="9951956" cy="1996919"/>
          </a:xfrm>
          <a:prstGeom prst="rect">
            <a:avLst/>
          </a:prstGeom>
          <a:noFill/>
        </p:spPr>
        <p:txBody>
          <a:bodyPr wrap="square" lIns="103085" tIns="51543" rIns="103085" bIns="51543" rtlCol="0">
            <a:spAutoFit/>
          </a:bodyPr>
          <a:lstStyle/>
          <a:p>
            <a:pPr algn="just"/>
            <a:r>
              <a:rPr lang="en-US" sz="2500" dirty="0"/>
              <a:t>Some tasks may require the program to locate a specific object in the array based on some sort of criteria (or user input) - a basic search is shown below:</a:t>
            </a:r>
          </a:p>
          <a:p>
            <a:pPr algn="just"/>
            <a:endParaRPr lang="en-US" sz="2500" dirty="0"/>
          </a:p>
          <a:p>
            <a:endParaRPr lang="en-US" sz="2300" dirty="0">
              <a:latin typeface="Courier New" pitchFamily="49" charset="0"/>
              <a:cs typeface="Courier New" pitchFamily="49" charset="0"/>
            </a:endParaRPr>
          </a:p>
        </p:txBody>
      </p:sp>
      <p:sp>
        <p:nvSpPr>
          <p:cNvPr id="52" name="TextBox 51"/>
          <p:cNvSpPr txBox="1"/>
          <p:nvPr/>
        </p:nvSpPr>
        <p:spPr>
          <a:xfrm>
            <a:off x="467228" y="2519439"/>
            <a:ext cx="9781837" cy="4614302"/>
          </a:xfrm>
          <a:prstGeom prst="rect">
            <a:avLst/>
          </a:prstGeom>
          <a:noFill/>
        </p:spPr>
        <p:txBody>
          <a:bodyPr wrap="square" lIns="103085" tIns="51543" rIns="103085" bIns="51543" rtlCol="0">
            <a:spAutoFit/>
          </a:bodyPr>
          <a:lstStyle/>
          <a:p>
            <a:pPr algn="just">
              <a:lnSpc>
                <a:spcPct val="65000"/>
              </a:lnSpc>
              <a:spcBef>
                <a:spcPts val="1353"/>
              </a:spcBef>
            </a:pPr>
            <a:r>
              <a:rPr lang="en-US" sz="2000" b="1" dirty="0">
                <a:solidFill>
                  <a:srgbClr val="FF0000"/>
                </a:solidFill>
                <a:latin typeface="Courier New" pitchFamily="49" charset="0"/>
                <a:cs typeface="Courier New" pitchFamily="49" charset="0"/>
              </a:rPr>
              <a:t>import </a:t>
            </a:r>
            <a:r>
              <a:rPr lang="en-US" sz="2000" b="1" dirty="0" err="1">
                <a:solidFill>
                  <a:srgbClr val="FF0000"/>
                </a:solidFill>
                <a:latin typeface="Courier New" pitchFamily="49" charset="0"/>
                <a:cs typeface="Courier New" pitchFamily="49" charset="0"/>
              </a:rPr>
              <a:t>java.util</a:t>
            </a:r>
            <a:r>
              <a:rPr lang="en-US" sz="2000" b="1" dirty="0">
                <a:solidFill>
                  <a:srgbClr val="FF0000"/>
                </a:solidFill>
                <a:latin typeface="Courier New" pitchFamily="49" charset="0"/>
                <a:cs typeface="Courier New" pitchFamily="49" charset="0"/>
              </a:rPr>
              <a:t>.*;</a:t>
            </a:r>
          </a:p>
          <a:p>
            <a:pPr algn="just">
              <a:lnSpc>
                <a:spcPct val="65000"/>
              </a:lnSpc>
              <a:spcBef>
                <a:spcPts val="677"/>
              </a:spcBef>
            </a:pPr>
            <a:r>
              <a:rPr lang="en-US" sz="2000" b="1" dirty="0">
                <a:solidFill>
                  <a:srgbClr val="FF0000"/>
                </a:solidFill>
                <a:latin typeface="Courier New" pitchFamily="49" charset="0"/>
                <a:cs typeface="Courier New" pitchFamily="49" charset="0"/>
              </a:rPr>
              <a:t>class </a:t>
            </a:r>
            <a:r>
              <a:rPr lang="en-US" sz="2000" b="1" dirty="0" err="1">
                <a:solidFill>
                  <a:srgbClr val="FF0000"/>
                </a:solidFill>
                <a:latin typeface="Courier New" pitchFamily="49" charset="0"/>
                <a:cs typeface="Courier New" pitchFamily="49" charset="0"/>
              </a:rPr>
              <a:t>AccountSearchDemo</a:t>
            </a:r>
            <a:endParaRPr lang="en-US" sz="2000" b="1" dirty="0">
              <a:solidFill>
                <a:srgbClr val="FF0000"/>
              </a:solidFill>
              <a:latin typeface="Courier New" pitchFamily="49" charset="0"/>
              <a:cs typeface="Courier New" pitchFamily="49" charset="0"/>
            </a:endParaRPr>
          </a:p>
          <a:p>
            <a:pPr algn="just">
              <a:lnSpc>
                <a:spcPct val="65000"/>
              </a:lnSpc>
              <a:spcBef>
                <a:spcPts val="677"/>
              </a:spcBef>
            </a:pPr>
            <a:r>
              <a:rPr lang="en-US" sz="2000" b="1" dirty="0">
                <a:solidFill>
                  <a:srgbClr val="FF0000"/>
                </a:solidFill>
                <a:latin typeface="Courier New" pitchFamily="49" charset="0"/>
                <a:cs typeface="Courier New" pitchFamily="49" charset="0"/>
              </a:rPr>
              <a:t>{</a:t>
            </a:r>
          </a:p>
          <a:p>
            <a:pPr algn="just">
              <a:lnSpc>
                <a:spcPct val="65000"/>
              </a:lnSpc>
              <a:spcBef>
                <a:spcPts val="677"/>
              </a:spcBef>
            </a:pPr>
            <a:r>
              <a:rPr lang="en-US" sz="2000" b="1" dirty="0">
                <a:solidFill>
                  <a:srgbClr val="FF0000"/>
                </a:solidFill>
                <a:latin typeface="Courier New" pitchFamily="49" charset="0"/>
                <a:cs typeface="Courier New" pitchFamily="49" charset="0"/>
              </a:rPr>
              <a:t>   public static void main(String [] </a:t>
            </a:r>
            <a:r>
              <a:rPr lang="en-US" sz="2000" b="1" dirty="0" err="1">
                <a:solidFill>
                  <a:srgbClr val="FF0000"/>
                </a:solidFill>
                <a:latin typeface="Courier New" pitchFamily="49" charset="0"/>
                <a:cs typeface="Courier New" pitchFamily="49" charset="0"/>
              </a:rPr>
              <a:t>args</a:t>
            </a:r>
            <a:r>
              <a:rPr lang="en-US" sz="2000" b="1" dirty="0">
                <a:solidFill>
                  <a:srgbClr val="FF0000"/>
                </a:solidFill>
                <a:latin typeface="Courier New" pitchFamily="49" charset="0"/>
                <a:cs typeface="Courier New" pitchFamily="49" charset="0"/>
              </a:rPr>
              <a:t>)</a:t>
            </a:r>
          </a:p>
          <a:p>
            <a:pPr algn="just">
              <a:lnSpc>
                <a:spcPct val="65000"/>
              </a:lnSpc>
              <a:spcBef>
                <a:spcPts val="677"/>
              </a:spcBef>
            </a:pPr>
            <a:r>
              <a:rPr lang="en-US" sz="2000" b="1" dirty="0">
                <a:solidFill>
                  <a:srgbClr val="FF0000"/>
                </a:solidFill>
                <a:latin typeface="Courier New" pitchFamily="49" charset="0"/>
                <a:cs typeface="Courier New" pitchFamily="49" charset="0"/>
              </a:rPr>
              <a:t>   {</a:t>
            </a:r>
          </a:p>
          <a:p>
            <a:pPr algn="just">
              <a:lnSpc>
                <a:spcPct val="65000"/>
              </a:lnSpc>
              <a:spcBef>
                <a:spcPts val="1353"/>
              </a:spcBef>
            </a:pPr>
            <a:r>
              <a:rPr lang="en-US" sz="2000" b="1" dirty="0">
                <a:solidFill>
                  <a:srgbClr val="FF0000"/>
                </a:solidFill>
                <a:latin typeface="Courier New" pitchFamily="49" charset="0"/>
                <a:cs typeface="Courier New" pitchFamily="49" charset="0"/>
              </a:rPr>
              <a:t>      Account [] </a:t>
            </a:r>
            <a:r>
              <a:rPr lang="en-US" sz="2000" b="1" dirty="0" err="1">
                <a:solidFill>
                  <a:srgbClr val="FF0000"/>
                </a:solidFill>
                <a:latin typeface="Courier New" pitchFamily="49" charset="0"/>
                <a:cs typeface="Courier New" pitchFamily="49" charset="0"/>
              </a:rPr>
              <a:t>accs</a:t>
            </a:r>
            <a:r>
              <a:rPr lang="en-US" sz="2000" b="1" dirty="0">
                <a:solidFill>
                  <a:srgbClr val="FF0000"/>
                </a:solidFill>
                <a:latin typeface="Courier New" pitchFamily="49" charset="0"/>
                <a:cs typeface="Courier New" pitchFamily="49" charset="0"/>
              </a:rPr>
              <a:t> = new Account[5];</a:t>
            </a:r>
          </a:p>
          <a:p>
            <a:pPr algn="just">
              <a:lnSpc>
                <a:spcPct val="65000"/>
              </a:lnSpc>
              <a:spcBef>
                <a:spcPts val="677"/>
              </a:spcBef>
            </a:pPr>
            <a:r>
              <a:rPr lang="en-US" sz="2000" b="1" dirty="0">
                <a:solidFill>
                  <a:srgbClr val="FF0000"/>
                </a:solidFill>
                <a:latin typeface="Courier New" pitchFamily="49" charset="0"/>
                <a:cs typeface="Courier New" pitchFamily="49" charset="0"/>
              </a:rPr>
              <a:t>      </a:t>
            </a:r>
            <a:r>
              <a:rPr lang="en-US" sz="2000" b="1" dirty="0" err="1">
                <a:solidFill>
                  <a:srgbClr val="FF0000"/>
                </a:solidFill>
                <a:latin typeface="Courier New" pitchFamily="49" charset="0"/>
                <a:cs typeface="Courier New" pitchFamily="49" charset="0"/>
              </a:rPr>
              <a:t>accs</a:t>
            </a:r>
            <a:r>
              <a:rPr lang="en-US" sz="2000" b="1" dirty="0">
                <a:solidFill>
                  <a:srgbClr val="FF0000"/>
                </a:solidFill>
                <a:latin typeface="Courier New" pitchFamily="49" charset="0"/>
                <a:cs typeface="Courier New" pitchFamily="49" charset="0"/>
              </a:rPr>
              <a:t>[0] = </a:t>
            </a:r>
            <a:r>
              <a:rPr lang="en-AU" sz="2000" b="1" dirty="0">
                <a:solidFill>
                  <a:srgbClr val="FF0000"/>
                </a:solidFill>
                <a:latin typeface="Courier New" pitchFamily="49" charset="0"/>
                <a:cs typeface="Courier New" pitchFamily="49" charset="0"/>
              </a:rPr>
              <a:t>new Account("s123","Mercy",1000.0);</a:t>
            </a:r>
          </a:p>
          <a:p>
            <a:pPr algn="just">
              <a:lnSpc>
                <a:spcPct val="65000"/>
              </a:lnSpc>
              <a:spcBef>
                <a:spcPts val="677"/>
              </a:spcBef>
            </a:pPr>
            <a:r>
              <a:rPr lang="en-US" sz="2000" b="1" dirty="0">
                <a:solidFill>
                  <a:srgbClr val="FF0000"/>
                </a:solidFill>
                <a:latin typeface="Courier New" pitchFamily="49" charset="0"/>
                <a:cs typeface="Courier New" pitchFamily="49" charset="0"/>
              </a:rPr>
              <a:t>      </a:t>
            </a:r>
            <a:r>
              <a:rPr lang="en-AU" sz="2000" b="1" dirty="0" err="1">
                <a:solidFill>
                  <a:srgbClr val="FF0000"/>
                </a:solidFill>
                <a:latin typeface="Courier New" pitchFamily="49" charset="0"/>
                <a:cs typeface="Courier New" pitchFamily="49" charset="0"/>
              </a:rPr>
              <a:t>accs</a:t>
            </a:r>
            <a:r>
              <a:rPr lang="en-AU" sz="2000" b="1" dirty="0">
                <a:solidFill>
                  <a:srgbClr val="FF0000"/>
                </a:solidFill>
                <a:latin typeface="Courier New" pitchFamily="49" charset="0"/>
                <a:cs typeface="Courier New" pitchFamily="49" charset="0"/>
              </a:rPr>
              <a:t>[1] = new Account("g234","David",2000.0);</a:t>
            </a:r>
          </a:p>
          <a:p>
            <a:pPr algn="just">
              <a:lnSpc>
                <a:spcPct val="65000"/>
              </a:lnSpc>
              <a:spcBef>
                <a:spcPts val="677"/>
              </a:spcBef>
            </a:pPr>
            <a:r>
              <a:rPr lang="en-US" sz="2000" b="1" dirty="0">
                <a:solidFill>
                  <a:srgbClr val="FF0000"/>
                </a:solidFill>
                <a:latin typeface="Courier New" pitchFamily="49" charset="0"/>
                <a:cs typeface="Courier New" pitchFamily="49" charset="0"/>
              </a:rPr>
              <a:t>      </a:t>
            </a:r>
            <a:r>
              <a:rPr lang="en-AU" sz="2000" b="1" dirty="0" err="1">
                <a:solidFill>
                  <a:srgbClr val="FF0000"/>
                </a:solidFill>
                <a:latin typeface="Courier New" pitchFamily="49" charset="0"/>
                <a:cs typeface="Courier New" pitchFamily="49" charset="0"/>
              </a:rPr>
              <a:t>accs</a:t>
            </a:r>
            <a:r>
              <a:rPr lang="en-AU" sz="2000" b="1" dirty="0">
                <a:solidFill>
                  <a:srgbClr val="FF0000"/>
                </a:solidFill>
                <a:latin typeface="Courier New" pitchFamily="49" charset="0"/>
                <a:cs typeface="Courier New" pitchFamily="49" charset="0"/>
              </a:rPr>
              <a:t>[2] = new Account(“a456","Daryl",1500.0);</a:t>
            </a:r>
            <a:endParaRPr lang="en-US" sz="2000" b="1" dirty="0">
              <a:solidFill>
                <a:srgbClr val="FF0000"/>
              </a:solidFill>
              <a:latin typeface="Courier New" pitchFamily="49" charset="0"/>
              <a:cs typeface="Courier New" pitchFamily="49" charset="0"/>
            </a:endParaRPr>
          </a:p>
          <a:p>
            <a:pPr algn="just">
              <a:lnSpc>
                <a:spcPct val="65000"/>
              </a:lnSpc>
              <a:spcBef>
                <a:spcPts val="677"/>
              </a:spcBef>
            </a:pPr>
            <a:r>
              <a:rPr lang="en-AU" sz="2000" b="1" dirty="0">
                <a:solidFill>
                  <a:srgbClr val="FF0000"/>
                </a:solidFill>
                <a:latin typeface="Courier New" pitchFamily="49" charset="0"/>
                <a:cs typeface="Courier New" pitchFamily="49" charset="0"/>
              </a:rPr>
              <a:t>      </a:t>
            </a:r>
            <a:r>
              <a:rPr lang="en-AU" sz="2000" b="1" dirty="0" err="1">
                <a:solidFill>
                  <a:srgbClr val="FF0000"/>
                </a:solidFill>
                <a:latin typeface="Courier New" pitchFamily="49" charset="0"/>
                <a:cs typeface="Courier New" pitchFamily="49" charset="0"/>
              </a:rPr>
              <a:t>accs</a:t>
            </a:r>
            <a:r>
              <a:rPr lang="en-AU" sz="2000" b="1" dirty="0">
                <a:solidFill>
                  <a:srgbClr val="FF0000"/>
                </a:solidFill>
                <a:latin typeface="Courier New" pitchFamily="49" charset="0"/>
                <a:cs typeface="Courier New" pitchFamily="49" charset="0"/>
              </a:rPr>
              <a:t>[3] = new Account(“f111",“Jenny",2000.0);</a:t>
            </a:r>
            <a:endParaRPr lang="en-US" sz="2000" b="1" dirty="0">
              <a:solidFill>
                <a:srgbClr val="FF0000"/>
              </a:solidFill>
              <a:latin typeface="Courier New" pitchFamily="49" charset="0"/>
              <a:cs typeface="Courier New" pitchFamily="49" charset="0"/>
            </a:endParaRPr>
          </a:p>
          <a:p>
            <a:pPr algn="just">
              <a:lnSpc>
                <a:spcPct val="65000"/>
              </a:lnSpc>
              <a:spcBef>
                <a:spcPts val="677"/>
              </a:spcBef>
            </a:pPr>
            <a:r>
              <a:rPr lang="en-AU" sz="2000" b="1" dirty="0">
                <a:solidFill>
                  <a:srgbClr val="FF0000"/>
                </a:solidFill>
                <a:latin typeface="Courier New" pitchFamily="49" charset="0"/>
                <a:cs typeface="Courier New" pitchFamily="49" charset="0"/>
              </a:rPr>
              <a:t>      </a:t>
            </a:r>
            <a:r>
              <a:rPr lang="en-AU" sz="2000" b="1" dirty="0" err="1">
                <a:solidFill>
                  <a:srgbClr val="FF0000"/>
                </a:solidFill>
                <a:latin typeface="Courier New" pitchFamily="49" charset="0"/>
                <a:cs typeface="Courier New" pitchFamily="49" charset="0"/>
              </a:rPr>
              <a:t>accs</a:t>
            </a:r>
            <a:r>
              <a:rPr lang="en-AU" sz="2000" b="1" dirty="0">
                <a:solidFill>
                  <a:srgbClr val="FF0000"/>
                </a:solidFill>
                <a:latin typeface="Courier New" pitchFamily="49" charset="0"/>
                <a:cs typeface="Courier New" pitchFamily="49" charset="0"/>
              </a:rPr>
              <a:t>[4] = new Account("g234","David",2000.0);</a:t>
            </a:r>
          </a:p>
          <a:p>
            <a:pPr algn="just">
              <a:lnSpc>
                <a:spcPct val="65000"/>
              </a:lnSpc>
              <a:spcBef>
                <a:spcPts val="1353"/>
              </a:spcBef>
            </a:pPr>
            <a:r>
              <a:rPr lang="en-AU" sz="2000" b="1" dirty="0">
                <a:solidFill>
                  <a:srgbClr val="FF0000"/>
                </a:solidFill>
                <a:latin typeface="Courier New" pitchFamily="49" charset="0"/>
                <a:cs typeface="Courier New" pitchFamily="49" charset="0"/>
              </a:rPr>
              <a:t>      String id;</a:t>
            </a:r>
          </a:p>
          <a:p>
            <a:pPr algn="just">
              <a:lnSpc>
                <a:spcPct val="75000"/>
              </a:lnSpc>
              <a:spcBef>
                <a:spcPts val="0"/>
              </a:spcBef>
            </a:pPr>
            <a:r>
              <a:rPr lang="en-AU" sz="2000" b="1" dirty="0">
                <a:solidFill>
                  <a:srgbClr val="FF0000"/>
                </a:solidFill>
                <a:latin typeface="Courier New" pitchFamily="49" charset="0"/>
                <a:cs typeface="Courier New" pitchFamily="49" charset="0"/>
              </a:rPr>
              <a:t>      Scanner sc = new Scanner (</a:t>
            </a:r>
            <a:r>
              <a:rPr lang="en-AU" sz="2000" b="1" dirty="0" err="1">
                <a:solidFill>
                  <a:srgbClr val="FF0000"/>
                </a:solidFill>
                <a:latin typeface="Courier New" pitchFamily="49" charset="0"/>
                <a:cs typeface="Courier New" pitchFamily="49" charset="0"/>
              </a:rPr>
              <a:t>System.in</a:t>
            </a:r>
            <a:r>
              <a:rPr lang="en-AU" sz="2000" b="1" dirty="0">
                <a:solidFill>
                  <a:srgbClr val="FF0000"/>
                </a:solidFill>
                <a:latin typeface="Courier New" pitchFamily="49" charset="0"/>
                <a:cs typeface="Courier New" pitchFamily="49" charset="0"/>
              </a:rPr>
              <a:t>);</a:t>
            </a:r>
          </a:p>
          <a:p>
            <a:pPr algn="just">
              <a:lnSpc>
                <a:spcPct val="75000"/>
              </a:lnSpc>
              <a:spcBef>
                <a:spcPts val="0"/>
              </a:spcBef>
            </a:pPr>
            <a:endParaRPr lang="en-AU" sz="2000" b="1" dirty="0">
              <a:solidFill>
                <a:srgbClr val="FF0000"/>
              </a:solidFill>
              <a:latin typeface="Courier New" pitchFamily="49" charset="0"/>
              <a:cs typeface="Courier New" pitchFamily="49" charset="0"/>
            </a:endParaRPr>
          </a:p>
          <a:p>
            <a:pPr algn="just">
              <a:lnSpc>
                <a:spcPct val="75000"/>
              </a:lnSpc>
              <a:spcBef>
                <a:spcPts val="0"/>
              </a:spcBef>
            </a:pPr>
            <a:r>
              <a:rPr lang="en-AU" sz="2000" b="1" dirty="0">
                <a:solidFill>
                  <a:srgbClr val="FF0000"/>
                </a:solidFill>
                <a:latin typeface="Courier New" pitchFamily="49" charset="0"/>
                <a:cs typeface="Courier New" pitchFamily="49" charset="0"/>
              </a:rPr>
              <a:t>      System.out.print(“Enter account id to display: “);</a:t>
            </a:r>
          </a:p>
          <a:p>
            <a:pPr algn="just">
              <a:lnSpc>
                <a:spcPct val="75000"/>
              </a:lnSpc>
              <a:spcBef>
                <a:spcPts val="0"/>
              </a:spcBef>
            </a:pPr>
            <a:r>
              <a:rPr lang="en-AU" sz="2000" b="1" dirty="0">
                <a:solidFill>
                  <a:srgbClr val="FF0000"/>
                </a:solidFill>
                <a:latin typeface="Courier New" pitchFamily="49" charset="0"/>
                <a:cs typeface="Courier New" pitchFamily="49" charset="0"/>
              </a:rPr>
              <a:t>      id = </a:t>
            </a:r>
            <a:r>
              <a:rPr lang="en-AU" sz="2000" b="1" dirty="0" err="1">
                <a:solidFill>
                  <a:srgbClr val="FF0000"/>
                </a:solidFill>
                <a:latin typeface="Courier New" pitchFamily="49" charset="0"/>
                <a:cs typeface="Courier New" pitchFamily="49" charset="0"/>
              </a:rPr>
              <a:t>sc.nextLine</a:t>
            </a:r>
            <a:r>
              <a:rPr lang="en-AU" sz="2000" b="1" dirty="0">
                <a:solidFill>
                  <a:srgbClr val="FF0000"/>
                </a:solidFill>
                <a:latin typeface="Courier New" pitchFamily="49" charset="0"/>
                <a:cs typeface="Courier New" pitchFamily="49"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5</a:t>
            </a:fld>
            <a:endParaRPr lang="en-US"/>
          </a:p>
        </p:txBody>
      </p:sp>
      <p:sp>
        <p:nvSpPr>
          <p:cNvPr id="4" name="Rectangle 3"/>
          <p:cNvSpPr/>
          <p:nvPr/>
        </p:nvSpPr>
        <p:spPr>
          <a:xfrm>
            <a:off x="977583" y="648131"/>
            <a:ext cx="9186421" cy="4796788"/>
          </a:xfrm>
          <a:prstGeom prst="rect">
            <a:avLst/>
          </a:prstGeom>
        </p:spPr>
        <p:txBody>
          <a:bodyPr wrap="square" lIns="103085" tIns="51543" rIns="103085" bIns="51543">
            <a:spAutoFit/>
          </a:bodyPr>
          <a:lstStyle/>
          <a:p>
            <a:pPr algn="just">
              <a:spcBef>
                <a:spcPts val="677"/>
              </a:spcBef>
            </a:pPr>
            <a:r>
              <a:rPr lang="en-AU" sz="2000" b="1" dirty="0">
                <a:solidFill>
                  <a:srgbClr val="FF0000"/>
                </a:solidFill>
                <a:latin typeface="Courier New" pitchFamily="49" charset="0"/>
                <a:cs typeface="Courier New" pitchFamily="49" charset="0"/>
              </a:rPr>
              <a:t>// step through the array of Accounts using a loop</a:t>
            </a:r>
          </a:p>
          <a:p>
            <a:pPr algn="just">
              <a:spcBef>
                <a:spcPts val="0"/>
              </a:spcBef>
            </a:pPr>
            <a:r>
              <a:rPr lang="en-AU" sz="2000" b="1" dirty="0">
                <a:solidFill>
                  <a:srgbClr val="FF0000"/>
                </a:solidFill>
                <a:latin typeface="Courier New" pitchFamily="49" charset="0"/>
                <a:cs typeface="Courier New" pitchFamily="49" charset="0"/>
              </a:rPr>
              <a:t>for (int </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 = 0; </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 &lt; accs.length; </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a:t>
            </a:r>
          </a:p>
          <a:p>
            <a:pPr algn="just">
              <a:spcBef>
                <a:spcPts val="0"/>
              </a:spcBef>
            </a:pPr>
            <a:r>
              <a:rPr lang="en-AU" sz="2000" b="1" dirty="0">
                <a:solidFill>
                  <a:srgbClr val="FF0000"/>
                </a:solidFill>
                <a:latin typeface="Courier New" pitchFamily="49" charset="0"/>
                <a:cs typeface="Courier New" pitchFamily="49" charset="0"/>
              </a:rPr>
              <a:t>{</a:t>
            </a:r>
          </a:p>
          <a:p>
            <a:pPr algn="just">
              <a:spcBef>
                <a:spcPts val="0"/>
              </a:spcBef>
            </a:pPr>
            <a:r>
              <a:rPr lang="en-AU" sz="2000" b="1" dirty="0">
                <a:solidFill>
                  <a:srgbClr val="FF0000"/>
                </a:solidFill>
                <a:latin typeface="Courier New" pitchFamily="49" charset="0"/>
                <a:cs typeface="Courier New" pitchFamily="49" charset="0"/>
              </a:rPr>
              <a:t>   // check the current account to see if it has</a:t>
            </a:r>
          </a:p>
          <a:p>
            <a:pPr algn="just">
              <a:spcBef>
                <a:spcPts val="0"/>
              </a:spcBef>
            </a:pPr>
            <a:r>
              <a:rPr lang="en-AU" sz="2000" b="1" dirty="0">
                <a:solidFill>
                  <a:srgbClr val="FF0000"/>
                </a:solidFill>
                <a:latin typeface="Courier New" pitchFamily="49" charset="0"/>
                <a:cs typeface="Courier New" pitchFamily="49" charset="0"/>
              </a:rPr>
              <a:t>   // the account id specified by the user</a:t>
            </a:r>
          </a:p>
          <a:p>
            <a:pPr algn="just">
              <a:spcBef>
                <a:spcPts val="0"/>
              </a:spcBef>
            </a:pPr>
            <a:r>
              <a:rPr lang="en-AU" sz="2000" b="1" dirty="0">
                <a:solidFill>
                  <a:srgbClr val="FF0000"/>
                </a:solidFill>
                <a:latin typeface="Courier New" pitchFamily="49" charset="0"/>
                <a:cs typeface="Courier New" pitchFamily="49" charset="0"/>
              </a:rPr>
              <a:t>   if (</a:t>
            </a:r>
            <a:r>
              <a:rPr lang="en-AU" sz="2000" b="1" dirty="0" err="1">
                <a:solidFill>
                  <a:srgbClr val="FF0000"/>
                </a:solidFill>
                <a:latin typeface="Courier New" pitchFamily="49" charset="0"/>
                <a:cs typeface="Courier New" pitchFamily="49" charset="0"/>
              </a:rPr>
              <a:t>accs</a:t>
            </a:r>
            <a:r>
              <a:rPr lang="en-AU" sz="2000" b="1" dirty="0">
                <a:solidFill>
                  <a:srgbClr val="FF0000"/>
                </a:solidFill>
                <a:latin typeface="Courier New" pitchFamily="49" charset="0"/>
                <a:cs typeface="Courier New" pitchFamily="49" charset="0"/>
              </a:rPr>
              <a:t>[</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a:t>
            </a:r>
            <a:r>
              <a:rPr lang="en-AU" sz="2000" b="1" dirty="0" err="1">
                <a:solidFill>
                  <a:srgbClr val="FF0000"/>
                </a:solidFill>
                <a:latin typeface="Courier New" pitchFamily="49" charset="0"/>
                <a:cs typeface="Courier New" pitchFamily="49" charset="0"/>
              </a:rPr>
              <a:t>getID</a:t>
            </a:r>
            <a:r>
              <a:rPr lang="en-AU" sz="2000" b="1" dirty="0">
                <a:solidFill>
                  <a:srgbClr val="FF0000"/>
                </a:solidFill>
                <a:latin typeface="Courier New" pitchFamily="49" charset="0"/>
                <a:cs typeface="Courier New" pitchFamily="49" charset="0"/>
              </a:rPr>
              <a:t>().equals(id))</a:t>
            </a:r>
          </a:p>
          <a:p>
            <a:pPr algn="just">
              <a:spcBef>
                <a:spcPts val="0"/>
              </a:spcBef>
            </a:pPr>
            <a:r>
              <a:rPr lang="en-AU" sz="2000" b="1" dirty="0">
                <a:solidFill>
                  <a:srgbClr val="FF0000"/>
                </a:solidFill>
                <a:latin typeface="Courier New" pitchFamily="49" charset="0"/>
                <a:cs typeface="Courier New" pitchFamily="49" charset="0"/>
              </a:rPr>
              <a:t>   {</a:t>
            </a:r>
          </a:p>
          <a:p>
            <a:pPr algn="just">
              <a:spcBef>
                <a:spcPts val="0"/>
              </a:spcBef>
            </a:pPr>
            <a:r>
              <a:rPr lang="en-AU" sz="2000" b="1" dirty="0">
                <a:solidFill>
                  <a:srgbClr val="FF0000"/>
                </a:solidFill>
                <a:latin typeface="Courier New" pitchFamily="49" charset="0"/>
                <a:cs typeface="Courier New" pitchFamily="49" charset="0"/>
              </a:rPr>
              <a:t>      System.out.println(“Matching account found!“);</a:t>
            </a:r>
          </a:p>
          <a:p>
            <a:pPr algn="just">
              <a:spcBef>
                <a:spcPts val="0"/>
              </a:spcBef>
            </a:pPr>
            <a:r>
              <a:rPr lang="en-AU" sz="2000" b="1" dirty="0">
                <a:solidFill>
                  <a:srgbClr val="FF0000"/>
                </a:solidFill>
                <a:latin typeface="Courier New" pitchFamily="49" charset="0"/>
                <a:cs typeface="Courier New" pitchFamily="49" charset="0"/>
              </a:rPr>
              <a:t>      System.out.println(“ID: “ + </a:t>
            </a:r>
            <a:r>
              <a:rPr lang="en-AU" sz="2000" b="1" dirty="0" err="1">
                <a:solidFill>
                  <a:srgbClr val="FF0000"/>
                </a:solidFill>
                <a:latin typeface="Courier New" pitchFamily="49" charset="0"/>
                <a:cs typeface="Courier New" pitchFamily="49" charset="0"/>
              </a:rPr>
              <a:t>accs</a:t>
            </a:r>
            <a:r>
              <a:rPr lang="en-AU" sz="2000" b="1" dirty="0">
                <a:solidFill>
                  <a:srgbClr val="FF0000"/>
                </a:solidFill>
                <a:latin typeface="Courier New" pitchFamily="49" charset="0"/>
                <a:cs typeface="Courier New" pitchFamily="49" charset="0"/>
              </a:rPr>
              <a:t>[</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a:t>
            </a:r>
            <a:r>
              <a:rPr lang="en-AU" sz="2000" b="1" dirty="0" err="1">
                <a:solidFill>
                  <a:srgbClr val="FF0000"/>
                </a:solidFill>
                <a:latin typeface="Courier New" pitchFamily="49" charset="0"/>
                <a:cs typeface="Courier New" pitchFamily="49" charset="0"/>
              </a:rPr>
              <a:t>getID</a:t>
            </a:r>
            <a:r>
              <a:rPr lang="en-AU" sz="2000" b="1" dirty="0">
                <a:solidFill>
                  <a:srgbClr val="FF0000"/>
                </a:solidFill>
                <a:latin typeface="Courier New" pitchFamily="49" charset="0"/>
                <a:cs typeface="Courier New" pitchFamily="49" charset="0"/>
              </a:rPr>
              <a:t>());</a:t>
            </a:r>
          </a:p>
          <a:p>
            <a:pPr algn="just">
              <a:spcBef>
                <a:spcPts val="0"/>
              </a:spcBef>
            </a:pPr>
            <a:r>
              <a:rPr lang="en-AU" sz="2000" b="1" dirty="0">
                <a:solidFill>
                  <a:srgbClr val="FF0000"/>
                </a:solidFill>
                <a:latin typeface="Courier New" pitchFamily="49" charset="0"/>
                <a:cs typeface="Courier New" pitchFamily="49" charset="0"/>
              </a:rPr>
              <a:t>      System.out.println(“Name: “ + </a:t>
            </a:r>
            <a:r>
              <a:rPr lang="en-AU" sz="2000" b="1" dirty="0" err="1">
                <a:solidFill>
                  <a:srgbClr val="FF0000"/>
                </a:solidFill>
                <a:latin typeface="Courier New" pitchFamily="49" charset="0"/>
                <a:cs typeface="Courier New" pitchFamily="49" charset="0"/>
              </a:rPr>
              <a:t>accs</a:t>
            </a:r>
            <a:r>
              <a:rPr lang="en-AU" sz="2000" b="1" dirty="0">
                <a:solidFill>
                  <a:srgbClr val="FF0000"/>
                </a:solidFill>
                <a:latin typeface="Courier New" pitchFamily="49" charset="0"/>
                <a:cs typeface="Courier New" pitchFamily="49" charset="0"/>
              </a:rPr>
              <a:t>[</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a:t>
            </a:r>
            <a:r>
              <a:rPr lang="en-AU" sz="2000" b="1" dirty="0" err="1">
                <a:solidFill>
                  <a:srgbClr val="FF0000"/>
                </a:solidFill>
                <a:latin typeface="Courier New" pitchFamily="49" charset="0"/>
                <a:cs typeface="Courier New" pitchFamily="49" charset="0"/>
              </a:rPr>
              <a:t>getName</a:t>
            </a:r>
            <a:r>
              <a:rPr lang="en-AU" sz="2000" b="1" dirty="0">
                <a:solidFill>
                  <a:srgbClr val="FF0000"/>
                </a:solidFill>
                <a:latin typeface="Courier New" pitchFamily="49" charset="0"/>
                <a:cs typeface="Courier New" pitchFamily="49" charset="0"/>
              </a:rPr>
              <a:t>());</a:t>
            </a:r>
          </a:p>
          <a:p>
            <a:pPr algn="just">
              <a:spcBef>
                <a:spcPts val="0"/>
              </a:spcBef>
            </a:pPr>
            <a:r>
              <a:rPr lang="en-AU" sz="2000" b="1" dirty="0">
                <a:solidFill>
                  <a:srgbClr val="FF0000"/>
                </a:solidFill>
                <a:latin typeface="Courier New" pitchFamily="49" charset="0"/>
                <a:cs typeface="Courier New" pitchFamily="49" charset="0"/>
              </a:rPr>
              <a:t>      System.out.println(“Balance: “ +</a:t>
            </a:r>
          </a:p>
          <a:p>
            <a:pPr algn="just">
              <a:spcBef>
                <a:spcPts val="0"/>
              </a:spcBef>
            </a:pPr>
            <a:r>
              <a:rPr lang="en-AU" sz="2000" b="1" dirty="0">
                <a:solidFill>
                  <a:srgbClr val="FF0000"/>
                </a:solidFill>
                <a:latin typeface="Courier New" pitchFamily="49" charset="0"/>
                <a:cs typeface="Courier New" pitchFamily="49" charset="0"/>
              </a:rPr>
              <a:t>                         </a:t>
            </a:r>
            <a:r>
              <a:rPr lang="en-AU" sz="2000" b="1" dirty="0" err="1">
                <a:solidFill>
                  <a:srgbClr val="FF0000"/>
                </a:solidFill>
                <a:latin typeface="Courier New" pitchFamily="49" charset="0"/>
                <a:cs typeface="Courier New" pitchFamily="49" charset="0"/>
              </a:rPr>
              <a:t>accs</a:t>
            </a:r>
            <a:r>
              <a:rPr lang="en-AU" sz="2000" b="1" dirty="0">
                <a:solidFill>
                  <a:srgbClr val="FF0000"/>
                </a:solidFill>
                <a:latin typeface="Courier New" pitchFamily="49" charset="0"/>
                <a:cs typeface="Courier New" pitchFamily="49" charset="0"/>
              </a:rPr>
              <a:t>[</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].getBalance());</a:t>
            </a:r>
          </a:p>
          <a:p>
            <a:pPr algn="just">
              <a:spcBef>
                <a:spcPts val="0"/>
              </a:spcBef>
            </a:pPr>
            <a:r>
              <a:rPr lang="en-AU" sz="2000" b="1" dirty="0">
                <a:solidFill>
                  <a:srgbClr val="FF0000"/>
                </a:solidFill>
                <a:latin typeface="Courier New" pitchFamily="49" charset="0"/>
                <a:cs typeface="Courier New" pitchFamily="49" charset="0"/>
              </a:rPr>
              <a:t>   }</a:t>
            </a:r>
          </a:p>
          <a:p>
            <a:pPr algn="just">
              <a:spcBef>
                <a:spcPts val="0"/>
              </a:spcBef>
            </a:pPr>
            <a:r>
              <a:rPr lang="en-AU" sz="2000" b="1" dirty="0">
                <a:solidFill>
                  <a:srgbClr val="FF0000"/>
                </a:solidFill>
                <a:latin typeface="Courier New" pitchFamily="49" charset="0"/>
                <a:cs typeface="Courier New" pitchFamily="49" charset="0"/>
              </a:rPr>
              <a:t>}</a:t>
            </a:r>
            <a:endParaRPr lang="en-US" sz="2000" b="1" dirty="0">
              <a:solidFill>
                <a:srgbClr val="FF0000"/>
              </a:solidFill>
              <a:latin typeface="Courier New" pitchFamily="49" charset="0"/>
              <a:cs typeface="Courier New" pitchFamily="49" charset="0"/>
            </a:endParaRPr>
          </a:p>
          <a:p>
            <a:pPr algn="just">
              <a:lnSpc>
                <a:spcPct val="65000"/>
              </a:lnSpc>
              <a:spcBef>
                <a:spcPts val="1353"/>
              </a:spcBef>
            </a:pPr>
            <a:endParaRPr lang="en-AU" b="1" dirty="0">
              <a:solidFill>
                <a:srgbClr val="FF0000"/>
              </a:solidFill>
              <a:latin typeface="Courier New" pitchFamily="49" charset="0"/>
              <a:cs typeface="Courier New"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Text Box 3"/>
          <p:cNvSpPr txBox="1">
            <a:spLocks noChangeArrowheads="1"/>
          </p:cNvSpPr>
          <p:nvPr/>
        </p:nvSpPr>
        <p:spPr bwMode="auto">
          <a:xfrm>
            <a:off x="722407" y="478013"/>
            <a:ext cx="9271480" cy="6580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ctr">
              <a:spcBef>
                <a:spcPct val="50000"/>
              </a:spcBef>
            </a:pPr>
            <a:r>
              <a:rPr lang="en-US" sz="3600" dirty="0">
                <a:solidFill>
                  <a:schemeClr val="tx2"/>
                </a:solidFill>
                <a:latin typeface="+mj-lt"/>
                <a:ea typeface="+mj-ea"/>
              </a:rPr>
              <a:t>Searching for objects in an array (cont)</a:t>
            </a:r>
            <a:endParaRPr lang="en-AU" sz="3600" dirty="0">
              <a:solidFill>
                <a:schemeClr val="tx2"/>
              </a:solidFill>
              <a:latin typeface="+mj-lt"/>
              <a:ea typeface="+mj-ea"/>
            </a:endParaRPr>
          </a:p>
        </p:txBody>
      </p:sp>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6</a:t>
            </a:fld>
            <a:endParaRPr lang="en-US" dirty="0"/>
          </a:p>
        </p:txBody>
      </p:sp>
      <p:sp>
        <p:nvSpPr>
          <p:cNvPr id="5" name="TextBox 4"/>
          <p:cNvSpPr txBox="1"/>
          <p:nvPr/>
        </p:nvSpPr>
        <p:spPr>
          <a:xfrm>
            <a:off x="382168" y="1158488"/>
            <a:ext cx="9951956" cy="2561176"/>
          </a:xfrm>
          <a:prstGeom prst="rect">
            <a:avLst/>
          </a:prstGeom>
          <a:noFill/>
        </p:spPr>
        <p:txBody>
          <a:bodyPr wrap="square" lIns="103085" tIns="51543" rIns="103085" bIns="51543" rtlCol="0">
            <a:spAutoFit/>
          </a:bodyPr>
          <a:lstStyle/>
          <a:p>
            <a:pPr algn="just"/>
            <a:r>
              <a:rPr lang="en-US" sz="2500" dirty="0"/>
              <a:t>How do we handle failed searches where the specified account id was not found amongst any of the objects stored in the array?</a:t>
            </a:r>
          </a:p>
          <a:p>
            <a:pPr algn="just">
              <a:spcBef>
                <a:spcPts val="1353"/>
              </a:spcBef>
            </a:pPr>
            <a:r>
              <a:rPr lang="en-US" sz="2500" dirty="0"/>
              <a:t>Perhaps we could try using an else statement to handle situations where the matching ID is not found?</a:t>
            </a:r>
          </a:p>
          <a:p>
            <a:pPr algn="just"/>
            <a:endParaRPr lang="en-US" sz="2500" dirty="0"/>
          </a:p>
          <a:p>
            <a:endParaRPr lang="en-US" sz="2300" dirty="0">
              <a:latin typeface="Courier New" pitchFamily="49" charset="0"/>
              <a:cs typeface="Courier New" pitchFamily="49" charset="0"/>
            </a:endParaRPr>
          </a:p>
        </p:txBody>
      </p:sp>
      <p:sp>
        <p:nvSpPr>
          <p:cNvPr id="52" name="TextBox 51"/>
          <p:cNvSpPr txBox="1"/>
          <p:nvPr/>
        </p:nvSpPr>
        <p:spPr>
          <a:xfrm>
            <a:off x="467228" y="3029793"/>
            <a:ext cx="9781837" cy="4318067"/>
          </a:xfrm>
          <a:prstGeom prst="rect">
            <a:avLst/>
          </a:prstGeom>
          <a:noFill/>
        </p:spPr>
        <p:txBody>
          <a:bodyPr wrap="square" lIns="103085" tIns="51543" rIns="103085" bIns="51543" rtlCol="0">
            <a:spAutoFit/>
          </a:bodyPr>
          <a:lstStyle/>
          <a:p>
            <a:pPr algn="just">
              <a:lnSpc>
                <a:spcPct val="65000"/>
              </a:lnSpc>
              <a:spcBef>
                <a:spcPts val="1353"/>
              </a:spcBef>
            </a:pPr>
            <a:r>
              <a:rPr lang="en-US" sz="2000" b="1" dirty="0">
                <a:solidFill>
                  <a:srgbClr val="FF0000"/>
                </a:solidFill>
                <a:latin typeface="Courier New" pitchFamily="49" charset="0"/>
                <a:cs typeface="Courier New" pitchFamily="49" charset="0"/>
              </a:rPr>
              <a:t>import </a:t>
            </a:r>
            <a:r>
              <a:rPr lang="en-US" sz="2000" b="1" dirty="0" err="1">
                <a:solidFill>
                  <a:srgbClr val="FF0000"/>
                </a:solidFill>
                <a:latin typeface="Courier New" pitchFamily="49" charset="0"/>
                <a:cs typeface="Courier New" pitchFamily="49" charset="0"/>
              </a:rPr>
              <a:t>java.util</a:t>
            </a:r>
            <a:r>
              <a:rPr lang="en-US" sz="2000" b="1" dirty="0">
                <a:solidFill>
                  <a:srgbClr val="FF0000"/>
                </a:solidFill>
                <a:latin typeface="Courier New" pitchFamily="49" charset="0"/>
                <a:cs typeface="Courier New" pitchFamily="49" charset="0"/>
              </a:rPr>
              <a:t>.*;</a:t>
            </a:r>
          </a:p>
          <a:p>
            <a:pPr algn="just">
              <a:lnSpc>
                <a:spcPct val="65000"/>
              </a:lnSpc>
              <a:spcBef>
                <a:spcPts val="677"/>
              </a:spcBef>
            </a:pPr>
            <a:r>
              <a:rPr lang="en-US" sz="2000" b="1" dirty="0">
                <a:solidFill>
                  <a:srgbClr val="FF0000"/>
                </a:solidFill>
                <a:latin typeface="Courier New" pitchFamily="49" charset="0"/>
                <a:cs typeface="Courier New" pitchFamily="49" charset="0"/>
              </a:rPr>
              <a:t>class </a:t>
            </a:r>
            <a:r>
              <a:rPr lang="en-US" sz="2000" b="1" dirty="0" err="1">
                <a:solidFill>
                  <a:srgbClr val="FF0000"/>
                </a:solidFill>
                <a:latin typeface="Courier New" pitchFamily="49" charset="0"/>
                <a:cs typeface="Courier New" pitchFamily="49" charset="0"/>
              </a:rPr>
              <a:t>AccountSearchDemo</a:t>
            </a:r>
            <a:endParaRPr lang="en-US" sz="2000" b="1" dirty="0">
              <a:solidFill>
                <a:srgbClr val="FF0000"/>
              </a:solidFill>
              <a:latin typeface="Courier New" pitchFamily="49" charset="0"/>
              <a:cs typeface="Courier New" pitchFamily="49" charset="0"/>
            </a:endParaRPr>
          </a:p>
          <a:p>
            <a:pPr algn="just">
              <a:lnSpc>
                <a:spcPct val="65000"/>
              </a:lnSpc>
              <a:spcBef>
                <a:spcPts val="677"/>
              </a:spcBef>
            </a:pPr>
            <a:r>
              <a:rPr lang="en-US" sz="2000" b="1" dirty="0">
                <a:solidFill>
                  <a:srgbClr val="FF0000"/>
                </a:solidFill>
                <a:latin typeface="Courier New" pitchFamily="49" charset="0"/>
                <a:cs typeface="Courier New" pitchFamily="49" charset="0"/>
              </a:rPr>
              <a:t>{</a:t>
            </a:r>
          </a:p>
          <a:p>
            <a:pPr algn="just">
              <a:lnSpc>
                <a:spcPct val="65000"/>
              </a:lnSpc>
              <a:spcBef>
                <a:spcPts val="677"/>
              </a:spcBef>
            </a:pPr>
            <a:r>
              <a:rPr lang="en-US" sz="2000" b="1" dirty="0">
                <a:solidFill>
                  <a:srgbClr val="FF0000"/>
                </a:solidFill>
                <a:latin typeface="Courier New" pitchFamily="49" charset="0"/>
                <a:cs typeface="Courier New" pitchFamily="49" charset="0"/>
              </a:rPr>
              <a:t>   public static void main(String [] </a:t>
            </a:r>
            <a:r>
              <a:rPr lang="en-US" sz="2000" b="1" dirty="0" err="1">
                <a:solidFill>
                  <a:srgbClr val="FF0000"/>
                </a:solidFill>
                <a:latin typeface="Courier New" pitchFamily="49" charset="0"/>
                <a:cs typeface="Courier New" pitchFamily="49" charset="0"/>
              </a:rPr>
              <a:t>args</a:t>
            </a:r>
            <a:r>
              <a:rPr lang="en-US" sz="2000" b="1" dirty="0">
                <a:solidFill>
                  <a:srgbClr val="FF0000"/>
                </a:solidFill>
                <a:latin typeface="Courier New" pitchFamily="49" charset="0"/>
                <a:cs typeface="Courier New" pitchFamily="49" charset="0"/>
              </a:rPr>
              <a:t>)</a:t>
            </a:r>
          </a:p>
          <a:p>
            <a:pPr algn="just">
              <a:lnSpc>
                <a:spcPct val="65000"/>
              </a:lnSpc>
              <a:spcBef>
                <a:spcPts val="677"/>
              </a:spcBef>
            </a:pPr>
            <a:r>
              <a:rPr lang="en-US" sz="2000" b="1" dirty="0">
                <a:solidFill>
                  <a:srgbClr val="FF0000"/>
                </a:solidFill>
                <a:latin typeface="Courier New" pitchFamily="49" charset="0"/>
                <a:cs typeface="Courier New" pitchFamily="49" charset="0"/>
              </a:rPr>
              <a:t>   {</a:t>
            </a:r>
          </a:p>
          <a:p>
            <a:pPr algn="just">
              <a:lnSpc>
                <a:spcPct val="65000"/>
              </a:lnSpc>
              <a:spcBef>
                <a:spcPts val="1353"/>
              </a:spcBef>
            </a:pPr>
            <a:r>
              <a:rPr lang="en-US" sz="2000" b="1" dirty="0">
                <a:solidFill>
                  <a:srgbClr val="FF0000"/>
                </a:solidFill>
                <a:latin typeface="Courier New" pitchFamily="49" charset="0"/>
                <a:cs typeface="Courier New" pitchFamily="49" charset="0"/>
              </a:rPr>
              <a:t>      Account [] </a:t>
            </a:r>
            <a:r>
              <a:rPr lang="en-US" sz="2000" b="1" dirty="0" err="1">
                <a:solidFill>
                  <a:srgbClr val="FF0000"/>
                </a:solidFill>
                <a:latin typeface="Courier New" pitchFamily="49" charset="0"/>
                <a:cs typeface="Courier New" pitchFamily="49" charset="0"/>
              </a:rPr>
              <a:t>accs</a:t>
            </a:r>
            <a:r>
              <a:rPr lang="en-US" sz="2000" b="1" dirty="0">
                <a:solidFill>
                  <a:srgbClr val="FF0000"/>
                </a:solidFill>
                <a:latin typeface="Courier New" pitchFamily="49" charset="0"/>
                <a:cs typeface="Courier New" pitchFamily="49" charset="0"/>
              </a:rPr>
              <a:t> = new Account[5];</a:t>
            </a:r>
          </a:p>
          <a:p>
            <a:pPr algn="just">
              <a:lnSpc>
                <a:spcPct val="65000"/>
              </a:lnSpc>
              <a:spcBef>
                <a:spcPts val="677"/>
              </a:spcBef>
            </a:pPr>
            <a:r>
              <a:rPr lang="en-US" sz="2000" b="1" dirty="0">
                <a:solidFill>
                  <a:srgbClr val="FF0000"/>
                </a:solidFill>
                <a:latin typeface="Courier New" pitchFamily="49" charset="0"/>
                <a:cs typeface="Courier New" pitchFamily="49" charset="0"/>
              </a:rPr>
              <a:t>      </a:t>
            </a:r>
            <a:r>
              <a:rPr lang="en-US" sz="2000" b="1" dirty="0" err="1">
                <a:solidFill>
                  <a:srgbClr val="FF0000"/>
                </a:solidFill>
                <a:latin typeface="Courier New" pitchFamily="49" charset="0"/>
                <a:cs typeface="Courier New" pitchFamily="49" charset="0"/>
              </a:rPr>
              <a:t>accs</a:t>
            </a:r>
            <a:r>
              <a:rPr lang="en-US" sz="2000" b="1" dirty="0">
                <a:solidFill>
                  <a:srgbClr val="FF0000"/>
                </a:solidFill>
                <a:latin typeface="Courier New" pitchFamily="49" charset="0"/>
                <a:cs typeface="Courier New" pitchFamily="49" charset="0"/>
              </a:rPr>
              <a:t>[0] = </a:t>
            </a:r>
            <a:r>
              <a:rPr lang="en-AU" sz="2000" b="1" dirty="0">
                <a:solidFill>
                  <a:srgbClr val="FF0000"/>
                </a:solidFill>
                <a:latin typeface="Courier New" pitchFamily="49" charset="0"/>
                <a:cs typeface="Courier New" pitchFamily="49" charset="0"/>
              </a:rPr>
              <a:t>new Account("s123","Mercy",1000.0);</a:t>
            </a:r>
          </a:p>
          <a:p>
            <a:pPr algn="just">
              <a:lnSpc>
                <a:spcPct val="65000"/>
              </a:lnSpc>
              <a:spcBef>
                <a:spcPts val="677"/>
              </a:spcBef>
            </a:pPr>
            <a:r>
              <a:rPr lang="en-US" sz="2000" b="1" dirty="0">
                <a:solidFill>
                  <a:srgbClr val="FF0000"/>
                </a:solidFill>
                <a:latin typeface="Courier New" pitchFamily="49" charset="0"/>
                <a:cs typeface="Courier New" pitchFamily="49" charset="0"/>
              </a:rPr>
              <a:t>      </a:t>
            </a:r>
            <a:r>
              <a:rPr lang="en-AU" sz="2000" b="1" dirty="0" err="1">
                <a:solidFill>
                  <a:srgbClr val="FF0000"/>
                </a:solidFill>
                <a:latin typeface="Courier New" pitchFamily="49" charset="0"/>
                <a:cs typeface="Courier New" pitchFamily="49" charset="0"/>
              </a:rPr>
              <a:t>accs</a:t>
            </a:r>
            <a:r>
              <a:rPr lang="en-AU" sz="2000" b="1" dirty="0">
                <a:solidFill>
                  <a:srgbClr val="FF0000"/>
                </a:solidFill>
                <a:latin typeface="Courier New" pitchFamily="49" charset="0"/>
                <a:cs typeface="Courier New" pitchFamily="49" charset="0"/>
              </a:rPr>
              <a:t>[1] = new Account("g234","David",2000.0);</a:t>
            </a:r>
          </a:p>
          <a:p>
            <a:pPr algn="just">
              <a:lnSpc>
                <a:spcPct val="65000"/>
              </a:lnSpc>
              <a:spcBef>
                <a:spcPts val="677"/>
              </a:spcBef>
            </a:pPr>
            <a:r>
              <a:rPr lang="en-US" sz="2000" b="1" dirty="0">
                <a:solidFill>
                  <a:srgbClr val="FF0000"/>
                </a:solidFill>
                <a:latin typeface="Courier New" pitchFamily="49" charset="0"/>
                <a:cs typeface="Courier New" pitchFamily="49" charset="0"/>
              </a:rPr>
              <a:t>      </a:t>
            </a:r>
            <a:r>
              <a:rPr lang="en-AU" sz="2000" b="1" dirty="0" err="1">
                <a:solidFill>
                  <a:srgbClr val="FF0000"/>
                </a:solidFill>
                <a:latin typeface="Courier New" pitchFamily="49" charset="0"/>
                <a:cs typeface="Courier New" pitchFamily="49" charset="0"/>
              </a:rPr>
              <a:t>accs</a:t>
            </a:r>
            <a:r>
              <a:rPr lang="en-AU" sz="2000" b="1" dirty="0">
                <a:solidFill>
                  <a:srgbClr val="FF0000"/>
                </a:solidFill>
                <a:latin typeface="Courier New" pitchFamily="49" charset="0"/>
                <a:cs typeface="Courier New" pitchFamily="49" charset="0"/>
              </a:rPr>
              <a:t>[2] = new Account(“a456","Daryl",1500.0);</a:t>
            </a:r>
            <a:endParaRPr lang="en-US" sz="2000" b="1" dirty="0">
              <a:solidFill>
                <a:srgbClr val="FF0000"/>
              </a:solidFill>
              <a:latin typeface="Courier New" pitchFamily="49" charset="0"/>
              <a:cs typeface="Courier New" pitchFamily="49" charset="0"/>
            </a:endParaRPr>
          </a:p>
          <a:p>
            <a:pPr algn="just">
              <a:lnSpc>
                <a:spcPct val="65000"/>
              </a:lnSpc>
              <a:spcBef>
                <a:spcPts val="677"/>
              </a:spcBef>
            </a:pPr>
            <a:r>
              <a:rPr lang="en-AU" sz="2000" b="1" dirty="0">
                <a:solidFill>
                  <a:srgbClr val="FF0000"/>
                </a:solidFill>
                <a:latin typeface="Courier New" pitchFamily="49" charset="0"/>
                <a:cs typeface="Courier New" pitchFamily="49" charset="0"/>
              </a:rPr>
              <a:t>      </a:t>
            </a:r>
            <a:r>
              <a:rPr lang="en-AU" sz="2000" b="1" dirty="0" err="1">
                <a:solidFill>
                  <a:srgbClr val="FF0000"/>
                </a:solidFill>
                <a:latin typeface="Courier New" pitchFamily="49" charset="0"/>
                <a:cs typeface="Courier New" pitchFamily="49" charset="0"/>
              </a:rPr>
              <a:t>accs</a:t>
            </a:r>
            <a:r>
              <a:rPr lang="en-AU" sz="2000" b="1" dirty="0">
                <a:solidFill>
                  <a:srgbClr val="FF0000"/>
                </a:solidFill>
                <a:latin typeface="Courier New" pitchFamily="49" charset="0"/>
                <a:cs typeface="Courier New" pitchFamily="49" charset="0"/>
              </a:rPr>
              <a:t>[3] = new Account(“f111",“Jenny",2000.0);</a:t>
            </a:r>
            <a:endParaRPr lang="en-US" sz="2000" b="1" dirty="0">
              <a:solidFill>
                <a:srgbClr val="FF0000"/>
              </a:solidFill>
              <a:latin typeface="Courier New" pitchFamily="49" charset="0"/>
              <a:cs typeface="Courier New" pitchFamily="49" charset="0"/>
            </a:endParaRPr>
          </a:p>
          <a:p>
            <a:pPr algn="just">
              <a:lnSpc>
                <a:spcPct val="65000"/>
              </a:lnSpc>
              <a:spcBef>
                <a:spcPts val="677"/>
              </a:spcBef>
            </a:pPr>
            <a:r>
              <a:rPr lang="en-AU" sz="2000" b="1" dirty="0">
                <a:solidFill>
                  <a:srgbClr val="FF0000"/>
                </a:solidFill>
                <a:latin typeface="Courier New" pitchFamily="49" charset="0"/>
                <a:cs typeface="Courier New" pitchFamily="49" charset="0"/>
              </a:rPr>
              <a:t>      </a:t>
            </a:r>
            <a:r>
              <a:rPr lang="en-AU" sz="2000" b="1" dirty="0" err="1">
                <a:solidFill>
                  <a:srgbClr val="FF0000"/>
                </a:solidFill>
                <a:latin typeface="Courier New" pitchFamily="49" charset="0"/>
                <a:cs typeface="Courier New" pitchFamily="49" charset="0"/>
              </a:rPr>
              <a:t>accs</a:t>
            </a:r>
            <a:r>
              <a:rPr lang="en-AU" sz="2000" b="1" dirty="0">
                <a:solidFill>
                  <a:srgbClr val="FF0000"/>
                </a:solidFill>
                <a:latin typeface="Courier New" pitchFamily="49" charset="0"/>
                <a:cs typeface="Courier New" pitchFamily="49" charset="0"/>
              </a:rPr>
              <a:t>[4] = new Account("g234","David",2000.0);</a:t>
            </a:r>
          </a:p>
          <a:p>
            <a:pPr algn="just">
              <a:lnSpc>
                <a:spcPct val="65000"/>
              </a:lnSpc>
              <a:spcBef>
                <a:spcPts val="1353"/>
              </a:spcBef>
            </a:pPr>
            <a:r>
              <a:rPr lang="en-AU" sz="2000" b="1" dirty="0">
                <a:solidFill>
                  <a:srgbClr val="FF0000"/>
                </a:solidFill>
                <a:latin typeface="Courier New" pitchFamily="49" charset="0"/>
                <a:cs typeface="Courier New" pitchFamily="49" charset="0"/>
              </a:rPr>
              <a:t>      String id;</a:t>
            </a:r>
          </a:p>
          <a:p>
            <a:pPr algn="just">
              <a:lnSpc>
                <a:spcPct val="75000"/>
              </a:lnSpc>
              <a:spcBef>
                <a:spcPts val="0"/>
              </a:spcBef>
            </a:pPr>
            <a:r>
              <a:rPr lang="en-AU" sz="2000" b="1" dirty="0">
                <a:solidFill>
                  <a:srgbClr val="FF0000"/>
                </a:solidFill>
                <a:latin typeface="Courier New" pitchFamily="49" charset="0"/>
                <a:cs typeface="Courier New" pitchFamily="49" charset="0"/>
              </a:rPr>
              <a:t>      Scanner sc = new Scanner (</a:t>
            </a:r>
            <a:r>
              <a:rPr lang="en-AU" sz="2000" b="1" dirty="0" err="1">
                <a:solidFill>
                  <a:srgbClr val="FF0000"/>
                </a:solidFill>
                <a:latin typeface="Courier New" pitchFamily="49" charset="0"/>
                <a:cs typeface="Courier New" pitchFamily="49" charset="0"/>
              </a:rPr>
              <a:t>System.in</a:t>
            </a:r>
            <a:r>
              <a:rPr lang="en-AU" sz="2000" b="1" dirty="0">
                <a:solidFill>
                  <a:srgbClr val="FF0000"/>
                </a:solidFill>
                <a:latin typeface="Courier New" pitchFamily="49" charset="0"/>
                <a:cs typeface="Courier New" pitchFamily="49" charset="0"/>
              </a:rPr>
              <a:t>);</a:t>
            </a:r>
          </a:p>
          <a:p>
            <a:pPr algn="just">
              <a:lnSpc>
                <a:spcPct val="75000"/>
              </a:lnSpc>
              <a:spcBef>
                <a:spcPts val="0"/>
              </a:spcBef>
            </a:pPr>
            <a:endParaRPr lang="en-AU" b="1" dirty="0">
              <a:solidFill>
                <a:srgbClr val="FF0000"/>
              </a:solidFill>
              <a:latin typeface="Courier New" pitchFamily="49" charset="0"/>
              <a:cs typeface="Courier New" pitchFamily="49" charset="0"/>
            </a:endParaRPr>
          </a:p>
          <a:p>
            <a:pPr algn="just">
              <a:lnSpc>
                <a:spcPct val="75000"/>
              </a:lnSpc>
              <a:spcBef>
                <a:spcPts val="0"/>
              </a:spcBef>
            </a:pPr>
            <a:r>
              <a:rPr lang="en-AU" b="1" dirty="0">
                <a:solidFill>
                  <a:srgbClr val="FF0000"/>
                </a:solidFill>
                <a:latin typeface="Courier New" pitchFamily="49" charset="0"/>
                <a:cs typeface="Courier New" pitchFamily="49"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7</a:t>
            </a:fld>
            <a:endParaRPr lang="en-US"/>
          </a:p>
        </p:txBody>
      </p:sp>
      <p:sp>
        <p:nvSpPr>
          <p:cNvPr id="4" name="Rectangle 3"/>
          <p:cNvSpPr/>
          <p:nvPr/>
        </p:nvSpPr>
        <p:spPr>
          <a:xfrm>
            <a:off x="977583" y="648130"/>
            <a:ext cx="9186421" cy="6284374"/>
          </a:xfrm>
          <a:prstGeom prst="rect">
            <a:avLst/>
          </a:prstGeom>
        </p:spPr>
        <p:txBody>
          <a:bodyPr wrap="square" lIns="103085" tIns="51543" rIns="103085" bIns="51543">
            <a:spAutoFit/>
          </a:bodyPr>
          <a:lstStyle/>
          <a:p>
            <a:pPr algn="just">
              <a:lnSpc>
                <a:spcPct val="75000"/>
              </a:lnSpc>
              <a:spcBef>
                <a:spcPts val="0"/>
              </a:spcBef>
            </a:pPr>
            <a:r>
              <a:rPr lang="en-AU" sz="2000" b="1" dirty="0">
                <a:solidFill>
                  <a:srgbClr val="FF0000"/>
                </a:solidFill>
                <a:latin typeface="Courier New" pitchFamily="49" charset="0"/>
                <a:cs typeface="Courier New" pitchFamily="49" charset="0"/>
              </a:rPr>
              <a:t>System.out.print(“Enter account id to display: “);</a:t>
            </a:r>
          </a:p>
          <a:p>
            <a:pPr algn="just">
              <a:lnSpc>
                <a:spcPct val="75000"/>
              </a:lnSpc>
              <a:spcBef>
                <a:spcPts val="0"/>
              </a:spcBef>
            </a:pPr>
            <a:r>
              <a:rPr lang="en-AU" sz="2000" b="1" dirty="0">
                <a:solidFill>
                  <a:srgbClr val="FF0000"/>
                </a:solidFill>
                <a:latin typeface="Courier New" pitchFamily="49" charset="0"/>
                <a:cs typeface="Courier New" pitchFamily="49" charset="0"/>
              </a:rPr>
              <a:t>id = </a:t>
            </a:r>
            <a:r>
              <a:rPr lang="en-AU" sz="2000" b="1" dirty="0" err="1">
                <a:solidFill>
                  <a:srgbClr val="FF0000"/>
                </a:solidFill>
                <a:latin typeface="Courier New" pitchFamily="49" charset="0"/>
                <a:cs typeface="Courier New" pitchFamily="49" charset="0"/>
              </a:rPr>
              <a:t>sc.nextLine</a:t>
            </a:r>
            <a:r>
              <a:rPr lang="en-AU" sz="2000" b="1" dirty="0">
                <a:solidFill>
                  <a:srgbClr val="FF0000"/>
                </a:solidFill>
                <a:latin typeface="Courier New" pitchFamily="49" charset="0"/>
                <a:cs typeface="Courier New" pitchFamily="49" charset="0"/>
              </a:rPr>
              <a:t>();</a:t>
            </a:r>
          </a:p>
          <a:p>
            <a:pPr algn="just">
              <a:lnSpc>
                <a:spcPct val="75000"/>
              </a:lnSpc>
              <a:spcBef>
                <a:spcPts val="677"/>
              </a:spcBef>
            </a:pPr>
            <a:r>
              <a:rPr lang="en-AU" sz="2000" b="1" dirty="0">
                <a:solidFill>
                  <a:srgbClr val="FF0000"/>
                </a:solidFill>
                <a:latin typeface="Courier New" pitchFamily="49" charset="0"/>
                <a:cs typeface="Courier New" pitchFamily="49" charset="0"/>
              </a:rPr>
              <a:t>System.out.println();</a:t>
            </a:r>
          </a:p>
          <a:p>
            <a:pPr algn="just">
              <a:spcBef>
                <a:spcPts val="677"/>
              </a:spcBef>
            </a:pPr>
            <a:r>
              <a:rPr lang="en-AU" sz="2000" b="1" dirty="0">
                <a:solidFill>
                  <a:srgbClr val="FF0000"/>
                </a:solidFill>
                <a:latin typeface="Courier New" pitchFamily="49" charset="0"/>
                <a:cs typeface="Courier New" pitchFamily="49" charset="0"/>
              </a:rPr>
              <a:t>// step through the array of Accounts using a loop</a:t>
            </a:r>
          </a:p>
          <a:p>
            <a:pPr algn="just">
              <a:lnSpc>
                <a:spcPct val="75000"/>
              </a:lnSpc>
              <a:spcBef>
                <a:spcPts val="0"/>
              </a:spcBef>
            </a:pPr>
            <a:r>
              <a:rPr lang="en-AU" sz="2000" b="1" dirty="0">
                <a:solidFill>
                  <a:srgbClr val="FF0000"/>
                </a:solidFill>
                <a:latin typeface="Courier New" pitchFamily="49" charset="0"/>
                <a:cs typeface="Courier New" pitchFamily="49" charset="0"/>
              </a:rPr>
              <a:t>for (int </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 = 0; </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 &lt; accs.length; </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a:t>
            </a:r>
          </a:p>
          <a:p>
            <a:pPr algn="just">
              <a:lnSpc>
                <a:spcPct val="75000"/>
              </a:lnSpc>
              <a:spcBef>
                <a:spcPts val="0"/>
              </a:spcBef>
            </a:pPr>
            <a:r>
              <a:rPr lang="en-AU" sz="2000" b="1" dirty="0">
                <a:solidFill>
                  <a:srgbClr val="FF0000"/>
                </a:solidFill>
                <a:latin typeface="Courier New" pitchFamily="49" charset="0"/>
                <a:cs typeface="Courier New" pitchFamily="49" charset="0"/>
              </a:rPr>
              <a:t>{</a:t>
            </a:r>
          </a:p>
          <a:p>
            <a:pPr algn="just">
              <a:spcBef>
                <a:spcPts val="0"/>
              </a:spcBef>
            </a:pPr>
            <a:r>
              <a:rPr lang="en-AU" sz="2000" b="1" dirty="0">
                <a:solidFill>
                  <a:srgbClr val="FF0000"/>
                </a:solidFill>
                <a:latin typeface="Courier New" pitchFamily="49" charset="0"/>
                <a:cs typeface="Courier New" pitchFamily="49" charset="0"/>
              </a:rPr>
              <a:t>   // check the current account to see if it has</a:t>
            </a:r>
          </a:p>
          <a:p>
            <a:pPr algn="just">
              <a:lnSpc>
                <a:spcPct val="75000"/>
              </a:lnSpc>
              <a:spcBef>
                <a:spcPts val="0"/>
              </a:spcBef>
            </a:pPr>
            <a:r>
              <a:rPr lang="en-AU" sz="2000" b="1" dirty="0">
                <a:solidFill>
                  <a:srgbClr val="FF0000"/>
                </a:solidFill>
                <a:latin typeface="Courier New" pitchFamily="49" charset="0"/>
                <a:cs typeface="Courier New" pitchFamily="49" charset="0"/>
              </a:rPr>
              <a:t>   // the account id specified by the user</a:t>
            </a:r>
          </a:p>
          <a:p>
            <a:pPr algn="just">
              <a:spcBef>
                <a:spcPts val="0"/>
              </a:spcBef>
            </a:pPr>
            <a:r>
              <a:rPr lang="en-AU" sz="2000" b="1" dirty="0">
                <a:solidFill>
                  <a:srgbClr val="FF0000"/>
                </a:solidFill>
                <a:latin typeface="Courier New" pitchFamily="49" charset="0"/>
                <a:cs typeface="Courier New" pitchFamily="49" charset="0"/>
              </a:rPr>
              <a:t>   if (</a:t>
            </a:r>
            <a:r>
              <a:rPr lang="en-AU" sz="2000" b="1" dirty="0" err="1">
                <a:solidFill>
                  <a:srgbClr val="FF0000"/>
                </a:solidFill>
                <a:latin typeface="Courier New" pitchFamily="49" charset="0"/>
                <a:cs typeface="Courier New" pitchFamily="49" charset="0"/>
              </a:rPr>
              <a:t>accs</a:t>
            </a:r>
            <a:r>
              <a:rPr lang="en-AU" sz="2000" b="1" dirty="0">
                <a:solidFill>
                  <a:srgbClr val="FF0000"/>
                </a:solidFill>
                <a:latin typeface="Courier New" pitchFamily="49" charset="0"/>
                <a:cs typeface="Courier New" pitchFamily="49" charset="0"/>
              </a:rPr>
              <a:t>[</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a:t>
            </a:r>
            <a:r>
              <a:rPr lang="en-AU" sz="2000" b="1" dirty="0" err="1">
                <a:solidFill>
                  <a:srgbClr val="FF0000"/>
                </a:solidFill>
                <a:latin typeface="Courier New" pitchFamily="49" charset="0"/>
                <a:cs typeface="Courier New" pitchFamily="49" charset="0"/>
              </a:rPr>
              <a:t>getID</a:t>
            </a:r>
            <a:r>
              <a:rPr lang="en-AU" sz="2000" b="1" dirty="0">
                <a:solidFill>
                  <a:srgbClr val="FF0000"/>
                </a:solidFill>
                <a:latin typeface="Courier New" pitchFamily="49" charset="0"/>
                <a:cs typeface="Courier New" pitchFamily="49" charset="0"/>
              </a:rPr>
              <a:t>().equals(id))</a:t>
            </a:r>
          </a:p>
          <a:p>
            <a:pPr algn="just">
              <a:lnSpc>
                <a:spcPct val="75000"/>
              </a:lnSpc>
              <a:spcBef>
                <a:spcPts val="0"/>
              </a:spcBef>
            </a:pPr>
            <a:r>
              <a:rPr lang="en-AU" sz="2000" b="1" dirty="0">
                <a:solidFill>
                  <a:srgbClr val="FF0000"/>
                </a:solidFill>
                <a:latin typeface="Courier New" pitchFamily="49" charset="0"/>
                <a:cs typeface="Courier New" pitchFamily="49" charset="0"/>
              </a:rPr>
              <a:t>   {</a:t>
            </a:r>
          </a:p>
          <a:p>
            <a:pPr algn="just">
              <a:spcBef>
                <a:spcPts val="0"/>
              </a:spcBef>
            </a:pPr>
            <a:r>
              <a:rPr lang="en-AU" sz="2000" b="1" dirty="0">
                <a:solidFill>
                  <a:srgbClr val="FF0000"/>
                </a:solidFill>
                <a:latin typeface="Courier New" pitchFamily="49" charset="0"/>
                <a:cs typeface="Courier New" pitchFamily="49" charset="0"/>
              </a:rPr>
              <a:t>      System.out.println(“Matching account found!“);</a:t>
            </a:r>
          </a:p>
          <a:p>
            <a:pPr algn="just">
              <a:spcBef>
                <a:spcPts val="0"/>
              </a:spcBef>
            </a:pPr>
            <a:r>
              <a:rPr lang="en-AU" sz="2000" b="1" dirty="0">
                <a:solidFill>
                  <a:srgbClr val="FF0000"/>
                </a:solidFill>
                <a:latin typeface="Courier New" pitchFamily="49" charset="0"/>
                <a:cs typeface="Courier New" pitchFamily="49" charset="0"/>
              </a:rPr>
              <a:t>      System.out.println(“ID: “ + </a:t>
            </a:r>
            <a:r>
              <a:rPr lang="en-AU" sz="2000" b="1" dirty="0" err="1">
                <a:solidFill>
                  <a:srgbClr val="FF0000"/>
                </a:solidFill>
                <a:latin typeface="Courier New" pitchFamily="49" charset="0"/>
                <a:cs typeface="Courier New" pitchFamily="49" charset="0"/>
              </a:rPr>
              <a:t>accs</a:t>
            </a:r>
            <a:r>
              <a:rPr lang="en-AU" sz="2000" b="1" dirty="0">
                <a:solidFill>
                  <a:srgbClr val="FF0000"/>
                </a:solidFill>
                <a:latin typeface="Courier New" pitchFamily="49" charset="0"/>
                <a:cs typeface="Courier New" pitchFamily="49" charset="0"/>
              </a:rPr>
              <a:t>[</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a:t>
            </a:r>
            <a:r>
              <a:rPr lang="en-AU" sz="2000" b="1" dirty="0" err="1">
                <a:solidFill>
                  <a:srgbClr val="FF0000"/>
                </a:solidFill>
                <a:latin typeface="Courier New" pitchFamily="49" charset="0"/>
                <a:cs typeface="Courier New" pitchFamily="49" charset="0"/>
              </a:rPr>
              <a:t>getID</a:t>
            </a:r>
            <a:r>
              <a:rPr lang="en-AU" sz="2000" b="1" dirty="0">
                <a:solidFill>
                  <a:srgbClr val="FF0000"/>
                </a:solidFill>
                <a:latin typeface="Courier New" pitchFamily="49" charset="0"/>
                <a:cs typeface="Courier New" pitchFamily="49" charset="0"/>
              </a:rPr>
              <a:t>());</a:t>
            </a:r>
          </a:p>
          <a:p>
            <a:pPr algn="just">
              <a:spcBef>
                <a:spcPts val="0"/>
              </a:spcBef>
            </a:pPr>
            <a:r>
              <a:rPr lang="en-AU" sz="2000" b="1" dirty="0">
                <a:solidFill>
                  <a:srgbClr val="FF0000"/>
                </a:solidFill>
                <a:latin typeface="Courier New" pitchFamily="49" charset="0"/>
                <a:cs typeface="Courier New" pitchFamily="49" charset="0"/>
              </a:rPr>
              <a:t>      System.out.println(“Name: “ + </a:t>
            </a:r>
            <a:r>
              <a:rPr lang="en-AU" sz="2000" b="1" dirty="0" err="1">
                <a:solidFill>
                  <a:srgbClr val="FF0000"/>
                </a:solidFill>
                <a:latin typeface="Courier New" pitchFamily="49" charset="0"/>
                <a:cs typeface="Courier New" pitchFamily="49" charset="0"/>
              </a:rPr>
              <a:t>accs</a:t>
            </a:r>
            <a:r>
              <a:rPr lang="en-AU" sz="2000" b="1" dirty="0">
                <a:solidFill>
                  <a:srgbClr val="FF0000"/>
                </a:solidFill>
                <a:latin typeface="Courier New" pitchFamily="49" charset="0"/>
                <a:cs typeface="Courier New" pitchFamily="49" charset="0"/>
              </a:rPr>
              <a:t>[</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a:t>
            </a:r>
            <a:r>
              <a:rPr lang="en-AU" sz="2000" b="1" dirty="0" err="1">
                <a:solidFill>
                  <a:srgbClr val="FF0000"/>
                </a:solidFill>
                <a:latin typeface="Courier New" pitchFamily="49" charset="0"/>
                <a:cs typeface="Courier New" pitchFamily="49" charset="0"/>
              </a:rPr>
              <a:t>getName</a:t>
            </a:r>
            <a:r>
              <a:rPr lang="en-AU" sz="2000" b="1" dirty="0">
                <a:solidFill>
                  <a:srgbClr val="FF0000"/>
                </a:solidFill>
                <a:latin typeface="Courier New" pitchFamily="49" charset="0"/>
                <a:cs typeface="Courier New" pitchFamily="49" charset="0"/>
              </a:rPr>
              <a:t>());</a:t>
            </a:r>
          </a:p>
          <a:p>
            <a:pPr algn="just">
              <a:spcBef>
                <a:spcPts val="0"/>
              </a:spcBef>
            </a:pPr>
            <a:r>
              <a:rPr lang="en-AU" sz="2000" b="1" dirty="0">
                <a:solidFill>
                  <a:srgbClr val="FF0000"/>
                </a:solidFill>
                <a:latin typeface="Courier New" pitchFamily="49" charset="0"/>
                <a:cs typeface="Courier New" pitchFamily="49" charset="0"/>
              </a:rPr>
              <a:t>      System.out.println(“Balance: “ +</a:t>
            </a:r>
          </a:p>
          <a:p>
            <a:pPr algn="just">
              <a:spcBef>
                <a:spcPts val="0"/>
              </a:spcBef>
            </a:pPr>
            <a:r>
              <a:rPr lang="en-AU" sz="2000" b="1" dirty="0">
                <a:solidFill>
                  <a:srgbClr val="FF0000"/>
                </a:solidFill>
                <a:latin typeface="Courier New" pitchFamily="49" charset="0"/>
                <a:cs typeface="Courier New" pitchFamily="49" charset="0"/>
              </a:rPr>
              <a:t>                          </a:t>
            </a:r>
            <a:r>
              <a:rPr lang="en-AU" sz="2000" b="1" dirty="0" err="1">
                <a:solidFill>
                  <a:srgbClr val="FF0000"/>
                </a:solidFill>
                <a:latin typeface="Courier New" pitchFamily="49" charset="0"/>
                <a:cs typeface="Courier New" pitchFamily="49" charset="0"/>
              </a:rPr>
              <a:t>accs</a:t>
            </a:r>
            <a:r>
              <a:rPr lang="en-AU" sz="2000" b="1" dirty="0">
                <a:solidFill>
                  <a:srgbClr val="FF0000"/>
                </a:solidFill>
                <a:latin typeface="Courier New" pitchFamily="49" charset="0"/>
                <a:cs typeface="Courier New" pitchFamily="49" charset="0"/>
              </a:rPr>
              <a:t>[</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].getBalance());</a:t>
            </a:r>
          </a:p>
          <a:p>
            <a:pPr algn="just">
              <a:lnSpc>
                <a:spcPct val="75000"/>
              </a:lnSpc>
              <a:spcBef>
                <a:spcPts val="0"/>
              </a:spcBef>
            </a:pPr>
            <a:r>
              <a:rPr lang="en-AU" sz="2000" b="1" dirty="0">
                <a:solidFill>
                  <a:srgbClr val="FF0000"/>
                </a:solidFill>
                <a:latin typeface="Courier New" pitchFamily="49" charset="0"/>
                <a:cs typeface="Courier New" pitchFamily="49" charset="0"/>
              </a:rPr>
              <a:t>   }</a:t>
            </a:r>
          </a:p>
          <a:p>
            <a:pPr algn="just">
              <a:spcBef>
                <a:spcPts val="0"/>
              </a:spcBef>
            </a:pPr>
            <a:r>
              <a:rPr lang="en-AU" sz="2000" b="1" dirty="0">
                <a:solidFill>
                  <a:srgbClr val="FF0000"/>
                </a:solidFill>
                <a:latin typeface="Courier New" pitchFamily="49" charset="0"/>
                <a:cs typeface="Courier New" pitchFamily="49" charset="0"/>
              </a:rPr>
              <a:t>   else </a:t>
            </a:r>
          </a:p>
          <a:p>
            <a:pPr algn="just">
              <a:lnSpc>
                <a:spcPct val="75000"/>
              </a:lnSpc>
              <a:spcBef>
                <a:spcPts val="0"/>
              </a:spcBef>
            </a:pPr>
            <a:r>
              <a:rPr lang="en-AU" sz="2000" b="1" dirty="0">
                <a:solidFill>
                  <a:srgbClr val="FF0000"/>
                </a:solidFill>
                <a:latin typeface="Courier New" pitchFamily="49" charset="0"/>
                <a:cs typeface="Courier New" pitchFamily="49" charset="0"/>
              </a:rPr>
              <a:t>   {</a:t>
            </a:r>
          </a:p>
          <a:p>
            <a:pPr algn="just">
              <a:lnSpc>
                <a:spcPct val="75000"/>
              </a:lnSpc>
              <a:spcBef>
                <a:spcPts val="0"/>
              </a:spcBef>
            </a:pPr>
            <a:r>
              <a:rPr lang="en-AU" sz="2000" b="1" dirty="0">
                <a:solidFill>
                  <a:srgbClr val="FF0000"/>
                </a:solidFill>
                <a:latin typeface="Courier New" pitchFamily="49" charset="0"/>
                <a:cs typeface="Courier New" pitchFamily="49" charset="0"/>
              </a:rPr>
              <a:t>      System.out.println(“ID “ + id + not found!”);</a:t>
            </a:r>
          </a:p>
          <a:p>
            <a:pPr algn="just">
              <a:lnSpc>
                <a:spcPct val="75000"/>
              </a:lnSpc>
              <a:spcBef>
                <a:spcPts val="0"/>
              </a:spcBef>
            </a:pPr>
            <a:r>
              <a:rPr lang="en-AU" sz="2000" b="1" dirty="0">
                <a:solidFill>
                  <a:srgbClr val="FF0000"/>
                </a:solidFill>
                <a:latin typeface="Courier New" pitchFamily="49" charset="0"/>
                <a:cs typeface="Courier New" pitchFamily="49" charset="0"/>
              </a:rPr>
              <a:t>   }</a:t>
            </a:r>
          </a:p>
          <a:p>
            <a:pPr algn="just">
              <a:spcBef>
                <a:spcPts val="0"/>
              </a:spcBef>
            </a:pPr>
            <a:r>
              <a:rPr lang="en-AU" sz="2000" b="1" dirty="0">
                <a:solidFill>
                  <a:srgbClr val="FF0000"/>
                </a:solidFill>
                <a:latin typeface="Courier New" pitchFamily="49" charset="0"/>
                <a:cs typeface="Courier New" pitchFamily="49" charset="0"/>
              </a:rPr>
              <a:t>}</a:t>
            </a:r>
            <a:endParaRPr lang="en-US" sz="2000" b="1" dirty="0">
              <a:solidFill>
                <a:srgbClr val="FF0000"/>
              </a:solidFill>
              <a:latin typeface="Courier New" pitchFamily="49" charset="0"/>
              <a:cs typeface="Courier New" pitchFamily="49" charset="0"/>
            </a:endParaRPr>
          </a:p>
          <a:p>
            <a:pPr algn="just">
              <a:lnSpc>
                <a:spcPct val="65000"/>
              </a:lnSpc>
              <a:spcBef>
                <a:spcPts val="1353"/>
              </a:spcBef>
            </a:pPr>
            <a:endParaRPr lang="en-AU" b="1" dirty="0">
              <a:solidFill>
                <a:srgbClr val="FF0000"/>
              </a:solidFill>
              <a:latin typeface="Courier New" pitchFamily="49" charset="0"/>
              <a:cs typeface="Courier New" pitchFamily="49" charset="0"/>
            </a:endParaRPr>
          </a:p>
        </p:txBody>
      </p:sp>
      <p:sp>
        <p:nvSpPr>
          <p:cNvPr id="5" name="TextBox 4"/>
          <p:cNvSpPr txBox="1"/>
          <p:nvPr/>
        </p:nvSpPr>
        <p:spPr>
          <a:xfrm>
            <a:off x="977583" y="6772412"/>
            <a:ext cx="7577830" cy="658091"/>
          </a:xfrm>
          <a:prstGeom prst="rect">
            <a:avLst/>
          </a:prstGeom>
          <a:noFill/>
        </p:spPr>
        <p:txBody>
          <a:bodyPr wrap="none" lIns="103085" tIns="51543" rIns="103085" bIns="51543" rtlCol="0">
            <a:spAutoFit/>
          </a:bodyPr>
          <a:lstStyle/>
          <a:p>
            <a:r>
              <a:rPr lang="en-US" dirty="0"/>
              <a:t>Will this technique produce correct / consistent results?  Let’s look at an </a:t>
            </a:r>
          </a:p>
          <a:p>
            <a:r>
              <a:rPr lang="en-US" dirty="0"/>
              <a:t>execution run of the program to see what happens.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8</a:t>
            </a:fld>
            <a:endParaRPr lang="en-US"/>
          </a:p>
        </p:txBody>
      </p:sp>
      <p:sp>
        <p:nvSpPr>
          <p:cNvPr id="4" name="Rectangle 3"/>
          <p:cNvSpPr/>
          <p:nvPr/>
        </p:nvSpPr>
        <p:spPr>
          <a:xfrm>
            <a:off x="977583" y="1328607"/>
            <a:ext cx="9186421" cy="2354709"/>
          </a:xfrm>
          <a:prstGeom prst="rect">
            <a:avLst/>
          </a:prstGeom>
          <a:ln>
            <a:solidFill>
              <a:schemeClr val="tx1"/>
            </a:solidFill>
          </a:ln>
        </p:spPr>
        <p:txBody>
          <a:bodyPr wrap="square" lIns="103085" tIns="51543" rIns="103085" bIns="51543">
            <a:spAutoFit/>
          </a:bodyPr>
          <a:lstStyle/>
          <a:p>
            <a:pPr algn="just">
              <a:lnSpc>
                <a:spcPct val="75000"/>
              </a:lnSpc>
              <a:spcBef>
                <a:spcPts val="0"/>
              </a:spcBef>
            </a:pPr>
            <a:r>
              <a:rPr lang="en-AU" sz="2000" b="1" dirty="0">
                <a:solidFill>
                  <a:srgbClr val="FF0000"/>
                </a:solidFill>
                <a:latin typeface="Courier New" pitchFamily="49" charset="0"/>
                <a:cs typeface="Courier New" pitchFamily="49" charset="0"/>
              </a:rPr>
              <a:t>Enter account id to display: f111</a:t>
            </a:r>
          </a:p>
          <a:p>
            <a:pPr algn="just">
              <a:lnSpc>
                <a:spcPct val="75000"/>
              </a:lnSpc>
              <a:spcBef>
                <a:spcPts val="0"/>
              </a:spcBef>
            </a:pPr>
            <a:endParaRPr lang="en-AU" sz="2000" b="1" dirty="0">
              <a:solidFill>
                <a:srgbClr val="FF0000"/>
              </a:solidFill>
              <a:latin typeface="Courier New" pitchFamily="49" charset="0"/>
              <a:cs typeface="Courier New" pitchFamily="49" charset="0"/>
            </a:endParaRPr>
          </a:p>
          <a:p>
            <a:pPr algn="just">
              <a:lnSpc>
                <a:spcPct val="75000"/>
              </a:lnSpc>
              <a:spcBef>
                <a:spcPts val="0"/>
              </a:spcBef>
            </a:pPr>
            <a:r>
              <a:rPr lang="en-AU" sz="2000" b="1" dirty="0">
                <a:solidFill>
                  <a:srgbClr val="FF0000"/>
                </a:solidFill>
                <a:latin typeface="Courier New" pitchFamily="49" charset="0"/>
                <a:cs typeface="Courier New" pitchFamily="49" charset="0"/>
              </a:rPr>
              <a:t>ID f111 not found!</a:t>
            </a:r>
          </a:p>
          <a:p>
            <a:pPr algn="just">
              <a:lnSpc>
                <a:spcPct val="75000"/>
              </a:lnSpc>
              <a:spcBef>
                <a:spcPts val="0"/>
              </a:spcBef>
            </a:pPr>
            <a:r>
              <a:rPr lang="en-AU" sz="2000" b="1" dirty="0">
                <a:solidFill>
                  <a:srgbClr val="FF0000"/>
                </a:solidFill>
                <a:latin typeface="Courier New" pitchFamily="49" charset="0"/>
                <a:cs typeface="Courier New" pitchFamily="49" charset="0"/>
              </a:rPr>
              <a:t>ID f111 not found!</a:t>
            </a:r>
          </a:p>
          <a:p>
            <a:pPr algn="just">
              <a:lnSpc>
                <a:spcPct val="75000"/>
              </a:lnSpc>
              <a:spcBef>
                <a:spcPts val="0"/>
              </a:spcBef>
            </a:pPr>
            <a:r>
              <a:rPr lang="en-AU" sz="2000" b="1" dirty="0">
                <a:solidFill>
                  <a:srgbClr val="FF0000"/>
                </a:solidFill>
                <a:latin typeface="Courier New" pitchFamily="49" charset="0"/>
                <a:cs typeface="Courier New" pitchFamily="49" charset="0"/>
              </a:rPr>
              <a:t>ID f111 not found!</a:t>
            </a:r>
          </a:p>
          <a:p>
            <a:pPr algn="just">
              <a:spcBef>
                <a:spcPts val="0"/>
              </a:spcBef>
            </a:pPr>
            <a:r>
              <a:rPr lang="en-AU" sz="2000" b="1" dirty="0">
                <a:solidFill>
                  <a:srgbClr val="FF0000"/>
                </a:solidFill>
                <a:latin typeface="Courier New" pitchFamily="49" charset="0"/>
                <a:cs typeface="Courier New" pitchFamily="49" charset="0"/>
              </a:rPr>
              <a:t>Matching account found!</a:t>
            </a:r>
          </a:p>
          <a:p>
            <a:pPr algn="just">
              <a:spcBef>
                <a:spcPts val="0"/>
              </a:spcBef>
            </a:pPr>
            <a:r>
              <a:rPr lang="en-AU" sz="2000" b="1" dirty="0">
                <a:solidFill>
                  <a:srgbClr val="FF0000"/>
                </a:solidFill>
                <a:latin typeface="Courier New" pitchFamily="49" charset="0"/>
                <a:cs typeface="Courier New" pitchFamily="49" charset="0"/>
              </a:rPr>
              <a:t>ID: f111</a:t>
            </a:r>
          </a:p>
          <a:p>
            <a:pPr algn="just">
              <a:lnSpc>
                <a:spcPct val="75000"/>
              </a:lnSpc>
              <a:spcBef>
                <a:spcPts val="0"/>
              </a:spcBef>
            </a:pPr>
            <a:r>
              <a:rPr lang="en-AU" sz="2000" b="1" dirty="0">
                <a:solidFill>
                  <a:srgbClr val="FF0000"/>
                </a:solidFill>
                <a:latin typeface="Courier New" pitchFamily="49" charset="0"/>
                <a:cs typeface="Courier New" pitchFamily="49" charset="0"/>
              </a:rPr>
              <a:t>Name: Jenny</a:t>
            </a:r>
          </a:p>
          <a:p>
            <a:pPr algn="just">
              <a:lnSpc>
                <a:spcPct val="75000"/>
              </a:lnSpc>
              <a:spcBef>
                <a:spcPts val="0"/>
              </a:spcBef>
            </a:pPr>
            <a:r>
              <a:rPr lang="en-AU" sz="2000" b="1" dirty="0">
                <a:solidFill>
                  <a:srgbClr val="FF0000"/>
                </a:solidFill>
                <a:latin typeface="Courier New" pitchFamily="49" charset="0"/>
                <a:cs typeface="Courier New" pitchFamily="49" charset="0"/>
              </a:rPr>
              <a:t>Balance: 2000.0</a:t>
            </a:r>
          </a:p>
        </p:txBody>
      </p:sp>
      <p:sp>
        <p:nvSpPr>
          <p:cNvPr id="5" name="TextBox 4"/>
          <p:cNvSpPr txBox="1"/>
          <p:nvPr/>
        </p:nvSpPr>
        <p:spPr>
          <a:xfrm>
            <a:off x="892525" y="4135569"/>
            <a:ext cx="9271480" cy="3181858"/>
          </a:xfrm>
          <a:prstGeom prst="rect">
            <a:avLst/>
          </a:prstGeom>
          <a:noFill/>
        </p:spPr>
        <p:txBody>
          <a:bodyPr wrap="square" lIns="103085" tIns="51543" rIns="103085" bIns="51543" rtlCol="0">
            <a:spAutoFit/>
          </a:bodyPr>
          <a:lstStyle/>
          <a:p>
            <a:r>
              <a:rPr lang="en-US" sz="2500" dirty="0"/>
              <a:t>We can see that the program is producing confusing results in that the it displays a “not found” message for every object it visits which does not have the account id specified by the user (even though we found the right one eventually).</a:t>
            </a:r>
          </a:p>
          <a:p>
            <a:endParaRPr lang="en-US" sz="2500" dirty="0"/>
          </a:p>
          <a:p>
            <a:r>
              <a:rPr lang="en-US" sz="2500" dirty="0"/>
              <a:t>The underlying problem is that we cannot determine that the search has failed while the search loop still has some objects left to visit in the array, so we need to find a different way.</a:t>
            </a:r>
          </a:p>
        </p:txBody>
      </p:sp>
      <p:sp>
        <p:nvSpPr>
          <p:cNvPr id="7" name="TextBox 6"/>
          <p:cNvSpPr txBox="1"/>
          <p:nvPr/>
        </p:nvSpPr>
        <p:spPr>
          <a:xfrm>
            <a:off x="5996093" y="2009080"/>
            <a:ext cx="3055117" cy="381092"/>
          </a:xfrm>
          <a:prstGeom prst="rect">
            <a:avLst/>
          </a:prstGeom>
          <a:solidFill>
            <a:srgbClr val="68C45C"/>
          </a:solidFill>
        </p:spPr>
        <p:txBody>
          <a:bodyPr wrap="none" lIns="103085" tIns="51543" rIns="103085" bIns="51543" rtlCol="0">
            <a:spAutoFit/>
          </a:bodyPr>
          <a:lstStyle/>
          <a:p>
            <a:r>
              <a:rPr lang="en-US" dirty="0"/>
              <a:t>Do we want this to happen?</a:t>
            </a:r>
          </a:p>
        </p:txBody>
      </p:sp>
      <p:cxnSp>
        <p:nvCxnSpPr>
          <p:cNvPr id="9" name="Straight Arrow Connector 8"/>
          <p:cNvCxnSpPr/>
          <p:nvPr/>
        </p:nvCxnSpPr>
        <p:spPr bwMode="auto">
          <a:xfrm flipH="1">
            <a:off x="4209845" y="2264258"/>
            <a:ext cx="1701189" cy="0"/>
          </a:xfrm>
          <a:prstGeom prst="straightConnector1">
            <a:avLst/>
          </a:prstGeom>
          <a:noFill/>
          <a:ln w="19050" cap="flat" cmpd="sng" algn="ctr">
            <a:solidFill>
              <a:schemeClr val="tx1"/>
            </a:solidFill>
            <a:prstDash val="solid"/>
            <a:round/>
            <a:headEnd type="none" w="med" len="med"/>
            <a:tailEnd type="arrow"/>
          </a:ln>
          <a:effectLst/>
        </p:spPr>
      </p:cxnSp>
      <p:sp>
        <p:nvSpPr>
          <p:cNvPr id="10" name="Text Box 3"/>
          <p:cNvSpPr txBox="1">
            <a:spLocks noChangeArrowheads="1"/>
          </p:cNvSpPr>
          <p:nvPr/>
        </p:nvSpPr>
        <p:spPr bwMode="auto">
          <a:xfrm>
            <a:off x="722407" y="478013"/>
            <a:ext cx="9271480" cy="6580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ctr">
              <a:spcBef>
                <a:spcPct val="50000"/>
              </a:spcBef>
            </a:pPr>
            <a:r>
              <a:rPr lang="en-US" sz="3600" dirty="0">
                <a:solidFill>
                  <a:schemeClr val="tx2"/>
                </a:solidFill>
                <a:latin typeface="+mj-lt"/>
                <a:ea typeface="+mj-ea"/>
              </a:rPr>
              <a:t>Searching for objects in an array (cont)</a:t>
            </a:r>
            <a:endParaRPr lang="en-AU" sz="3600" dirty="0">
              <a:solidFill>
                <a:schemeClr val="tx2"/>
              </a:solidFill>
              <a:latin typeface="+mj-lt"/>
              <a:ea typeface="+mj-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Text Box 3"/>
          <p:cNvSpPr txBox="1">
            <a:spLocks noChangeArrowheads="1"/>
          </p:cNvSpPr>
          <p:nvPr/>
        </p:nvSpPr>
        <p:spPr bwMode="auto">
          <a:xfrm>
            <a:off x="722407" y="478013"/>
            <a:ext cx="9271480" cy="6580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ctr">
              <a:spcBef>
                <a:spcPct val="50000"/>
              </a:spcBef>
            </a:pPr>
            <a:r>
              <a:rPr lang="en-US" sz="3600" dirty="0">
                <a:solidFill>
                  <a:schemeClr val="tx2"/>
                </a:solidFill>
                <a:latin typeface="+mj-lt"/>
                <a:ea typeface="+mj-ea"/>
              </a:rPr>
              <a:t>Searching for objects in an array (cont)</a:t>
            </a:r>
            <a:endParaRPr lang="en-AU" sz="3600" dirty="0">
              <a:solidFill>
                <a:schemeClr val="tx2"/>
              </a:solidFill>
              <a:latin typeface="+mj-lt"/>
              <a:ea typeface="+mj-ea"/>
            </a:endParaRPr>
          </a:p>
        </p:txBody>
      </p:sp>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9</a:t>
            </a:fld>
            <a:endParaRPr lang="en-US" dirty="0"/>
          </a:p>
        </p:txBody>
      </p:sp>
      <p:sp>
        <p:nvSpPr>
          <p:cNvPr id="5" name="TextBox 4"/>
          <p:cNvSpPr txBox="1"/>
          <p:nvPr/>
        </p:nvSpPr>
        <p:spPr>
          <a:xfrm>
            <a:off x="382168" y="1158486"/>
            <a:ext cx="9951956" cy="1612198"/>
          </a:xfrm>
          <a:prstGeom prst="rect">
            <a:avLst/>
          </a:prstGeom>
          <a:noFill/>
        </p:spPr>
        <p:txBody>
          <a:bodyPr wrap="square" lIns="103085" tIns="51543" rIns="103085" bIns="51543" rtlCol="0">
            <a:spAutoFit/>
          </a:bodyPr>
          <a:lstStyle/>
          <a:p>
            <a:pPr algn="just"/>
            <a:r>
              <a:rPr lang="en-US" sz="2500" dirty="0"/>
              <a:t>There are several different ways to handle failed searches in a program - let’s examine a few of them, starting with checking if the search has failed inside the search loop just before it terminates.</a:t>
            </a:r>
          </a:p>
          <a:p>
            <a:pPr algn="just"/>
            <a:endParaRPr lang="en-US" sz="2300" dirty="0">
              <a:latin typeface="Courier New" pitchFamily="49" charset="0"/>
              <a:cs typeface="Courier New" pitchFamily="49" charset="0"/>
            </a:endParaRPr>
          </a:p>
        </p:txBody>
      </p:sp>
      <p:sp>
        <p:nvSpPr>
          <p:cNvPr id="6" name="Rectangle 5"/>
          <p:cNvSpPr/>
          <p:nvPr/>
        </p:nvSpPr>
        <p:spPr>
          <a:xfrm>
            <a:off x="892524" y="2519439"/>
            <a:ext cx="9186421" cy="5388103"/>
          </a:xfrm>
          <a:prstGeom prst="rect">
            <a:avLst/>
          </a:prstGeom>
        </p:spPr>
        <p:txBody>
          <a:bodyPr wrap="square" lIns="103085" tIns="51543" rIns="103085" bIns="51543">
            <a:spAutoFit/>
          </a:bodyPr>
          <a:lstStyle/>
          <a:p>
            <a:pPr algn="just">
              <a:lnSpc>
                <a:spcPct val="75000"/>
              </a:lnSpc>
              <a:spcBef>
                <a:spcPts val="0"/>
              </a:spcBef>
            </a:pPr>
            <a:r>
              <a:rPr lang="en-AU" sz="2000" dirty="0">
                <a:latin typeface="Courier New" pitchFamily="49" charset="0"/>
                <a:cs typeface="Courier New" pitchFamily="49" charset="0"/>
              </a:rPr>
              <a:t>for (int </a:t>
            </a:r>
            <a:r>
              <a:rPr lang="en-AU" sz="2000" dirty="0" err="1">
                <a:latin typeface="Courier New" pitchFamily="49" charset="0"/>
                <a:cs typeface="Courier New" pitchFamily="49" charset="0"/>
              </a:rPr>
              <a:t>i</a:t>
            </a:r>
            <a:r>
              <a:rPr lang="en-AU" sz="2000" dirty="0">
                <a:latin typeface="Courier New" pitchFamily="49" charset="0"/>
                <a:cs typeface="Courier New" pitchFamily="49" charset="0"/>
              </a:rPr>
              <a:t> = 0; </a:t>
            </a:r>
            <a:r>
              <a:rPr lang="en-AU" sz="2000" dirty="0" err="1">
                <a:latin typeface="Courier New" pitchFamily="49" charset="0"/>
                <a:cs typeface="Courier New" pitchFamily="49" charset="0"/>
              </a:rPr>
              <a:t>i</a:t>
            </a:r>
            <a:r>
              <a:rPr lang="en-AU" sz="2000" dirty="0">
                <a:latin typeface="Courier New" pitchFamily="49" charset="0"/>
                <a:cs typeface="Courier New" pitchFamily="49" charset="0"/>
              </a:rPr>
              <a:t> &lt; accs.length; </a:t>
            </a:r>
            <a:r>
              <a:rPr lang="en-AU" sz="2000" dirty="0" err="1">
                <a:latin typeface="Courier New" pitchFamily="49" charset="0"/>
                <a:cs typeface="Courier New" pitchFamily="49" charset="0"/>
              </a:rPr>
              <a:t>i</a:t>
            </a:r>
            <a:r>
              <a:rPr lang="en-AU" sz="2000" dirty="0">
                <a:latin typeface="Courier New" pitchFamily="49" charset="0"/>
                <a:cs typeface="Courier New" pitchFamily="49" charset="0"/>
              </a:rPr>
              <a:t>++)</a:t>
            </a:r>
          </a:p>
          <a:p>
            <a:pPr algn="just">
              <a:lnSpc>
                <a:spcPct val="75000"/>
              </a:lnSpc>
              <a:spcBef>
                <a:spcPts val="0"/>
              </a:spcBef>
            </a:pPr>
            <a:r>
              <a:rPr lang="en-AU" sz="2000" dirty="0">
                <a:latin typeface="Courier New" pitchFamily="49" charset="0"/>
                <a:cs typeface="Courier New" pitchFamily="49" charset="0"/>
              </a:rPr>
              <a:t>{</a:t>
            </a:r>
          </a:p>
          <a:p>
            <a:pPr algn="just">
              <a:spcBef>
                <a:spcPts val="0"/>
              </a:spcBef>
            </a:pPr>
            <a:r>
              <a:rPr lang="en-AU" sz="2000" dirty="0">
                <a:latin typeface="Courier New" pitchFamily="49" charset="0"/>
                <a:cs typeface="Courier New" pitchFamily="49" charset="0"/>
              </a:rPr>
              <a:t>   if (</a:t>
            </a:r>
            <a:r>
              <a:rPr lang="en-AU" sz="2000" dirty="0" err="1">
                <a:latin typeface="Courier New" pitchFamily="49" charset="0"/>
                <a:cs typeface="Courier New" pitchFamily="49" charset="0"/>
              </a:rPr>
              <a:t>accs</a:t>
            </a:r>
            <a:r>
              <a:rPr lang="en-AU" sz="2000" dirty="0">
                <a:latin typeface="Courier New" pitchFamily="49" charset="0"/>
                <a:cs typeface="Courier New" pitchFamily="49" charset="0"/>
              </a:rPr>
              <a:t>[</a:t>
            </a:r>
            <a:r>
              <a:rPr lang="en-AU" sz="2000" dirty="0" err="1">
                <a:latin typeface="Courier New" pitchFamily="49" charset="0"/>
                <a:cs typeface="Courier New" pitchFamily="49" charset="0"/>
              </a:rPr>
              <a:t>i</a:t>
            </a:r>
            <a:r>
              <a:rPr lang="en-AU" sz="2000" dirty="0">
                <a:latin typeface="Courier New" pitchFamily="49" charset="0"/>
                <a:cs typeface="Courier New" pitchFamily="49" charset="0"/>
              </a:rPr>
              <a:t>].</a:t>
            </a:r>
            <a:r>
              <a:rPr lang="en-AU" sz="2000" dirty="0" err="1">
                <a:latin typeface="Courier New" pitchFamily="49" charset="0"/>
                <a:cs typeface="Courier New" pitchFamily="49" charset="0"/>
              </a:rPr>
              <a:t>getID</a:t>
            </a:r>
            <a:r>
              <a:rPr lang="en-AU" sz="2000" dirty="0">
                <a:latin typeface="Courier New" pitchFamily="49" charset="0"/>
                <a:cs typeface="Courier New" pitchFamily="49" charset="0"/>
              </a:rPr>
              <a:t>().equals(id))</a:t>
            </a:r>
          </a:p>
          <a:p>
            <a:pPr algn="just">
              <a:lnSpc>
                <a:spcPct val="75000"/>
              </a:lnSpc>
              <a:spcBef>
                <a:spcPts val="0"/>
              </a:spcBef>
            </a:pPr>
            <a:r>
              <a:rPr lang="en-AU" sz="2000" dirty="0">
                <a:latin typeface="Courier New" pitchFamily="49" charset="0"/>
                <a:cs typeface="Courier New" pitchFamily="49" charset="0"/>
              </a:rPr>
              <a:t>   {</a:t>
            </a:r>
          </a:p>
          <a:p>
            <a:pPr algn="just">
              <a:spcBef>
                <a:spcPts val="0"/>
              </a:spcBef>
            </a:pPr>
            <a:r>
              <a:rPr lang="en-AU" sz="2000" dirty="0">
                <a:latin typeface="Courier New" pitchFamily="49" charset="0"/>
                <a:cs typeface="Courier New" pitchFamily="49" charset="0"/>
              </a:rPr>
              <a:t>      System.out.println(“Matching account found!“);</a:t>
            </a:r>
          </a:p>
          <a:p>
            <a:pPr algn="just">
              <a:spcBef>
                <a:spcPts val="0"/>
              </a:spcBef>
            </a:pPr>
            <a:r>
              <a:rPr lang="en-AU" sz="2000" dirty="0">
                <a:latin typeface="Courier New" pitchFamily="49" charset="0"/>
                <a:cs typeface="Courier New" pitchFamily="49" charset="0"/>
              </a:rPr>
              <a:t>      System.out.println(“ID: “ + </a:t>
            </a:r>
            <a:r>
              <a:rPr lang="en-AU" sz="2000" dirty="0" err="1">
                <a:latin typeface="Courier New" pitchFamily="49" charset="0"/>
                <a:cs typeface="Courier New" pitchFamily="49" charset="0"/>
              </a:rPr>
              <a:t>accs</a:t>
            </a:r>
            <a:r>
              <a:rPr lang="en-AU" sz="2000" dirty="0">
                <a:latin typeface="Courier New" pitchFamily="49" charset="0"/>
                <a:cs typeface="Courier New" pitchFamily="49" charset="0"/>
              </a:rPr>
              <a:t>[</a:t>
            </a:r>
            <a:r>
              <a:rPr lang="en-AU" sz="2000" dirty="0" err="1">
                <a:latin typeface="Courier New" pitchFamily="49" charset="0"/>
                <a:cs typeface="Courier New" pitchFamily="49" charset="0"/>
              </a:rPr>
              <a:t>i</a:t>
            </a:r>
            <a:r>
              <a:rPr lang="en-AU" sz="2000" dirty="0">
                <a:latin typeface="Courier New" pitchFamily="49" charset="0"/>
                <a:cs typeface="Courier New" pitchFamily="49" charset="0"/>
              </a:rPr>
              <a:t>].</a:t>
            </a:r>
            <a:r>
              <a:rPr lang="en-AU" sz="2000" dirty="0" err="1">
                <a:latin typeface="Courier New" pitchFamily="49" charset="0"/>
                <a:cs typeface="Courier New" pitchFamily="49" charset="0"/>
              </a:rPr>
              <a:t>getID</a:t>
            </a:r>
            <a:r>
              <a:rPr lang="en-AU" sz="2000" dirty="0">
                <a:latin typeface="Courier New" pitchFamily="49" charset="0"/>
                <a:cs typeface="Courier New" pitchFamily="49" charset="0"/>
              </a:rPr>
              <a:t>());</a:t>
            </a:r>
          </a:p>
          <a:p>
            <a:pPr algn="just">
              <a:spcBef>
                <a:spcPts val="0"/>
              </a:spcBef>
            </a:pPr>
            <a:r>
              <a:rPr lang="en-AU" sz="2000" dirty="0">
                <a:latin typeface="Courier New" pitchFamily="49" charset="0"/>
                <a:cs typeface="Courier New" pitchFamily="49" charset="0"/>
              </a:rPr>
              <a:t>      System.out.println(“Name: “ + </a:t>
            </a:r>
            <a:r>
              <a:rPr lang="en-AU" sz="2000" dirty="0" err="1">
                <a:latin typeface="Courier New" pitchFamily="49" charset="0"/>
                <a:cs typeface="Courier New" pitchFamily="49" charset="0"/>
              </a:rPr>
              <a:t>accs</a:t>
            </a:r>
            <a:r>
              <a:rPr lang="en-AU" sz="2000" dirty="0">
                <a:latin typeface="Courier New" pitchFamily="49" charset="0"/>
                <a:cs typeface="Courier New" pitchFamily="49" charset="0"/>
              </a:rPr>
              <a:t>[</a:t>
            </a:r>
            <a:r>
              <a:rPr lang="en-AU" sz="2000" dirty="0" err="1">
                <a:latin typeface="Courier New" pitchFamily="49" charset="0"/>
                <a:cs typeface="Courier New" pitchFamily="49" charset="0"/>
              </a:rPr>
              <a:t>i</a:t>
            </a:r>
            <a:r>
              <a:rPr lang="en-AU" sz="2000" dirty="0">
                <a:latin typeface="Courier New" pitchFamily="49" charset="0"/>
                <a:cs typeface="Courier New" pitchFamily="49" charset="0"/>
              </a:rPr>
              <a:t>].</a:t>
            </a:r>
            <a:r>
              <a:rPr lang="en-AU" sz="2000" dirty="0" err="1">
                <a:latin typeface="Courier New" pitchFamily="49" charset="0"/>
                <a:cs typeface="Courier New" pitchFamily="49" charset="0"/>
              </a:rPr>
              <a:t>getName</a:t>
            </a:r>
            <a:r>
              <a:rPr lang="en-AU" sz="2000" dirty="0">
                <a:latin typeface="Courier New" pitchFamily="49" charset="0"/>
                <a:cs typeface="Courier New" pitchFamily="49" charset="0"/>
              </a:rPr>
              <a:t>());</a:t>
            </a:r>
          </a:p>
          <a:p>
            <a:pPr algn="just">
              <a:spcBef>
                <a:spcPts val="0"/>
              </a:spcBef>
            </a:pPr>
            <a:r>
              <a:rPr lang="en-AU" sz="2000" dirty="0">
                <a:latin typeface="Courier New" pitchFamily="49" charset="0"/>
                <a:cs typeface="Courier New" pitchFamily="49" charset="0"/>
              </a:rPr>
              <a:t>      System.out.println(“Balance: “ +</a:t>
            </a:r>
          </a:p>
          <a:p>
            <a:pPr algn="just">
              <a:spcBef>
                <a:spcPts val="0"/>
              </a:spcBef>
            </a:pPr>
            <a:r>
              <a:rPr lang="en-AU" sz="2000" dirty="0">
                <a:latin typeface="Courier New" pitchFamily="49" charset="0"/>
                <a:cs typeface="Courier New" pitchFamily="49" charset="0"/>
              </a:rPr>
              <a:t>                          </a:t>
            </a:r>
            <a:r>
              <a:rPr lang="en-AU" dirty="0" err="1">
                <a:latin typeface="Courier New" pitchFamily="49" charset="0"/>
                <a:cs typeface="Courier New" pitchFamily="49" charset="0"/>
              </a:rPr>
              <a:t>accs</a:t>
            </a:r>
            <a:r>
              <a:rPr lang="en-AU" dirty="0">
                <a:latin typeface="Courier New" pitchFamily="49" charset="0"/>
                <a:cs typeface="Courier New" pitchFamily="49" charset="0"/>
              </a:rPr>
              <a:t>[</a:t>
            </a:r>
            <a:r>
              <a:rPr lang="en-AU" dirty="0" err="1">
                <a:latin typeface="Courier New" pitchFamily="49" charset="0"/>
                <a:cs typeface="Courier New" pitchFamily="49" charset="0"/>
              </a:rPr>
              <a:t>i</a:t>
            </a:r>
            <a:r>
              <a:rPr lang="en-AU" dirty="0">
                <a:latin typeface="Courier New" pitchFamily="49" charset="0"/>
                <a:cs typeface="Courier New" pitchFamily="49" charset="0"/>
              </a:rPr>
              <a:t>].getBalance());</a:t>
            </a:r>
          </a:p>
          <a:p>
            <a:pPr algn="just">
              <a:lnSpc>
                <a:spcPct val="75000"/>
              </a:lnSpc>
              <a:spcBef>
                <a:spcPts val="0"/>
              </a:spcBef>
            </a:pPr>
            <a:r>
              <a:rPr lang="en-AU" dirty="0">
                <a:latin typeface="Courier New" pitchFamily="49" charset="0"/>
                <a:cs typeface="Courier New" pitchFamily="49" charset="0"/>
              </a:rPr>
              <a:t>   }</a:t>
            </a:r>
          </a:p>
          <a:p>
            <a:pPr algn="just">
              <a:lnSpc>
                <a:spcPct val="75000"/>
              </a:lnSpc>
              <a:spcBef>
                <a:spcPts val="0"/>
              </a:spcBef>
            </a:pPr>
            <a:endParaRPr lang="en-AU" b="1" dirty="0">
              <a:solidFill>
                <a:srgbClr val="FF0000"/>
              </a:solidFill>
              <a:latin typeface="Courier New" pitchFamily="49" charset="0"/>
              <a:cs typeface="Courier New" pitchFamily="49" charset="0"/>
            </a:endParaRPr>
          </a:p>
          <a:p>
            <a:pPr algn="just">
              <a:lnSpc>
                <a:spcPct val="75000"/>
              </a:lnSpc>
              <a:spcBef>
                <a:spcPts val="0"/>
              </a:spcBef>
            </a:pPr>
            <a:r>
              <a:rPr lang="en-AU" sz="2000" b="1" dirty="0">
                <a:solidFill>
                  <a:srgbClr val="FF0000"/>
                </a:solidFill>
                <a:latin typeface="Courier New" pitchFamily="49" charset="0"/>
                <a:cs typeface="Courier New" pitchFamily="49" charset="0"/>
              </a:rPr>
              <a:t>   // if the loop has reached the last object in the</a:t>
            </a:r>
          </a:p>
          <a:p>
            <a:pPr algn="just">
              <a:lnSpc>
                <a:spcPct val="75000"/>
              </a:lnSpc>
              <a:spcBef>
                <a:spcPts val="0"/>
              </a:spcBef>
            </a:pPr>
            <a:r>
              <a:rPr lang="en-AU" sz="2000" b="1" dirty="0">
                <a:solidFill>
                  <a:srgbClr val="FF0000"/>
                </a:solidFill>
                <a:latin typeface="Courier New" pitchFamily="49" charset="0"/>
                <a:cs typeface="Courier New" pitchFamily="49" charset="0"/>
              </a:rPr>
              <a:t>   // array and it was not a match then the search has </a:t>
            </a:r>
          </a:p>
          <a:p>
            <a:pPr algn="just">
              <a:lnSpc>
                <a:spcPct val="75000"/>
              </a:lnSpc>
              <a:spcBef>
                <a:spcPts val="0"/>
              </a:spcBef>
            </a:pPr>
            <a:r>
              <a:rPr lang="en-AU" sz="2000" b="1" dirty="0">
                <a:solidFill>
                  <a:srgbClr val="FF0000"/>
                </a:solidFill>
                <a:latin typeface="Courier New" pitchFamily="49" charset="0"/>
                <a:cs typeface="Courier New" pitchFamily="49" charset="0"/>
              </a:rPr>
              <a:t>   // failed</a:t>
            </a:r>
          </a:p>
          <a:p>
            <a:pPr algn="just">
              <a:spcBef>
                <a:spcPts val="0"/>
              </a:spcBef>
            </a:pPr>
            <a:r>
              <a:rPr lang="en-AU" sz="2000" b="1" dirty="0">
                <a:solidFill>
                  <a:srgbClr val="FF0000"/>
                </a:solidFill>
                <a:latin typeface="Courier New" pitchFamily="49" charset="0"/>
                <a:cs typeface="Courier New" pitchFamily="49" charset="0"/>
              </a:rPr>
              <a:t>   else if (</a:t>
            </a:r>
            <a:r>
              <a:rPr lang="en-AU" sz="2000" b="1" dirty="0" err="1">
                <a:solidFill>
                  <a:srgbClr val="FF0000"/>
                </a:solidFill>
                <a:latin typeface="Courier New" pitchFamily="49" charset="0"/>
                <a:cs typeface="Courier New" pitchFamily="49" charset="0"/>
              </a:rPr>
              <a:t>i</a:t>
            </a:r>
            <a:r>
              <a:rPr lang="en-AU" sz="2000" b="1" dirty="0">
                <a:solidFill>
                  <a:srgbClr val="FF0000"/>
                </a:solidFill>
                <a:latin typeface="Courier New" pitchFamily="49" charset="0"/>
                <a:cs typeface="Courier New" pitchFamily="49" charset="0"/>
              </a:rPr>
              <a:t> == accs.length - 1)</a:t>
            </a:r>
          </a:p>
          <a:p>
            <a:pPr algn="just">
              <a:lnSpc>
                <a:spcPct val="75000"/>
              </a:lnSpc>
              <a:spcBef>
                <a:spcPts val="0"/>
              </a:spcBef>
            </a:pPr>
            <a:r>
              <a:rPr lang="en-AU" sz="2000" b="1" dirty="0">
                <a:solidFill>
                  <a:srgbClr val="FF0000"/>
                </a:solidFill>
                <a:latin typeface="Courier New" pitchFamily="49" charset="0"/>
                <a:cs typeface="Courier New" pitchFamily="49" charset="0"/>
              </a:rPr>
              <a:t>   {</a:t>
            </a:r>
          </a:p>
          <a:p>
            <a:pPr algn="just">
              <a:lnSpc>
                <a:spcPct val="75000"/>
              </a:lnSpc>
              <a:spcBef>
                <a:spcPts val="0"/>
              </a:spcBef>
            </a:pPr>
            <a:r>
              <a:rPr lang="en-AU" sz="2000" b="1" dirty="0">
                <a:solidFill>
                  <a:srgbClr val="FF0000"/>
                </a:solidFill>
                <a:latin typeface="Courier New" pitchFamily="49" charset="0"/>
                <a:cs typeface="Courier New" pitchFamily="49" charset="0"/>
              </a:rPr>
              <a:t>      System.out.println(“ID “ + id + not found!”);</a:t>
            </a:r>
          </a:p>
          <a:p>
            <a:pPr algn="just">
              <a:lnSpc>
                <a:spcPct val="75000"/>
              </a:lnSpc>
              <a:spcBef>
                <a:spcPts val="0"/>
              </a:spcBef>
            </a:pPr>
            <a:r>
              <a:rPr lang="en-AU" sz="2000" b="1" dirty="0">
                <a:solidFill>
                  <a:srgbClr val="FF0000"/>
                </a:solidFill>
                <a:latin typeface="Courier New" pitchFamily="49" charset="0"/>
                <a:cs typeface="Courier New" pitchFamily="49" charset="0"/>
              </a:rPr>
              <a:t>   }</a:t>
            </a:r>
          </a:p>
          <a:p>
            <a:pPr algn="just">
              <a:spcBef>
                <a:spcPts val="0"/>
              </a:spcBef>
            </a:pPr>
            <a:r>
              <a:rPr lang="en-AU" sz="2000" dirty="0">
                <a:latin typeface="Courier New" pitchFamily="49" charset="0"/>
                <a:cs typeface="Courier New" pitchFamily="49" charset="0"/>
              </a:rPr>
              <a:t>}</a:t>
            </a:r>
            <a:endParaRPr lang="en-US" sz="2000" dirty="0">
              <a:latin typeface="Courier New" pitchFamily="49" charset="0"/>
              <a:cs typeface="Courier New" pitchFamily="49" charset="0"/>
            </a:endParaRPr>
          </a:p>
          <a:p>
            <a:pPr algn="just">
              <a:lnSpc>
                <a:spcPct val="65000"/>
              </a:lnSpc>
              <a:spcBef>
                <a:spcPts val="1353"/>
              </a:spcBef>
            </a:pPr>
            <a:endParaRPr lang="en-AU" b="1" dirty="0">
              <a:solidFill>
                <a:srgbClr val="FF0000"/>
              </a:solidFill>
              <a:latin typeface="Courier New" pitchFamily="49" charset="0"/>
              <a:cs typeface="Courier New" pitchFamily="49" charset="0"/>
            </a:endParaRP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Osaka"/>
        <a:cs typeface=""/>
      </a:majorFont>
      <a:minorFont>
        <a:latin typeface="Arial"/>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chemeClr val="tx1"/>
          </a:solidFill>
          <a:prstDash val="solid"/>
          <a:round/>
          <a:headEnd type="none" w="med" len="med"/>
          <a:tailEnd type="none" w="med" len="med"/>
        </a:ln>
        <a:effectLst/>
      </a:spPr>
      <a:bodyPr vert="horz" wrap="none" lIns="91440" tIns="45720" rIns="91440" bIns="45720" numCol="1" rtlCol="0" anchor="t" anchorCtr="0" compatLnSpc="1">
        <a:prstTxWarp prst="textNoShape">
          <a:avLst/>
        </a:prstTxWarp>
        <a:spAutoFit/>
      </a:bodyPr>
      <a:lstStyle>
        <a:defPPr marL="228600" marR="0" indent="-228600" algn="l" defTabSz="914400" rtl="0" eaLnBrk="0" fontAlgn="base" latinLnBrk="0" hangingPunct="0">
          <a:lnSpc>
            <a:spcPct val="85000"/>
          </a:lnSpc>
          <a:spcBef>
            <a:spcPct val="50000"/>
          </a:spcBef>
          <a:spcAft>
            <a:spcPct val="0"/>
          </a:spcAft>
          <a:buClrTx/>
          <a:buSzTx/>
          <a:buFontTx/>
          <a:buNone/>
          <a:tabLst/>
          <a:defRPr kumimoji="0" sz="1800" b="0" i="0" u="none" strike="noStrike" cap="none" normalizeH="0" baseline="0" smtClean="0">
            <a:ln>
              <a:noFill/>
            </a:ln>
            <a:solidFill>
              <a:schemeClr val="tx1"/>
            </a:solidFill>
            <a:effectLst/>
            <a:latin typeface="Arial" charset="0"/>
          </a:defRPr>
        </a:defPPr>
      </a:lstStyle>
    </a:spDef>
    <a:lnDef>
      <a:spPr bwMode="auto">
        <a:noFill/>
        <a:ln w="19050" cap="flat" cmpd="sng" algn="ctr">
          <a:solidFill>
            <a:schemeClr val="tx1"/>
          </a:solidFill>
          <a:prstDash val="solid"/>
          <a:round/>
          <a:headEnd type="none" w="med" len="med"/>
          <a:tailEnd type="none" w="med" len="med"/>
        </a:ln>
        <a:effectLst/>
      </a:spPr>
      <a:body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Recruitment-HD:Applications:Microsoft Office 2004:Templates:Presentations:Designs:Blank Presentation</Template>
  <TotalTime>22996</TotalTime>
  <Words>2901</Words>
  <Application>Microsoft Office PowerPoint</Application>
  <PresentationFormat>Custom</PresentationFormat>
  <Paragraphs>350</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Courier New</vt:lpstr>
      <vt:lpstr>Osaka</vt:lpstr>
      <vt:lpstr>Blank Presentation</vt:lpstr>
      <vt:lpstr>Working with an array of objects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School of Computer Science and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Wecome to PP1A</dc:title>
  <dc:creator>charles</dc:creator>
  <cp:lastModifiedBy>Craig Hamilton</cp:lastModifiedBy>
  <cp:revision>809</cp:revision>
  <cp:lastPrinted>2017-07-06T03:33:37Z</cp:lastPrinted>
  <dcterms:created xsi:type="dcterms:W3CDTF">2007-02-06T14:04:42Z</dcterms:created>
  <dcterms:modified xsi:type="dcterms:W3CDTF">2019-05-14T04:32:13Z</dcterms:modified>
</cp:coreProperties>
</file>