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75"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livia Whitty" initials="OW" lastIdx="8" clrIdx="0"/>
  <p:cmAuthor id="2" name="Max Hood" initials="MH" lastIdx="2" clrIdx="1">
    <p:extLst>
      <p:ext uri="{19B8F6BF-5375-455C-9EA6-DF929625EA0E}">
        <p15:presenceInfo xmlns:p15="http://schemas.microsoft.com/office/powerpoint/2012/main" userId="S::max.hood@rmitonline.edu.au::953a304d-c901-4a1c-b08b-1300654c9a3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B21"/>
    <a:srgbClr val="424242"/>
    <a:srgbClr val="01007F"/>
    <a:srgbClr val="FC9147"/>
    <a:srgbClr val="FAC800"/>
    <a:srgbClr val="C864C8"/>
    <a:srgbClr val="AA00AA"/>
    <a:srgbClr val="AAD75F"/>
    <a:srgbClr val="FF8199"/>
    <a:srgbClr val="E181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110"/>
    <p:restoredTop sz="93941" autoAdjust="0"/>
  </p:normalViewPr>
  <p:slideViewPr>
    <p:cSldViewPr snapToGrid="0">
      <p:cViewPr>
        <p:scale>
          <a:sx n="110" d="100"/>
          <a:sy n="110" d="100"/>
        </p:scale>
        <p:origin x="1616" y="104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h Low" userId="d08b373f-a3f1-4e29-b1e6-62c7de81c08f" providerId="ADAL" clId="{14D8BBC8-28C9-4A7E-ACE1-5D517683EA0E}"/>
    <pc:docChg chg="delSld modSld">
      <pc:chgData name="Sarah Low" userId="d08b373f-a3f1-4e29-b1e6-62c7de81c08f" providerId="ADAL" clId="{14D8BBC8-28C9-4A7E-ACE1-5D517683EA0E}" dt="2019-06-17T04:20:42.118" v="27" actId="2696"/>
      <pc:docMkLst>
        <pc:docMk/>
      </pc:docMkLst>
      <pc:sldChg chg="del">
        <pc:chgData name="Sarah Low" userId="d08b373f-a3f1-4e29-b1e6-62c7de81c08f" providerId="ADAL" clId="{14D8BBC8-28C9-4A7E-ACE1-5D517683EA0E}" dt="2019-06-17T04:20:40.485" v="14" actId="2696"/>
        <pc:sldMkLst>
          <pc:docMk/>
          <pc:sldMk cId="219774997" sldId="257"/>
        </pc:sldMkLst>
      </pc:sldChg>
      <pc:sldChg chg="modSp">
        <pc:chgData name="Sarah Low" userId="d08b373f-a3f1-4e29-b1e6-62c7de81c08f" providerId="ADAL" clId="{14D8BBC8-28C9-4A7E-ACE1-5D517683EA0E}" dt="2019-06-17T04:20:30.052" v="0" actId="6549"/>
        <pc:sldMkLst>
          <pc:docMk/>
          <pc:sldMk cId="0" sldId="275"/>
        </pc:sldMkLst>
        <pc:spChg chg="mod">
          <ac:chgData name="Sarah Low" userId="d08b373f-a3f1-4e29-b1e6-62c7de81c08f" providerId="ADAL" clId="{14D8BBC8-28C9-4A7E-ACE1-5D517683EA0E}" dt="2019-06-17T04:20:30.052" v="0" actId="6549"/>
          <ac:spMkLst>
            <pc:docMk/>
            <pc:sldMk cId="0" sldId="275"/>
            <ac:spMk id="2" creationId="{00000000-0000-0000-0000-000000000000}"/>
          </ac:spMkLst>
        </pc:spChg>
      </pc:sldChg>
      <pc:sldChg chg="del">
        <pc:chgData name="Sarah Low" userId="d08b373f-a3f1-4e29-b1e6-62c7de81c08f" providerId="ADAL" clId="{14D8BBC8-28C9-4A7E-ACE1-5D517683EA0E}" dt="2019-06-17T04:20:38.203" v="4" actId="2696"/>
        <pc:sldMkLst>
          <pc:docMk/>
          <pc:sldMk cId="3067283608" sldId="557"/>
        </pc:sldMkLst>
      </pc:sldChg>
      <pc:sldChg chg="del">
        <pc:chgData name="Sarah Low" userId="d08b373f-a3f1-4e29-b1e6-62c7de81c08f" providerId="ADAL" clId="{14D8BBC8-28C9-4A7E-ACE1-5D517683EA0E}" dt="2019-06-17T04:20:38.899" v="5" actId="2696"/>
        <pc:sldMkLst>
          <pc:docMk/>
          <pc:sldMk cId="454778457" sldId="558"/>
        </pc:sldMkLst>
      </pc:sldChg>
      <pc:sldChg chg="del">
        <pc:chgData name="Sarah Low" userId="d08b373f-a3f1-4e29-b1e6-62c7de81c08f" providerId="ADAL" clId="{14D8BBC8-28C9-4A7E-ACE1-5D517683EA0E}" dt="2019-06-17T04:20:39.226" v="6" actId="2696"/>
        <pc:sldMkLst>
          <pc:docMk/>
          <pc:sldMk cId="4202745782" sldId="559"/>
        </pc:sldMkLst>
      </pc:sldChg>
      <pc:sldChg chg="del">
        <pc:chgData name="Sarah Low" userId="d08b373f-a3f1-4e29-b1e6-62c7de81c08f" providerId="ADAL" clId="{14D8BBC8-28C9-4A7E-ACE1-5D517683EA0E}" dt="2019-06-17T04:20:39.254" v="7" actId="2696"/>
        <pc:sldMkLst>
          <pc:docMk/>
          <pc:sldMk cId="1902094483" sldId="561"/>
        </pc:sldMkLst>
      </pc:sldChg>
      <pc:sldChg chg="del">
        <pc:chgData name="Sarah Low" userId="d08b373f-a3f1-4e29-b1e6-62c7de81c08f" providerId="ADAL" clId="{14D8BBC8-28C9-4A7E-ACE1-5D517683EA0E}" dt="2019-06-17T04:20:37.656" v="3" actId="2696"/>
        <pc:sldMkLst>
          <pc:docMk/>
          <pc:sldMk cId="702229276" sldId="565"/>
        </pc:sldMkLst>
      </pc:sldChg>
      <pc:sldChg chg="del">
        <pc:chgData name="Sarah Low" userId="d08b373f-a3f1-4e29-b1e6-62c7de81c08f" providerId="ADAL" clId="{14D8BBC8-28C9-4A7E-ACE1-5D517683EA0E}" dt="2019-06-17T04:20:39.783" v="10" actId="2696"/>
        <pc:sldMkLst>
          <pc:docMk/>
          <pc:sldMk cId="4206293792" sldId="567"/>
        </pc:sldMkLst>
      </pc:sldChg>
      <pc:sldChg chg="del">
        <pc:chgData name="Sarah Low" userId="d08b373f-a3f1-4e29-b1e6-62c7de81c08f" providerId="ADAL" clId="{14D8BBC8-28C9-4A7E-ACE1-5D517683EA0E}" dt="2019-06-17T04:20:39.373" v="8" actId="2696"/>
        <pc:sldMkLst>
          <pc:docMk/>
          <pc:sldMk cId="1688926040" sldId="568"/>
        </pc:sldMkLst>
      </pc:sldChg>
      <pc:sldChg chg="del">
        <pc:chgData name="Sarah Low" userId="d08b373f-a3f1-4e29-b1e6-62c7de81c08f" providerId="ADAL" clId="{14D8BBC8-28C9-4A7E-ACE1-5D517683EA0E}" dt="2019-06-17T04:20:39.574" v="9" actId="2696"/>
        <pc:sldMkLst>
          <pc:docMk/>
          <pc:sldMk cId="2123372447" sldId="569"/>
        </pc:sldMkLst>
      </pc:sldChg>
      <pc:sldChg chg="del">
        <pc:chgData name="Sarah Low" userId="d08b373f-a3f1-4e29-b1e6-62c7de81c08f" providerId="ADAL" clId="{14D8BBC8-28C9-4A7E-ACE1-5D517683EA0E}" dt="2019-06-17T04:20:41.899" v="24" actId="2696"/>
        <pc:sldMkLst>
          <pc:docMk/>
          <pc:sldMk cId="84437265" sldId="571"/>
        </pc:sldMkLst>
      </pc:sldChg>
      <pc:sldChg chg="del">
        <pc:chgData name="Sarah Low" userId="d08b373f-a3f1-4e29-b1e6-62c7de81c08f" providerId="ADAL" clId="{14D8BBC8-28C9-4A7E-ACE1-5D517683EA0E}" dt="2019-06-17T04:20:41.932" v="25" actId="2696"/>
        <pc:sldMkLst>
          <pc:docMk/>
          <pc:sldMk cId="164478719" sldId="572"/>
        </pc:sldMkLst>
      </pc:sldChg>
      <pc:sldChg chg="del">
        <pc:chgData name="Sarah Low" userId="d08b373f-a3f1-4e29-b1e6-62c7de81c08f" providerId="ADAL" clId="{14D8BBC8-28C9-4A7E-ACE1-5D517683EA0E}" dt="2019-06-17T04:20:40.277" v="13" actId="2696"/>
        <pc:sldMkLst>
          <pc:docMk/>
          <pc:sldMk cId="3810715751" sldId="610"/>
        </pc:sldMkLst>
      </pc:sldChg>
      <pc:sldChg chg="del">
        <pc:chgData name="Sarah Low" userId="d08b373f-a3f1-4e29-b1e6-62c7de81c08f" providerId="ADAL" clId="{14D8BBC8-28C9-4A7E-ACE1-5D517683EA0E}" dt="2019-06-17T04:20:39.914" v="11" actId="2696"/>
        <pc:sldMkLst>
          <pc:docMk/>
          <pc:sldMk cId="1546747556" sldId="816"/>
        </pc:sldMkLst>
      </pc:sldChg>
      <pc:sldChg chg="del">
        <pc:chgData name="Sarah Low" userId="d08b373f-a3f1-4e29-b1e6-62c7de81c08f" providerId="ADAL" clId="{14D8BBC8-28C9-4A7E-ACE1-5D517683EA0E}" dt="2019-06-17T04:20:40.130" v="12" actId="2696"/>
        <pc:sldMkLst>
          <pc:docMk/>
          <pc:sldMk cId="3219077873" sldId="821"/>
        </pc:sldMkLst>
      </pc:sldChg>
      <pc:sldChg chg="del">
        <pc:chgData name="Sarah Low" userId="d08b373f-a3f1-4e29-b1e6-62c7de81c08f" providerId="ADAL" clId="{14D8BBC8-28C9-4A7E-ACE1-5D517683EA0E}" dt="2019-06-17T04:20:40.806" v="17" actId="2696"/>
        <pc:sldMkLst>
          <pc:docMk/>
          <pc:sldMk cId="693885992" sldId="826"/>
        </pc:sldMkLst>
      </pc:sldChg>
      <pc:sldChg chg="del">
        <pc:chgData name="Sarah Low" userId="d08b373f-a3f1-4e29-b1e6-62c7de81c08f" providerId="ADAL" clId="{14D8BBC8-28C9-4A7E-ACE1-5D517683EA0E}" dt="2019-06-17T04:20:40.619" v="15" actId="2696"/>
        <pc:sldMkLst>
          <pc:docMk/>
          <pc:sldMk cId="327894129" sldId="835"/>
        </pc:sldMkLst>
      </pc:sldChg>
      <pc:sldChg chg="del">
        <pc:chgData name="Sarah Low" userId="d08b373f-a3f1-4e29-b1e6-62c7de81c08f" providerId="ADAL" clId="{14D8BBC8-28C9-4A7E-ACE1-5D517683EA0E}" dt="2019-06-17T04:20:40.974" v="18" actId="2696"/>
        <pc:sldMkLst>
          <pc:docMk/>
          <pc:sldMk cId="3143818599" sldId="836"/>
        </pc:sldMkLst>
      </pc:sldChg>
      <pc:sldChg chg="del">
        <pc:chgData name="Sarah Low" userId="d08b373f-a3f1-4e29-b1e6-62c7de81c08f" providerId="ADAL" clId="{14D8BBC8-28C9-4A7E-ACE1-5D517683EA0E}" dt="2019-06-17T04:20:41.185" v="19" actId="2696"/>
        <pc:sldMkLst>
          <pc:docMk/>
          <pc:sldMk cId="161500852" sldId="837"/>
        </pc:sldMkLst>
      </pc:sldChg>
      <pc:sldChg chg="del">
        <pc:chgData name="Sarah Low" userId="d08b373f-a3f1-4e29-b1e6-62c7de81c08f" providerId="ADAL" clId="{14D8BBC8-28C9-4A7E-ACE1-5D517683EA0E}" dt="2019-06-17T04:20:41.822" v="23" actId="2696"/>
        <pc:sldMkLst>
          <pc:docMk/>
          <pc:sldMk cId="3962739609" sldId="838"/>
        </pc:sldMkLst>
      </pc:sldChg>
      <pc:sldChg chg="del">
        <pc:chgData name="Sarah Low" userId="d08b373f-a3f1-4e29-b1e6-62c7de81c08f" providerId="ADAL" clId="{14D8BBC8-28C9-4A7E-ACE1-5D517683EA0E}" dt="2019-06-17T04:20:41.579" v="20" actId="2696"/>
        <pc:sldMkLst>
          <pc:docMk/>
          <pc:sldMk cId="4064234890" sldId="839"/>
        </pc:sldMkLst>
      </pc:sldChg>
      <pc:sldChg chg="del">
        <pc:chgData name="Sarah Low" userId="d08b373f-a3f1-4e29-b1e6-62c7de81c08f" providerId="ADAL" clId="{14D8BBC8-28C9-4A7E-ACE1-5D517683EA0E}" dt="2019-06-17T04:20:41.635" v="21" actId="2696"/>
        <pc:sldMkLst>
          <pc:docMk/>
          <pc:sldMk cId="4172287207" sldId="840"/>
        </pc:sldMkLst>
      </pc:sldChg>
      <pc:sldChg chg="del">
        <pc:chgData name="Sarah Low" userId="d08b373f-a3f1-4e29-b1e6-62c7de81c08f" providerId="ADAL" clId="{14D8BBC8-28C9-4A7E-ACE1-5D517683EA0E}" dt="2019-06-17T04:20:41.707" v="22" actId="2696"/>
        <pc:sldMkLst>
          <pc:docMk/>
          <pc:sldMk cId="2736886624" sldId="841"/>
        </pc:sldMkLst>
      </pc:sldChg>
      <pc:sldChg chg="del">
        <pc:chgData name="Sarah Low" userId="d08b373f-a3f1-4e29-b1e6-62c7de81c08f" providerId="ADAL" clId="{14D8BBC8-28C9-4A7E-ACE1-5D517683EA0E}" dt="2019-06-17T04:20:42.118" v="27" actId="2696"/>
        <pc:sldMkLst>
          <pc:docMk/>
          <pc:sldMk cId="842417860" sldId="842"/>
        </pc:sldMkLst>
      </pc:sldChg>
      <pc:sldChg chg="del">
        <pc:chgData name="Sarah Low" userId="d08b373f-a3f1-4e29-b1e6-62c7de81c08f" providerId="ADAL" clId="{14D8BBC8-28C9-4A7E-ACE1-5D517683EA0E}" dt="2019-06-17T04:20:42.065" v="26" actId="2696"/>
        <pc:sldMkLst>
          <pc:docMk/>
          <pc:sldMk cId="3577362573" sldId="843"/>
        </pc:sldMkLst>
      </pc:sldChg>
      <pc:sldChg chg="modSp del">
        <pc:chgData name="Sarah Low" userId="d08b373f-a3f1-4e29-b1e6-62c7de81c08f" providerId="ADAL" clId="{14D8BBC8-28C9-4A7E-ACE1-5D517683EA0E}" dt="2019-06-17T04:20:36.546" v="2" actId="2696"/>
        <pc:sldMkLst>
          <pc:docMk/>
          <pc:sldMk cId="3023522117" sldId="844"/>
        </pc:sldMkLst>
        <pc:picChg chg="mod">
          <ac:chgData name="Sarah Low" userId="d08b373f-a3f1-4e29-b1e6-62c7de81c08f" providerId="ADAL" clId="{14D8BBC8-28C9-4A7E-ACE1-5D517683EA0E}" dt="2019-06-17T04:20:32.233" v="1" actId="1076"/>
          <ac:picMkLst>
            <pc:docMk/>
            <pc:sldMk cId="3023522117" sldId="844"/>
            <ac:picMk id="8" creationId="{15099CA8-73EA-42D7-A1CC-34F22F4ABBDD}"/>
          </ac:picMkLst>
        </pc:picChg>
      </pc:sldChg>
      <pc:sldMasterChg chg="delSldLayout">
        <pc:chgData name="Sarah Low" userId="d08b373f-a3f1-4e29-b1e6-62c7de81c08f" providerId="ADAL" clId="{14D8BBC8-28C9-4A7E-ACE1-5D517683EA0E}" dt="2019-06-17T04:20:40.621" v="16" actId="2696"/>
        <pc:sldMasterMkLst>
          <pc:docMk/>
          <pc:sldMasterMk cId="0" sldId="2147483648"/>
        </pc:sldMasterMkLst>
        <pc:sldLayoutChg chg="del">
          <pc:chgData name="Sarah Low" userId="d08b373f-a3f1-4e29-b1e6-62c7de81c08f" providerId="ADAL" clId="{14D8BBC8-28C9-4A7E-ACE1-5D517683EA0E}" dt="2019-06-17T04:20:40.621" v="16" actId="2696"/>
          <pc:sldLayoutMkLst>
            <pc:docMk/>
            <pc:sldMasterMk cId="0" sldId="2147483648"/>
            <pc:sldLayoutMk cId="1575432293" sldId="2147483717"/>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15F3F344-7F64-6B4D-92D3-3271AD2B2866}" type="datetimeFigureOut">
              <a:rPr lang="en-US"/>
              <a:pPr>
                <a:defRPr/>
              </a:pPr>
              <a:t>6/17/19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9EFB5CD4-DCE6-5940-BB63-10E87DFA6742}" type="slidenum">
              <a:rPr lang="en-US"/>
              <a:pPr>
                <a:defRPr/>
              </a:pPr>
              <a:t>‹#›</a:t>
            </a:fld>
            <a:endParaRPr lang="en-US"/>
          </a:p>
        </p:txBody>
      </p:sp>
    </p:spTree>
    <p:extLst>
      <p:ext uri="{BB962C8B-B14F-4D97-AF65-F5344CB8AC3E}">
        <p14:creationId xmlns:p14="http://schemas.microsoft.com/office/powerpoint/2010/main" val="23447859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A6A097C1-8ABF-5D48-9279-B713E6DDE1B7}" type="datetimeFigureOut">
              <a:rPr lang="en-US"/>
              <a:pPr>
                <a:defRPr/>
              </a:pPr>
              <a:t>6/17/19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CA7AFC6E-D358-0F49-AE76-6232A1B805B8}" type="slidenum">
              <a:rPr lang="en-US"/>
              <a:pPr>
                <a:defRPr/>
              </a:pPr>
              <a:t>‹#›</a:t>
            </a:fld>
            <a:endParaRPr lang="en-US"/>
          </a:p>
        </p:txBody>
      </p:sp>
    </p:spTree>
    <p:extLst>
      <p:ext uri="{BB962C8B-B14F-4D97-AF65-F5344CB8AC3E}">
        <p14:creationId xmlns:p14="http://schemas.microsoft.com/office/powerpoint/2010/main" val="1349084013"/>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fontAlgn="base">
      <a:spcBef>
        <a:spcPct val="30000"/>
      </a:spcBef>
      <a:spcAft>
        <a:spcPct val="0"/>
      </a:spcAft>
      <a:defRPr sz="1200" kern="1200">
        <a:solidFill>
          <a:schemeClr val="tx1"/>
        </a:solidFill>
        <a:latin typeface="+mn-lt"/>
        <a:ea typeface="ＭＳ Ｐゴシック" charset="0"/>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0"/>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0"/>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ＭＳ Ｐゴシック" charset="0"/>
                <a:cs typeface="ＭＳ Ｐゴシック" charset="0"/>
              </a:rPr>
              <a:t>To create </a:t>
            </a:r>
            <a:r>
              <a:rPr lang="en-US" sz="1200" b="0" i="0" u="none" strike="noStrike" kern="1200" baseline="0" err="1">
                <a:solidFill>
                  <a:schemeClr val="tx1"/>
                </a:solidFill>
                <a:latin typeface="+mn-lt"/>
                <a:ea typeface="ＭＳ Ｐゴシック" charset="0"/>
                <a:cs typeface="ＭＳ Ｐゴシック" charset="0"/>
              </a:rPr>
              <a:t>Em</a:t>
            </a:r>
            <a:r>
              <a:rPr lang="en-US" sz="1200" b="0" i="0" u="none" strike="noStrike" kern="1200" baseline="0">
                <a:solidFill>
                  <a:schemeClr val="tx1"/>
                </a:solidFill>
                <a:latin typeface="+mn-lt"/>
                <a:ea typeface="ＭＳ Ｐゴシック" charset="0"/>
                <a:cs typeface="ＭＳ Ｐゴシック" charset="0"/>
              </a:rPr>
              <a:t> dash above headline:</a:t>
            </a:r>
          </a:p>
          <a:p>
            <a:r>
              <a:rPr lang="en-US" sz="1200" b="0" i="0" u="none" strike="noStrike" kern="1200" baseline="0">
                <a:solidFill>
                  <a:schemeClr val="tx1"/>
                </a:solidFill>
                <a:latin typeface="+mn-lt"/>
                <a:ea typeface="ＭＳ Ｐゴシック" charset="0"/>
                <a:cs typeface="ＭＳ Ｐゴシック" charset="0"/>
              </a:rPr>
              <a:t>Same size and weight as the headline and set using a soft return.</a:t>
            </a:r>
          </a:p>
          <a:p>
            <a:r>
              <a:rPr lang="en-US" sz="1200" b="0" i="0" u="none" strike="noStrike" kern="1200" baseline="0">
                <a:solidFill>
                  <a:schemeClr val="tx1"/>
                </a:solidFill>
                <a:latin typeface="+mn-lt"/>
                <a:ea typeface="ＭＳ Ｐゴシック" charset="0"/>
                <a:cs typeface="ＭＳ Ｐゴシック" charset="0"/>
              </a:rPr>
              <a:t>PC: </a:t>
            </a:r>
            <a:r>
              <a:rPr lang="en-US" sz="1200" b="0" i="0" u="none" strike="noStrike" kern="1200" baseline="0" err="1">
                <a:solidFill>
                  <a:schemeClr val="tx1"/>
                </a:solidFill>
                <a:latin typeface="+mn-lt"/>
                <a:ea typeface="ＭＳ Ｐゴシック" charset="0"/>
                <a:cs typeface="ＭＳ Ｐゴシック" charset="0"/>
              </a:rPr>
              <a:t>Em</a:t>
            </a:r>
            <a:r>
              <a:rPr lang="en-US" sz="1200" b="0" i="0" u="none" strike="noStrike" kern="1200" baseline="0">
                <a:solidFill>
                  <a:schemeClr val="tx1"/>
                </a:solidFill>
                <a:latin typeface="+mn-lt"/>
                <a:ea typeface="ＭＳ Ｐゴシック" charset="0"/>
                <a:cs typeface="ＭＳ Ｐゴシック" charset="0"/>
              </a:rPr>
              <a:t> dash (—): </a:t>
            </a:r>
            <a:r>
              <a:rPr lang="en-US" sz="1200" b="0" i="0" u="none" strike="noStrike" kern="1200" baseline="0" err="1">
                <a:solidFill>
                  <a:schemeClr val="tx1"/>
                </a:solidFill>
                <a:latin typeface="+mn-lt"/>
                <a:ea typeface="ＭＳ Ｐゴシック" charset="0"/>
                <a:cs typeface="ＭＳ Ｐゴシック" charset="0"/>
              </a:rPr>
              <a:t>Alt+Ctrl</a:t>
            </a:r>
            <a:r>
              <a:rPr lang="en-US" sz="1200" b="0" i="0" u="none" strike="noStrike" kern="1200" baseline="0">
                <a:solidFill>
                  <a:schemeClr val="tx1"/>
                </a:solidFill>
                <a:latin typeface="+mn-lt"/>
                <a:ea typeface="ＭＳ Ｐゴシック" charset="0"/>
                <a:cs typeface="ＭＳ Ｐゴシック" charset="0"/>
              </a:rPr>
              <a:t>+ - (minus)</a:t>
            </a:r>
          </a:p>
          <a:p>
            <a:r>
              <a:rPr lang="en-US" sz="1200" b="0" i="0" u="none" strike="noStrike" kern="1200" baseline="0">
                <a:solidFill>
                  <a:schemeClr val="tx1"/>
                </a:solidFill>
                <a:latin typeface="+mn-lt"/>
                <a:ea typeface="ＭＳ Ｐゴシック" charset="0"/>
                <a:cs typeface="ＭＳ Ｐゴシック" charset="0"/>
              </a:rPr>
              <a:t>Mac: </a:t>
            </a:r>
            <a:r>
              <a:rPr lang="en-US" sz="1200" b="0" i="0" u="none" strike="noStrike" kern="1200" baseline="0" err="1">
                <a:solidFill>
                  <a:schemeClr val="tx1"/>
                </a:solidFill>
                <a:latin typeface="+mn-lt"/>
                <a:ea typeface="ＭＳ Ｐゴシック" charset="0"/>
                <a:cs typeface="ＭＳ Ｐゴシック" charset="0"/>
              </a:rPr>
              <a:t>Em</a:t>
            </a:r>
            <a:r>
              <a:rPr lang="en-US" sz="1200" b="0" i="0" u="none" strike="noStrike" kern="1200" baseline="0">
                <a:solidFill>
                  <a:schemeClr val="tx1"/>
                </a:solidFill>
                <a:latin typeface="+mn-lt"/>
                <a:ea typeface="ＭＳ Ｐゴシック" charset="0"/>
                <a:cs typeface="ＭＳ Ｐゴシック" charset="0"/>
              </a:rPr>
              <a:t> dash (—): </a:t>
            </a:r>
            <a:r>
              <a:rPr lang="en-US" sz="1200" b="0" i="0" u="none" strike="noStrike" kern="1200" baseline="0" err="1">
                <a:solidFill>
                  <a:schemeClr val="tx1"/>
                </a:solidFill>
                <a:latin typeface="+mn-lt"/>
                <a:ea typeface="ＭＳ Ｐゴシック" charset="0"/>
                <a:cs typeface="ＭＳ Ｐゴシック" charset="0"/>
              </a:rPr>
              <a:t>Shift+Alt</a:t>
            </a:r>
            <a:r>
              <a:rPr lang="en-US" sz="1200" b="0" i="0" u="none" strike="noStrike" kern="1200" baseline="0">
                <a:solidFill>
                  <a:schemeClr val="tx1"/>
                </a:solidFill>
                <a:latin typeface="+mn-lt"/>
                <a:ea typeface="ＭＳ Ｐゴシック" charset="0"/>
                <a:cs typeface="ＭＳ Ｐゴシック" charset="0"/>
              </a:rPr>
              <a:t>/</a:t>
            </a:r>
            <a:r>
              <a:rPr lang="en-US" sz="1200" b="0" i="0" u="none" strike="noStrike" kern="1200" baseline="0" err="1">
                <a:solidFill>
                  <a:schemeClr val="tx1"/>
                </a:solidFill>
                <a:latin typeface="+mn-lt"/>
                <a:ea typeface="ＭＳ Ｐゴシック" charset="0"/>
                <a:cs typeface="ＭＳ Ｐゴシック" charset="0"/>
              </a:rPr>
              <a:t>Option+hyphen</a:t>
            </a:r>
            <a:endParaRPr lang="en-US"/>
          </a:p>
        </p:txBody>
      </p:sp>
      <p:sp>
        <p:nvSpPr>
          <p:cNvPr id="4" name="Slide Number Placeholder 3"/>
          <p:cNvSpPr>
            <a:spLocks noGrp="1"/>
          </p:cNvSpPr>
          <p:nvPr>
            <p:ph type="sldNum" sz="quarter" idx="10"/>
          </p:nvPr>
        </p:nvSpPr>
        <p:spPr/>
        <p:txBody>
          <a:bodyPr/>
          <a:lstStyle/>
          <a:p>
            <a:pPr>
              <a:defRPr/>
            </a:pPr>
            <a:fld id="{CA7AFC6E-D358-0F49-AE76-6232A1B805B8}" type="slidenum">
              <a:rPr lang="en-US" smtClean="0"/>
              <a:pPr>
                <a:defRPr/>
              </a:pPr>
              <a:t>1</a:t>
            </a:fld>
            <a:endParaRPr lang="en-US"/>
          </a:p>
        </p:txBody>
      </p:sp>
    </p:spTree>
    <p:extLst>
      <p:ext uri="{BB962C8B-B14F-4D97-AF65-F5344CB8AC3E}">
        <p14:creationId xmlns:p14="http://schemas.microsoft.com/office/powerpoint/2010/main" val="17505270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a:spLocks noChangeAspect="1"/>
          </p:cNvSpPr>
          <p:nvPr/>
        </p:nvSpPr>
        <p:spPr>
          <a:xfrm>
            <a:off x="0" y="26216"/>
            <a:ext cx="9144000" cy="5143500"/>
          </a:xfrm>
          <a:prstGeom prst="rect">
            <a:avLst/>
          </a:prstGeom>
          <a:solidFill>
            <a:schemeClr val="tx1"/>
          </a:solidFill>
          <a:ln>
            <a:no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a:t>   </a:t>
            </a:r>
          </a:p>
        </p:txBody>
      </p:sp>
      <p:sp>
        <p:nvSpPr>
          <p:cNvPr id="6" name="Freeform 5"/>
          <p:cNvSpPr>
            <a:spLocks noChangeAspect="1"/>
          </p:cNvSpPr>
          <p:nvPr/>
        </p:nvSpPr>
        <p:spPr>
          <a:xfrm>
            <a:off x="4673600" y="0"/>
            <a:ext cx="4470400" cy="3116263"/>
          </a:xfrm>
          <a:custGeom>
            <a:avLst/>
            <a:gdLst>
              <a:gd name="connsiteX0" fmla="*/ 0 w 4470116"/>
              <a:gd name="connsiteY0" fmla="*/ 0 h 3115750"/>
              <a:gd name="connsiteX1" fmla="*/ 4470116 w 4470116"/>
              <a:gd name="connsiteY1" fmla="*/ 0 h 3115750"/>
              <a:gd name="connsiteX2" fmla="*/ 4470116 w 4470116"/>
              <a:gd name="connsiteY2" fmla="*/ 2506562 h 3115750"/>
              <a:gd name="connsiteX3" fmla="*/ 4390246 w 4470116"/>
              <a:gd name="connsiteY3" fmla="*/ 2573685 h 3115750"/>
              <a:gd name="connsiteX4" fmla="*/ 3065550 w 4470116"/>
              <a:gd name="connsiteY4" fmla="*/ 3099621 h 3115750"/>
              <a:gd name="connsiteX5" fmla="*/ 2823713 w 4470116"/>
              <a:gd name="connsiteY5" fmla="*/ 3111834 h 3115750"/>
              <a:gd name="connsiteX6" fmla="*/ 2823713 w 4470116"/>
              <a:gd name="connsiteY6" fmla="*/ 3115750 h 3115750"/>
              <a:gd name="connsiteX7" fmla="*/ 2041452 w 4470116"/>
              <a:gd name="connsiteY7" fmla="*/ 3115750 h 3115750"/>
              <a:gd name="connsiteX8" fmla="*/ 2041452 w 4470116"/>
              <a:gd name="connsiteY8" fmla="*/ 2555938 h 3115750"/>
              <a:gd name="connsiteX9" fmla="*/ 874191 w 4470116"/>
              <a:gd name="connsiteY9" fmla="*/ 2555938 h 3115750"/>
              <a:gd name="connsiteX10" fmla="*/ 874191 w 4470116"/>
              <a:gd name="connsiteY10" fmla="*/ 1380697 h 3115750"/>
              <a:gd name="connsiteX11" fmla="*/ 0 w 4470116"/>
              <a:gd name="connsiteY11" fmla="*/ 1380697 h 311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70116" h="3115750">
                <a:moveTo>
                  <a:pt x="0" y="0"/>
                </a:moveTo>
                <a:lnTo>
                  <a:pt x="4470116" y="0"/>
                </a:lnTo>
                <a:lnTo>
                  <a:pt x="4470116" y="2506562"/>
                </a:lnTo>
                <a:lnTo>
                  <a:pt x="4390246" y="2573685"/>
                </a:lnTo>
                <a:cubicBezTo>
                  <a:pt x="4015525" y="2860980"/>
                  <a:pt x="3560940" y="3049312"/>
                  <a:pt x="3065550" y="3099621"/>
                </a:cubicBezTo>
                <a:lnTo>
                  <a:pt x="2823713" y="3111834"/>
                </a:lnTo>
                <a:lnTo>
                  <a:pt x="2823713" y="3115750"/>
                </a:lnTo>
                <a:lnTo>
                  <a:pt x="2041452" y="3115750"/>
                </a:lnTo>
                <a:lnTo>
                  <a:pt x="2041452" y="2555938"/>
                </a:lnTo>
                <a:lnTo>
                  <a:pt x="874191" y="2555938"/>
                </a:lnTo>
                <a:lnTo>
                  <a:pt x="874191" y="1380697"/>
                </a:lnTo>
                <a:lnTo>
                  <a:pt x="0" y="1380697"/>
                </a:lnTo>
                <a:close/>
              </a:path>
            </a:pathLst>
          </a:cu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pPr fontAlgn="auto">
              <a:spcBef>
                <a:spcPts val="0"/>
              </a:spcBef>
              <a:spcAft>
                <a:spcPts val="0"/>
              </a:spcAft>
              <a:defRPr/>
            </a:pPr>
            <a:r>
              <a:rPr lang="en-US"/>
              <a:t> </a:t>
            </a:r>
          </a:p>
        </p:txBody>
      </p:sp>
      <p:sp>
        <p:nvSpPr>
          <p:cNvPr id="2" name="Title 1"/>
          <p:cNvSpPr>
            <a:spLocks noGrp="1" noChangeAspect="1"/>
          </p:cNvSpPr>
          <p:nvPr>
            <p:ph type="ctrTitle"/>
          </p:nvPr>
        </p:nvSpPr>
        <p:spPr>
          <a:xfrm>
            <a:off x="575799" y="1501958"/>
            <a:ext cx="5477200" cy="1220847"/>
          </a:xfrm>
        </p:spPr>
        <p:txBody>
          <a:bodyPr lIns="0" anchor="b">
            <a:spAutoFit/>
          </a:bodyPr>
          <a:lstStyle>
            <a:lvl1pPr algn="l">
              <a:lnSpc>
                <a:spcPts val="4400"/>
              </a:lnSpc>
              <a:defRPr sz="4400" baseline="0">
                <a:solidFill>
                  <a:schemeClr val="bg1"/>
                </a:solidFill>
              </a:defRPr>
            </a:lvl1pPr>
          </a:lstStyle>
          <a:p>
            <a:r>
              <a:rPr lang="en-US"/>
              <a:t>Click to edit Master title style</a:t>
            </a:r>
          </a:p>
        </p:txBody>
      </p:sp>
      <p:sp>
        <p:nvSpPr>
          <p:cNvPr id="3" name="Subtitle 2"/>
          <p:cNvSpPr>
            <a:spLocks noGrp="1" noChangeAspect="1"/>
          </p:cNvSpPr>
          <p:nvPr>
            <p:ph type="subTitle" idx="1"/>
          </p:nvPr>
        </p:nvSpPr>
        <p:spPr>
          <a:xfrm>
            <a:off x="575799" y="2715930"/>
            <a:ext cx="4346836" cy="430887"/>
          </a:xfrm>
        </p:spPr>
        <p:txBody>
          <a:bodyPr lIns="0">
            <a:spAutoFit/>
          </a:bodyPr>
          <a:lstStyle>
            <a:lvl1pPr marL="0" indent="0" algn="l">
              <a:buNone/>
              <a:defRPr sz="22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12528" y="4399959"/>
            <a:ext cx="1775408" cy="270750"/>
          </a:xfrm>
          <a:prstGeom prst="rect">
            <a:avLst/>
          </a:prstGeom>
        </p:spPr>
      </p:pic>
    </p:spTree>
    <p:extLst>
      <p:ext uri="{BB962C8B-B14F-4D97-AF65-F5344CB8AC3E}">
        <p14:creationId xmlns:p14="http://schemas.microsoft.com/office/powerpoint/2010/main" val="3978905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1" y="260980"/>
            <a:ext cx="7538644" cy="1306559"/>
          </a:xfrm>
        </p:spPr>
        <p:txBody>
          <a:bodyPr/>
          <a:lstStyle>
            <a:lvl1pPr>
              <a:defRPr sz="3000" baseline="0">
                <a:solidFill>
                  <a:schemeClr val="tx1"/>
                </a:solidFill>
              </a:defRPr>
            </a:lvl1pPr>
          </a:lstStyle>
          <a:p>
            <a:r>
              <a:rPr lang="en-US"/>
              <a:t>Click to edit Master title style</a:t>
            </a:r>
          </a:p>
        </p:txBody>
      </p:sp>
    </p:spTree>
    <p:extLst>
      <p:ext uri="{BB962C8B-B14F-4D97-AF65-F5344CB8AC3E}">
        <p14:creationId xmlns:p14="http://schemas.microsoft.com/office/powerpoint/2010/main" val="1563149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2056781"/>
            <a:ext cx="3866995" cy="2186878"/>
          </a:xfrm>
        </p:spPr>
        <p:txBody>
          <a:bodyPr>
            <a:normAutofit/>
          </a:bodyPr>
          <a:lstStyle>
            <a:lvl1pPr marL="0" indent="0">
              <a:buNone/>
              <a:defRPr sz="1200" b="0">
                <a:solidFill>
                  <a:srgbClr val="000000"/>
                </a:solidFill>
              </a:defRPr>
            </a:lvl1pPr>
            <a:lvl2pPr marL="457200" indent="0">
              <a:buNone/>
              <a:defRPr>
                <a:solidFill>
                  <a:srgbClr val="000000"/>
                </a:solidFill>
              </a:defRPr>
            </a:lvl2pPr>
            <a:lvl3pPr marL="914400" indent="0">
              <a:buNone/>
              <a:defRPr>
                <a:solidFill>
                  <a:srgbClr val="000000"/>
                </a:solidFill>
              </a:defRPr>
            </a:lvl3pPr>
            <a:lvl4pPr marL="1371600" indent="0">
              <a:buNone/>
              <a:defRPr>
                <a:solidFill>
                  <a:srgbClr val="000000"/>
                </a:solidFill>
              </a:defRPr>
            </a:lvl4pPr>
            <a:lvl5pPr marL="1828800" indent="0">
              <a:buNone/>
              <a:defRPr>
                <a:solidFill>
                  <a:srgbClr val="000000"/>
                </a:solidFill>
              </a:defRPr>
            </a:lvl5pPr>
          </a:lstStyle>
          <a:p>
            <a:pPr lvl="0"/>
            <a:r>
              <a:rPr lang="en-US"/>
              <a:t>Click to edit Master text styles</a:t>
            </a:r>
          </a:p>
        </p:txBody>
      </p:sp>
      <p:sp>
        <p:nvSpPr>
          <p:cNvPr id="5" name="Title 6"/>
          <p:cNvSpPr>
            <a:spLocks noGrp="1"/>
          </p:cNvSpPr>
          <p:nvPr>
            <p:ph type="title"/>
          </p:nvPr>
        </p:nvSpPr>
        <p:spPr>
          <a:xfrm>
            <a:off x="457200" y="266912"/>
            <a:ext cx="7261922" cy="1111885"/>
          </a:xfrm>
        </p:spPr>
        <p:txBody>
          <a:bodyPr/>
          <a:lstStyle/>
          <a:p>
            <a:r>
              <a:rPr lang="en-US"/>
              <a:t>Click to edit Master title style</a:t>
            </a:r>
          </a:p>
        </p:txBody>
      </p:sp>
      <p:sp>
        <p:nvSpPr>
          <p:cNvPr id="6" name="Text Placeholder 12"/>
          <p:cNvSpPr>
            <a:spLocks noGrp="1"/>
          </p:cNvSpPr>
          <p:nvPr>
            <p:ph type="body" sz="quarter" idx="13"/>
          </p:nvPr>
        </p:nvSpPr>
        <p:spPr>
          <a:xfrm>
            <a:off x="457200" y="1615440"/>
            <a:ext cx="7261922" cy="418286"/>
          </a:xfrm>
        </p:spPr>
        <p:txBody>
          <a:bodyPr>
            <a:normAutofit/>
          </a:bodyPr>
          <a:lstStyle>
            <a:lvl1pPr marL="0" indent="0">
              <a:buNone/>
              <a:defRPr sz="2000" b="0"/>
            </a:lvl1pPr>
            <a:lvl2pPr marL="457200" indent="0">
              <a:buNone/>
              <a:defRPr/>
            </a:lvl2pPr>
            <a:lvl3pPr marL="914400" indent="0">
              <a:buNone/>
              <a:defRPr/>
            </a:lvl3pPr>
            <a:lvl4pPr marL="1371600" indent="0">
              <a:buNone/>
              <a:defRPr/>
            </a:lvl4pPr>
            <a:lvl5pPr marL="1828800" indent="0">
              <a:buFont typeface="Arial"/>
              <a:buNone/>
              <a:defRPr/>
            </a:lvl5pPr>
          </a:lstStyle>
          <a:p>
            <a:pPr lvl="0"/>
            <a:r>
              <a:rPr lang="en-US"/>
              <a:t>Click to edit Master text styles</a:t>
            </a:r>
          </a:p>
        </p:txBody>
      </p:sp>
      <p:sp>
        <p:nvSpPr>
          <p:cNvPr id="8" name="Content Placeholder 2"/>
          <p:cNvSpPr>
            <a:spLocks noGrp="1"/>
          </p:cNvSpPr>
          <p:nvPr>
            <p:ph idx="14"/>
          </p:nvPr>
        </p:nvSpPr>
        <p:spPr>
          <a:xfrm>
            <a:off x="4589346" y="2056781"/>
            <a:ext cx="3866995" cy="2186878"/>
          </a:xfrm>
        </p:spPr>
        <p:txBody>
          <a:bodyPr>
            <a:normAutofit/>
          </a:bodyPr>
          <a:lstStyle>
            <a:lvl1pPr marL="285750" indent="-285750">
              <a:buClr>
                <a:srgbClr val="FAC800"/>
              </a:buClr>
              <a:buFont typeface="Lucida Grande"/>
              <a:buChar char="—"/>
              <a:defRPr sz="1200" b="0">
                <a:solidFill>
                  <a:srgbClr val="000000"/>
                </a:solidFill>
              </a:defRPr>
            </a:lvl1pPr>
            <a:lvl2pPr marL="457200" indent="0">
              <a:buNone/>
              <a:defRPr sz="1200" b="0">
                <a:solidFill>
                  <a:srgbClr val="000000"/>
                </a:solidFill>
              </a:defRPr>
            </a:lvl2pPr>
            <a:lvl3pPr marL="914400" indent="0">
              <a:buNone/>
              <a:defRPr>
                <a:solidFill>
                  <a:srgbClr val="000000"/>
                </a:solidFill>
              </a:defRPr>
            </a:lvl3pPr>
            <a:lvl4pPr marL="1371600" indent="0">
              <a:buNone/>
              <a:defRPr>
                <a:solidFill>
                  <a:srgbClr val="000000"/>
                </a:solidFill>
              </a:defRPr>
            </a:lvl4pPr>
            <a:lvl5pPr marL="1828800" indent="0">
              <a:buNone/>
              <a:defRPr>
                <a:solidFill>
                  <a:srgbClr val="000000"/>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217122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2" name="Rectangle 1"/>
          <p:cNvSpPr>
            <a:spLocks noChangeAspect="1"/>
          </p:cNvSpPr>
          <p:nvPr/>
        </p:nvSpPr>
        <p:spPr>
          <a:xfrm>
            <a:off x="0" y="0"/>
            <a:ext cx="9144000" cy="2722563"/>
          </a:xfrm>
          <a:prstGeom prst="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a:t>   </a:t>
            </a:r>
          </a:p>
        </p:txBody>
      </p:sp>
    </p:spTree>
    <p:extLst>
      <p:ext uri="{BB962C8B-B14F-4D97-AF65-F5344CB8AC3E}">
        <p14:creationId xmlns:p14="http://schemas.microsoft.com/office/powerpoint/2010/main" val="61898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with images">
    <p:spTree>
      <p:nvGrpSpPr>
        <p:cNvPr id="1" name=""/>
        <p:cNvGrpSpPr/>
        <p:nvPr/>
      </p:nvGrpSpPr>
      <p:grpSpPr>
        <a:xfrm>
          <a:off x="0" y="0"/>
          <a:ext cx="0" cy="0"/>
          <a:chOff x="0" y="0"/>
          <a:chExt cx="0" cy="0"/>
        </a:xfrm>
      </p:grpSpPr>
      <p:sp>
        <p:nvSpPr>
          <p:cNvPr id="14" name="Rectangle 13"/>
          <p:cNvSpPr>
            <a:spLocks noChangeAspect="1"/>
          </p:cNvSpPr>
          <p:nvPr/>
        </p:nvSpPr>
        <p:spPr>
          <a:xfrm>
            <a:off x="0" y="0"/>
            <a:ext cx="9144000" cy="2722563"/>
          </a:xfrm>
          <a:prstGeom prst="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a:t>   </a:t>
            </a:r>
          </a:p>
        </p:txBody>
      </p:sp>
      <p:sp>
        <p:nvSpPr>
          <p:cNvPr id="6" name="Text Placeholder 20"/>
          <p:cNvSpPr>
            <a:spLocks noGrp="1"/>
          </p:cNvSpPr>
          <p:nvPr>
            <p:ph type="body" sz="quarter" idx="14"/>
          </p:nvPr>
        </p:nvSpPr>
        <p:spPr>
          <a:xfrm>
            <a:off x="787725" y="3015841"/>
            <a:ext cx="2336180" cy="378445"/>
          </a:xfrm>
        </p:spPr>
        <p:txBody>
          <a:bodyPr>
            <a:noAutofit/>
          </a:bodyPr>
          <a:lstStyle>
            <a:lvl1pPr marL="0" indent="0">
              <a:buNone/>
              <a:defRPr sz="1400" b="0">
                <a:solidFill>
                  <a:srgbClr val="000054"/>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Click to edit Master text styles</a:t>
            </a:r>
          </a:p>
        </p:txBody>
      </p:sp>
      <p:sp>
        <p:nvSpPr>
          <p:cNvPr id="8" name="Text Placeholder 22"/>
          <p:cNvSpPr>
            <a:spLocks noGrp="1"/>
          </p:cNvSpPr>
          <p:nvPr>
            <p:ph type="body" sz="quarter" idx="15"/>
          </p:nvPr>
        </p:nvSpPr>
        <p:spPr>
          <a:xfrm>
            <a:off x="787725" y="3394286"/>
            <a:ext cx="2332038" cy="842434"/>
          </a:xfrm>
        </p:spPr>
        <p:txBody>
          <a:bodyPr>
            <a:noAutofit/>
          </a:bodyPr>
          <a:lstStyle>
            <a:lvl1pPr marL="0" indent="0">
              <a:buNone/>
              <a:defRPr sz="1000" b="0">
                <a:solidFill>
                  <a:srgbClr val="000000"/>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Click to edit Master text styles</a:t>
            </a:r>
          </a:p>
        </p:txBody>
      </p:sp>
      <p:sp>
        <p:nvSpPr>
          <p:cNvPr id="11" name="Text Placeholder 20"/>
          <p:cNvSpPr>
            <a:spLocks noGrp="1"/>
          </p:cNvSpPr>
          <p:nvPr>
            <p:ph type="body" sz="quarter" idx="24"/>
          </p:nvPr>
        </p:nvSpPr>
        <p:spPr>
          <a:xfrm>
            <a:off x="3552840" y="3015841"/>
            <a:ext cx="2336180" cy="378445"/>
          </a:xfrm>
        </p:spPr>
        <p:txBody>
          <a:bodyPr>
            <a:noAutofit/>
          </a:bodyPr>
          <a:lstStyle>
            <a:lvl1pPr marL="0" indent="0">
              <a:buNone/>
              <a:defRPr sz="1400" b="0">
                <a:solidFill>
                  <a:srgbClr val="000054"/>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Click to edit Master text styles</a:t>
            </a:r>
          </a:p>
        </p:txBody>
      </p:sp>
      <p:sp>
        <p:nvSpPr>
          <p:cNvPr id="12" name="Text Placeholder 22"/>
          <p:cNvSpPr>
            <a:spLocks noGrp="1"/>
          </p:cNvSpPr>
          <p:nvPr>
            <p:ph type="body" sz="quarter" idx="25"/>
          </p:nvPr>
        </p:nvSpPr>
        <p:spPr>
          <a:xfrm>
            <a:off x="3552840" y="3394286"/>
            <a:ext cx="2332038" cy="842434"/>
          </a:xfrm>
        </p:spPr>
        <p:txBody>
          <a:bodyPr>
            <a:noAutofit/>
          </a:bodyPr>
          <a:lstStyle>
            <a:lvl1pPr marL="0" indent="0">
              <a:buNone/>
              <a:defRPr sz="1000" b="0">
                <a:solidFill>
                  <a:srgbClr val="000000"/>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Click to edit Master text styles</a:t>
            </a:r>
          </a:p>
        </p:txBody>
      </p:sp>
      <p:sp>
        <p:nvSpPr>
          <p:cNvPr id="15" name="Text Placeholder 20"/>
          <p:cNvSpPr>
            <a:spLocks noGrp="1"/>
          </p:cNvSpPr>
          <p:nvPr>
            <p:ph type="body" sz="quarter" idx="28"/>
          </p:nvPr>
        </p:nvSpPr>
        <p:spPr>
          <a:xfrm>
            <a:off x="6361152" y="3015841"/>
            <a:ext cx="2336180" cy="378445"/>
          </a:xfrm>
        </p:spPr>
        <p:txBody>
          <a:bodyPr>
            <a:noAutofit/>
          </a:bodyPr>
          <a:lstStyle>
            <a:lvl1pPr marL="0" indent="0">
              <a:buNone/>
              <a:defRPr sz="1400" b="0">
                <a:solidFill>
                  <a:srgbClr val="000054"/>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Click to edit Master text styles</a:t>
            </a:r>
          </a:p>
        </p:txBody>
      </p:sp>
      <p:sp>
        <p:nvSpPr>
          <p:cNvPr id="16" name="Text Placeholder 22"/>
          <p:cNvSpPr>
            <a:spLocks noGrp="1"/>
          </p:cNvSpPr>
          <p:nvPr>
            <p:ph type="body" sz="quarter" idx="29"/>
          </p:nvPr>
        </p:nvSpPr>
        <p:spPr>
          <a:xfrm>
            <a:off x="6361152" y="3394286"/>
            <a:ext cx="2332038" cy="842433"/>
          </a:xfrm>
        </p:spPr>
        <p:txBody>
          <a:bodyPr>
            <a:noAutofit/>
          </a:bodyPr>
          <a:lstStyle>
            <a:lvl1pPr marL="0" indent="0">
              <a:buNone/>
              <a:defRPr sz="1000" b="0">
                <a:solidFill>
                  <a:srgbClr val="000000"/>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Click to edit Master text styles</a:t>
            </a:r>
          </a:p>
        </p:txBody>
      </p:sp>
      <p:sp>
        <p:nvSpPr>
          <p:cNvPr id="21" name="Picture Placeholder 10"/>
          <p:cNvSpPr>
            <a:spLocks noGrp="1"/>
          </p:cNvSpPr>
          <p:nvPr>
            <p:ph type="pic" sz="quarter" idx="13"/>
          </p:nvPr>
        </p:nvSpPr>
        <p:spPr>
          <a:xfrm>
            <a:off x="787725" y="522299"/>
            <a:ext cx="2361462" cy="2361462"/>
          </a:xfrm>
          <a:prstGeom prst="ellipse">
            <a:avLst/>
          </a:prstGeom>
          <a:solidFill>
            <a:schemeClr val="bg1">
              <a:lumMod val="95000"/>
            </a:schemeClr>
          </a:solidFill>
          <a:ln>
            <a:noFill/>
          </a:ln>
        </p:spPr>
        <p:txBody>
          <a:bodyPr rtlCol="0">
            <a:normAutofit/>
          </a:bodyPr>
          <a:lstStyle>
            <a:lvl1pPr marL="0" indent="0">
              <a:buNone/>
              <a:defRPr sz="1200"/>
            </a:lvl1pPr>
          </a:lstStyle>
          <a:p>
            <a:pPr lvl="0"/>
            <a:r>
              <a:rPr lang="en-US" noProof="0"/>
              <a:t>Drag picture to placeholder or click icon to add</a:t>
            </a:r>
          </a:p>
        </p:txBody>
      </p:sp>
      <p:sp>
        <p:nvSpPr>
          <p:cNvPr id="22" name="Text Placeholder 3"/>
          <p:cNvSpPr>
            <a:spLocks noGrp="1"/>
          </p:cNvSpPr>
          <p:nvPr>
            <p:ph type="body" sz="quarter" idx="22"/>
          </p:nvPr>
        </p:nvSpPr>
        <p:spPr>
          <a:xfrm>
            <a:off x="900495" y="1304236"/>
            <a:ext cx="1932723" cy="923034"/>
          </a:xfrm>
        </p:spPr>
        <p:txBody>
          <a:bodyPr>
            <a:normAutofit/>
          </a:bodyPr>
          <a:lstStyle>
            <a:lvl1pPr marL="0" indent="0">
              <a:buFontTx/>
              <a:buNone/>
              <a:defRPr sz="1600" b="1">
                <a:solidFill>
                  <a:schemeClr val="bg1"/>
                </a:solidFill>
              </a:defRPr>
            </a:lvl1pPr>
            <a:lvl2pPr marL="457200" indent="0">
              <a:buFontTx/>
              <a:buNone/>
              <a:defRPr>
                <a:solidFill>
                  <a:srgbClr val="AA00AA"/>
                </a:solidFill>
              </a:defRPr>
            </a:lvl2pPr>
            <a:lvl3pPr marL="914400" indent="0">
              <a:buFontTx/>
              <a:buNone/>
              <a:defRPr>
                <a:solidFill>
                  <a:srgbClr val="AA00AA"/>
                </a:solidFill>
              </a:defRPr>
            </a:lvl3pPr>
            <a:lvl4pPr marL="1371600" indent="0">
              <a:buFontTx/>
              <a:buNone/>
              <a:defRPr>
                <a:solidFill>
                  <a:srgbClr val="AA00AA"/>
                </a:solidFill>
              </a:defRPr>
            </a:lvl4pPr>
            <a:lvl5pPr marL="1828800" indent="0">
              <a:buFontTx/>
              <a:buNone/>
              <a:defRPr>
                <a:solidFill>
                  <a:srgbClr val="AA00AA"/>
                </a:solidFill>
              </a:defRPr>
            </a:lvl5pPr>
          </a:lstStyle>
          <a:p>
            <a:pPr lvl="0"/>
            <a:r>
              <a:rPr lang="en-US"/>
              <a:t>Click to edit Master text styles</a:t>
            </a:r>
          </a:p>
        </p:txBody>
      </p:sp>
      <p:sp>
        <p:nvSpPr>
          <p:cNvPr id="23" name="Picture Placeholder 10"/>
          <p:cNvSpPr>
            <a:spLocks noGrp="1"/>
          </p:cNvSpPr>
          <p:nvPr>
            <p:ph type="pic" sz="quarter" idx="23"/>
          </p:nvPr>
        </p:nvSpPr>
        <p:spPr>
          <a:xfrm>
            <a:off x="3552840" y="522299"/>
            <a:ext cx="2361462" cy="2361462"/>
          </a:xfrm>
          <a:prstGeom prst="ellipse">
            <a:avLst/>
          </a:prstGeom>
          <a:solidFill>
            <a:schemeClr val="bg1">
              <a:lumMod val="95000"/>
            </a:schemeClr>
          </a:solidFill>
          <a:ln>
            <a:noFill/>
          </a:ln>
        </p:spPr>
        <p:txBody>
          <a:bodyPr rtlCol="0">
            <a:normAutofit/>
          </a:bodyPr>
          <a:lstStyle>
            <a:lvl1pPr marL="0" indent="0">
              <a:buNone/>
              <a:defRPr sz="1200"/>
            </a:lvl1pPr>
          </a:lstStyle>
          <a:p>
            <a:pPr lvl="0"/>
            <a:r>
              <a:rPr lang="en-US" noProof="0"/>
              <a:t>Drag picture to placeholder or click icon to add</a:t>
            </a:r>
          </a:p>
        </p:txBody>
      </p:sp>
      <p:sp>
        <p:nvSpPr>
          <p:cNvPr id="24" name="Text Placeholder 3"/>
          <p:cNvSpPr>
            <a:spLocks noGrp="1"/>
          </p:cNvSpPr>
          <p:nvPr>
            <p:ph type="body" sz="quarter" idx="26"/>
          </p:nvPr>
        </p:nvSpPr>
        <p:spPr>
          <a:xfrm>
            <a:off x="3665610" y="1304236"/>
            <a:ext cx="1932723" cy="923034"/>
          </a:xfrm>
        </p:spPr>
        <p:txBody>
          <a:bodyPr>
            <a:normAutofit/>
          </a:bodyPr>
          <a:lstStyle>
            <a:lvl1pPr marL="0" indent="0">
              <a:buFontTx/>
              <a:buNone/>
              <a:defRPr sz="1600" b="1">
                <a:solidFill>
                  <a:schemeClr val="bg1"/>
                </a:solidFill>
              </a:defRPr>
            </a:lvl1pPr>
            <a:lvl2pPr marL="457200" indent="0">
              <a:buFontTx/>
              <a:buNone/>
              <a:defRPr>
                <a:solidFill>
                  <a:srgbClr val="AA00AA"/>
                </a:solidFill>
              </a:defRPr>
            </a:lvl2pPr>
            <a:lvl3pPr marL="914400" indent="0">
              <a:buFontTx/>
              <a:buNone/>
              <a:defRPr>
                <a:solidFill>
                  <a:srgbClr val="AA00AA"/>
                </a:solidFill>
              </a:defRPr>
            </a:lvl3pPr>
            <a:lvl4pPr marL="1371600" indent="0">
              <a:buFontTx/>
              <a:buNone/>
              <a:defRPr>
                <a:solidFill>
                  <a:srgbClr val="AA00AA"/>
                </a:solidFill>
              </a:defRPr>
            </a:lvl4pPr>
            <a:lvl5pPr marL="1828800" indent="0">
              <a:buFontTx/>
              <a:buNone/>
              <a:defRPr>
                <a:solidFill>
                  <a:srgbClr val="AA00AA"/>
                </a:solidFill>
              </a:defRPr>
            </a:lvl5pPr>
          </a:lstStyle>
          <a:p>
            <a:pPr lvl="0"/>
            <a:r>
              <a:rPr lang="en-US"/>
              <a:t>Click to edit Master text styles</a:t>
            </a:r>
          </a:p>
        </p:txBody>
      </p:sp>
      <p:sp>
        <p:nvSpPr>
          <p:cNvPr id="25" name="Picture Placeholder 10"/>
          <p:cNvSpPr>
            <a:spLocks noGrp="1"/>
          </p:cNvSpPr>
          <p:nvPr>
            <p:ph type="pic" sz="quarter" idx="27"/>
          </p:nvPr>
        </p:nvSpPr>
        <p:spPr>
          <a:xfrm>
            <a:off x="6331728" y="522299"/>
            <a:ext cx="2361462" cy="2361462"/>
          </a:xfrm>
          <a:prstGeom prst="ellipse">
            <a:avLst/>
          </a:prstGeom>
          <a:solidFill>
            <a:schemeClr val="bg1">
              <a:lumMod val="95000"/>
            </a:schemeClr>
          </a:solidFill>
          <a:ln>
            <a:noFill/>
          </a:ln>
        </p:spPr>
        <p:txBody>
          <a:bodyPr rtlCol="0">
            <a:normAutofit/>
          </a:bodyPr>
          <a:lstStyle>
            <a:lvl1pPr marL="0" indent="0">
              <a:buNone/>
              <a:defRPr sz="1200"/>
            </a:lvl1pPr>
          </a:lstStyle>
          <a:p>
            <a:pPr lvl="0"/>
            <a:r>
              <a:rPr lang="en-US" noProof="0"/>
              <a:t>Drag picture to placeholder or click icon to add</a:t>
            </a:r>
          </a:p>
        </p:txBody>
      </p:sp>
      <p:sp>
        <p:nvSpPr>
          <p:cNvPr id="26" name="Text Placeholder 3"/>
          <p:cNvSpPr>
            <a:spLocks noGrp="1"/>
          </p:cNvSpPr>
          <p:nvPr>
            <p:ph type="body" sz="quarter" idx="30"/>
          </p:nvPr>
        </p:nvSpPr>
        <p:spPr>
          <a:xfrm>
            <a:off x="6444498" y="1304236"/>
            <a:ext cx="1932723" cy="923034"/>
          </a:xfrm>
        </p:spPr>
        <p:txBody>
          <a:bodyPr>
            <a:normAutofit/>
          </a:bodyPr>
          <a:lstStyle>
            <a:lvl1pPr marL="0" indent="0">
              <a:buFontTx/>
              <a:buNone/>
              <a:defRPr sz="1600" b="1">
                <a:solidFill>
                  <a:schemeClr val="bg1"/>
                </a:solidFill>
              </a:defRPr>
            </a:lvl1pPr>
            <a:lvl2pPr marL="457200" indent="0">
              <a:buFontTx/>
              <a:buNone/>
              <a:defRPr>
                <a:solidFill>
                  <a:srgbClr val="AA00AA"/>
                </a:solidFill>
              </a:defRPr>
            </a:lvl2pPr>
            <a:lvl3pPr marL="914400" indent="0">
              <a:buFontTx/>
              <a:buNone/>
              <a:defRPr>
                <a:solidFill>
                  <a:srgbClr val="AA00AA"/>
                </a:solidFill>
              </a:defRPr>
            </a:lvl3pPr>
            <a:lvl4pPr marL="1371600" indent="0">
              <a:buFontTx/>
              <a:buNone/>
              <a:defRPr>
                <a:solidFill>
                  <a:srgbClr val="AA00AA"/>
                </a:solidFill>
              </a:defRPr>
            </a:lvl4pPr>
            <a:lvl5pPr marL="1828800" indent="0">
              <a:buFontTx/>
              <a:buNone/>
              <a:defRPr>
                <a:solidFill>
                  <a:srgbClr val="AA00AA"/>
                </a:solidFill>
              </a:defRPr>
            </a:lvl5pPr>
          </a:lstStyle>
          <a:p>
            <a:pPr lvl="0"/>
            <a:r>
              <a:rPr lang="en-US"/>
              <a:t>Click to edit Master text styles</a:t>
            </a:r>
          </a:p>
        </p:txBody>
      </p:sp>
    </p:spTree>
    <p:extLst>
      <p:ext uri="{BB962C8B-B14F-4D97-AF65-F5344CB8AC3E}">
        <p14:creationId xmlns:p14="http://schemas.microsoft.com/office/powerpoint/2010/main" val="3183716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hree Content with images">
    <p:spTree>
      <p:nvGrpSpPr>
        <p:cNvPr id="1" name=""/>
        <p:cNvGrpSpPr/>
        <p:nvPr/>
      </p:nvGrpSpPr>
      <p:grpSpPr>
        <a:xfrm>
          <a:off x="0" y="0"/>
          <a:ext cx="0" cy="0"/>
          <a:chOff x="0" y="0"/>
          <a:chExt cx="0" cy="0"/>
        </a:xfrm>
      </p:grpSpPr>
      <p:sp>
        <p:nvSpPr>
          <p:cNvPr id="2" name="Title 1"/>
          <p:cNvSpPr>
            <a:spLocks noGrp="1"/>
          </p:cNvSpPr>
          <p:nvPr>
            <p:ph type="title"/>
          </p:nvPr>
        </p:nvSpPr>
        <p:spPr>
          <a:xfrm>
            <a:off x="457201" y="260980"/>
            <a:ext cx="7538644" cy="1306559"/>
          </a:xfrm>
        </p:spPr>
        <p:txBody>
          <a:bodyPr/>
          <a:lstStyle>
            <a:lvl1pPr>
              <a:defRPr sz="3000" baseline="0">
                <a:solidFill>
                  <a:schemeClr val="tx1"/>
                </a:solidFill>
              </a:defRPr>
            </a:lvl1pPr>
          </a:lstStyle>
          <a:p>
            <a:r>
              <a:rPr lang="en-US"/>
              <a:t>Click to edit Master title style</a:t>
            </a:r>
          </a:p>
        </p:txBody>
      </p:sp>
      <p:sp>
        <p:nvSpPr>
          <p:cNvPr id="4" name="Picture Placeholder 10"/>
          <p:cNvSpPr>
            <a:spLocks noGrp="1"/>
          </p:cNvSpPr>
          <p:nvPr>
            <p:ph type="pic" sz="quarter" idx="13"/>
          </p:nvPr>
        </p:nvSpPr>
        <p:spPr>
          <a:xfrm>
            <a:off x="787725" y="1727936"/>
            <a:ext cx="1177925" cy="1177925"/>
          </a:xfrm>
          <a:prstGeom prst="ellipse">
            <a:avLst/>
          </a:prstGeom>
        </p:spPr>
        <p:txBody>
          <a:bodyPr rtlCol="0">
            <a:noAutofit/>
          </a:bodyPr>
          <a:lstStyle>
            <a:lvl1pPr marL="0" indent="0">
              <a:buNone/>
              <a:defRPr sz="900" b="0"/>
            </a:lvl1pPr>
          </a:lstStyle>
          <a:p>
            <a:pPr lvl="0"/>
            <a:r>
              <a:rPr lang="en-US" noProof="0"/>
              <a:t>Drag picture to placeholder or click icon to add</a:t>
            </a:r>
          </a:p>
        </p:txBody>
      </p:sp>
      <p:sp>
        <p:nvSpPr>
          <p:cNvPr id="5" name="Text Placeholder 20"/>
          <p:cNvSpPr>
            <a:spLocks noGrp="1"/>
          </p:cNvSpPr>
          <p:nvPr>
            <p:ph type="body" sz="quarter" idx="14"/>
          </p:nvPr>
        </p:nvSpPr>
        <p:spPr>
          <a:xfrm>
            <a:off x="787725" y="3015841"/>
            <a:ext cx="2336180" cy="378445"/>
          </a:xfrm>
        </p:spPr>
        <p:txBody>
          <a:bodyPr>
            <a:noAutofit/>
          </a:bodyPr>
          <a:lstStyle>
            <a:lvl1pPr marL="0" indent="0">
              <a:buNone/>
              <a:defRPr sz="1400" b="0">
                <a:solidFill>
                  <a:srgbClr val="000054"/>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Click to edit Master text styles</a:t>
            </a:r>
          </a:p>
        </p:txBody>
      </p:sp>
      <p:sp>
        <p:nvSpPr>
          <p:cNvPr id="6" name="Text Placeholder 22"/>
          <p:cNvSpPr>
            <a:spLocks noGrp="1"/>
          </p:cNvSpPr>
          <p:nvPr>
            <p:ph type="body" sz="quarter" idx="15"/>
          </p:nvPr>
        </p:nvSpPr>
        <p:spPr>
          <a:xfrm>
            <a:off x="787725" y="3394286"/>
            <a:ext cx="2332038" cy="811954"/>
          </a:xfrm>
        </p:spPr>
        <p:txBody>
          <a:bodyPr>
            <a:noAutofit/>
          </a:bodyPr>
          <a:lstStyle>
            <a:lvl1pPr marL="0" indent="0">
              <a:buNone/>
              <a:defRPr sz="1000" b="0">
                <a:solidFill>
                  <a:srgbClr val="000000"/>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Click to edit Master text styles</a:t>
            </a:r>
          </a:p>
        </p:txBody>
      </p:sp>
      <p:sp>
        <p:nvSpPr>
          <p:cNvPr id="8" name="Picture Placeholder 10"/>
          <p:cNvSpPr>
            <a:spLocks noGrp="1"/>
          </p:cNvSpPr>
          <p:nvPr>
            <p:ph type="pic" sz="quarter" idx="16"/>
          </p:nvPr>
        </p:nvSpPr>
        <p:spPr>
          <a:xfrm>
            <a:off x="3487738" y="1727936"/>
            <a:ext cx="1177925" cy="1177925"/>
          </a:xfrm>
          <a:prstGeom prst="ellipse">
            <a:avLst/>
          </a:prstGeom>
        </p:spPr>
        <p:txBody>
          <a:bodyPr rtlCol="0">
            <a:noAutofit/>
          </a:bodyPr>
          <a:lstStyle>
            <a:lvl1pPr marL="0" indent="0">
              <a:buNone/>
              <a:defRPr sz="900" b="0"/>
            </a:lvl1pPr>
          </a:lstStyle>
          <a:p>
            <a:pPr lvl="0"/>
            <a:r>
              <a:rPr lang="en-US" noProof="0"/>
              <a:t>Drag picture to placeholder or click icon to add</a:t>
            </a:r>
          </a:p>
        </p:txBody>
      </p:sp>
      <p:sp>
        <p:nvSpPr>
          <p:cNvPr id="9" name="Text Placeholder 20"/>
          <p:cNvSpPr>
            <a:spLocks noGrp="1"/>
          </p:cNvSpPr>
          <p:nvPr>
            <p:ph type="body" sz="quarter" idx="17"/>
          </p:nvPr>
        </p:nvSpPr>
        <p:spPr>
          <a:xfrm>
            <a:off x="3548698" y="3015841"/>
            <a:ext cx="2336180" cy="378445"/>
          </a:xfrm>
        </p:spPr>
        <p:txBody>
          <a:bodyPr>
            <a:noAutofit/>
          </a:bodyPr>
          <a:lstStyle>
            <a:lvl1pPr marL="0" indent="0">
              <a:buNone/>
              <a:defRPr sz="1400" b="0">
                <a:solidFill>
                  <a:srgbClr val="000054"/>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Click to edit Master text styles</a:t>
            </a:r>
          </a:p>
        </p:txBody>
      </p:sp>
      <p:sp>
        <p:nvSpPr>
          <p:cNvPr id="10" name="Text Placeholder 22"/>
          <p:cNvSpPr>
            <a:spLocks noGrp="1"/>
          </p:cNvSpPr>
          <p:nvPr>
            <p:ph type="body" sz="quarter" idx="18"/>
          </p:nvPr>
        </p:nvSpPr>
        <p:spPr>
          <a:xfrm>
            <a:off x="3548698" y="3394286"/>
            <a:ext cx="2332038" cy="811954"/>
          </a:xfrm>
        </p:spPr>
        <p:txBody>
          <a:bodyPr>
            <a:noAutofit/>
          </a:bodyPr>
          <a:lstStyle>
            <a:lvl1pPr marL="0" indent="0">
              <a:buNone/>
              <a:defRPr sz="1000" b="0">
                <a:solidFill>
                  <a:srgbClr val="000000"/>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Click to edit Master text styles</a:t>
            </a:r>
          </a:p>
        </p:txBody>
      </p:sp>
      <p:sp>
        <p:nvSpPr>
          <p:cNvPr id="11" name="Picture Placeholder 10"/>
          <p:cNvSpPr>
            <a:spLocks noGrp="1"/>
          </p:cNvSpPr>
          <p:nvPr>
            <p:ph type="pic" sz="quarter" idx="19"/>
          </p:nvPr>
        </p:nvSpPr>
        <p:spPr>
          <a:xfrm>
            <a:off x="6295752" y="1727936"/>
            <a:ext cx="1177925" cy="1177925"/>
          </a:xfrm>
          <a:prstGeom prst="ellipse">
            <a:avLst/>
          </a:prstGeom>
        </p:spPr>
        <p:txBody>
          <a:bodyPr rtlCol="0">
            <a:noAutofit/>
          </a:bodyPr>
          <a:lstStyle>
            <a:lvl1pPr marL="0" indent="0">
              <a:buNone/>
              <a:defRPr sz="900" b="0"/>
            </a:lvl1pPr>
          </a:lstStyle>
          <a:p>
            <a:pPr lvl="0"/>
            <a:r>
              <a:rPr lang="en-US" noProof="0"/>
              <a:t>Drag picture to placeholder or click icon to add</a:t>
            </a:r>
          </a:p>
        </p:txBody>
      </p:sp>
      <p:sp>
        <p:nvSpPr>
          <p:cNvPr id="12" name="Text Placeholder 20"/>
          <p:cNvSpPr>
            <a:spLocks noGrp="1"/>
          </p:cNvSpPr>
          <p:nvPr>
            <p:ph type="body" sz="quarter" idx="20"/>
          </p:nvPr>
        </p:nvSpPr>
        <p:spPr>
          <a:xfrm>
            <a:off x="6356712" y="3015841"/>
            <a:ext cx="2336180" cy="378445"/>
          </a:xfrm>
        </p:spPr>
        <p:txBody>
          <a:bodyPr>
            <a:noAutofit/>
          </a:bodyPr>
          <a:lstStyle>
            <a:lvl1pPr marL="0" indent="0">
              <a:buNone/>
              <a:defRPr sz="1400" b="0">
                <a:solidFill>
                  <a:srgbClr val="000054"/>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t>Click to edit Master text styles</a:t>
            </a:r>
          </a:p>
        </p:txBody>
      </p:sp>
      <p:sp>
        <p:nvSpPr>
          <p:cNvPr id="13" name="Text Placeholder 22"/>
          <p:cNvSpPr>
            <a:spLocks noGrp="1"/>
          </p:cNvSpPr>
          <p:nvPr>
            <p:ph type="body" sz="quarter" idx="21"/>
          </p:nvPr>
        </p:nvSpPr>
        <p:spPr>
          <a:xfrm>
            <a:off x="6356712" y="3394286"/>
            <a:ext cx="2332038" cy="811954"/>
          </a:xfrm>
        </p:spPr>
        <p:txBody>
          <a:bodyPr>
            <a:noAutofit/>
          </a:bodyPr>
          <a:lstStyle>
            <a:lvl1pPr marL="0" indent="0">
              <a:buNone/>
              <a:defRPr sz="1000" b="0">
                <a:solidFill>
                  <a:srgbClr val="000000"/>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Click to edit Master text styles</a:t>
            </a:r>
          </a:p>
        </p:txBody>
      </p:sp>
    </p:spTree>
    <p:extLst>
      <p:ext uri="{BB962C8B-B14F-4D97-AF65-F5344CB8AC3E}">
        <p14:creationId xmlns:p14="http://schemas.microsoft.com/office/powerpoint/2010/main" val="3644456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ternal Page">
    <p:spTree>
      <p:nvGrpSpPr>
        <p:cNvPr id="1" name=""/>
        <p:cNvGrpSpPr/>
        <p:nvPr/>
      </p:nvGrpSpPr>
      <p:grpSpPr>
        <a:xfrm>
          <a:off x="0" y="0"/>
          <a:ext cx="0" cy="0"/>
          <a:chOff x="0" y="0"/>
          <a:chExt cx="0" cy="0"/>
        </a:xfrm>
      </p:grpSpPr>
      <p:sp>
        <p:nvSpPr>
          <p:cNvPr id="3" name="Rectangle 2"/>
          <p:cNvSpPr>
            <a:spLocks noChangeAspect="1"/>
          </p:cNvSpPr>
          <p:nvPr/>
        </p:nvSpPr>
        <p:spPr>
          <a:xfrm>
            <a:off x="0" y="0"/>
            <a:ext cx="9144000" cy="5143500"/>
          </a:xfrm>
          <a:prstGeom prst="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a:p>
        </p:txBody>
      </p:sp>
      <p:sp>
        <p:nvSpPr>
          <p:cNvPr id="2" name="Title 1"/>
          <p:cNvSpPr>
            <a:spLocks noGrp="1" noChangeAspect="1"/>
          </p:cNvSpPr>
          <p:nvPr>
            <p:ph type="ctrTitle"/>
          </p:nvPr>
        </p:nvSpPr>
        <p:spPr>
          <a:xfrm>
            <a:off x="575799" y="313308"/>
            <a:ext cx="7413169" cy="3477875"/>
          </a:xfrm>
        </p:spPr>
        <p:txBody>
          <a:bodyPr lIns="0" anchor="ctr">
            <a:spAutoFit/>
          </a:bodyPr>
          <a:lstStyle>
            <a:lvl1pPr algn="l">
              <a:lnSpc>
                <a:spcPts val="4400"/>
              </a:lnSpc>
              <a:defRPr sz="4400" baseline="0">
                <a:solidFill>
                  <a:schemeClr val="tx1"/>
                </a:solidFill>
              </a:defRPr>
            </a:lvl1pPr>
          </a:lstStyle>
          <a:p>
            <a:r>
              <a:rPr lang="en-US"/>
              <a:t>Click to edit Master title style</a:t>
            </a:r>
          </a:p>
        </p:txBody>
      </p:sp>
      <p:sp>
        <p:nvSpPr>
          <p:cNvPr id="5" name="Rectangle 4"/>
          <p:cNvSpPr/>
          <p:nvPr userDrawn="1"/>
        </p:nvSpPr>
        <p:spPr>
          <a:xfrm>
            <a:off x="4432760" y="4911571"/>
            <a:ext cx="278705" cy="184666"/>
          </a:xfrm>
          <a:prstGeom prst="rect">
            <a:avLst/>
          </a:prstGeom>
        </p:spPr>
        <p:txBody>
          <a:bodyPr wrap="none">
            <a:spAutoFit/>
          </a:bodyPr>
          <a:lstStyle/>
          <a:p>
            <a:fld id="{9E4DEE52-25AF-7B49-B9FC-7562266B64DE}" type="slidenum">
              <a:rPr lang="en-US" sz="600" smtClean="0">
                <a:solidFill>
                  <a:srgbClr val="000000"/>
                </a:solidFill>
                <a:latin typeface="Arial"/>
                <a:cs typeface="Arial"/>
              </a:rPr>
              <a:pPr/>
              <a:t>‹#›</a:t>
            </a:fld>
            <a:endParaRPr lang="en-US" sz="600">
              <a:solidFill>
                <a:srgbClr val="000000"/>
              </a:solidFill>
              <a:latin typeface="Arial"/>
              <a:cs typeface="Aria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5799" y="4331966"/>
            <a:ext cx="1775411" cy="270750"/>
          </a:xfrm>
          <a:prstGeom prst="rect">
            <a:avLst/>
          </a:prstGeom>
        </p:spPr>
      </p:pic>
    </p:spTree>
    <p:extLst>
      <p:ext uri="{BB962C8B-B14F-4D97-AF65-F5344CB8AC3E}">
        <p14:creationId xmlns:p14="http://schemas.microsoft.com/office/powerpoint/2010/main" val="12432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Internal Page">
    <p:spTree>
      <p:nvGrpSpPr>
        <p:cNvPr id="1" name=""/>
        <p:cNvGrpSpPr/>
        <p:nvPr/>
      </p:nvGrpSpPr>
      <p:grpSpPr>
        <a:xfrm>
          <a:off x="0" y="0"/>
          <a:ext cx="0" cy="0"/>
          <a:chOff x="0" y="0"/>
          <a:chExt cx="0" cy="0"/>
        </a:xfrm>
      </p:grpSpPr>
      <p:sp>
        <p:nvSpPr>
          <p:cNvPr id="3" name="Rectangle 2"/>
          <p:cNvSpPr>
            <a:spLocks noChangeAspect="1"/>
          </p:cNvSpPr>
          <p:nvPr/>
        </p:nvSpPr>
        <p:spPr>
          <a:xfrm>
            <a:off x="0" y="0"/>
            <a:ext cx="9144000" cy="5143500"/>
          </a:xfrm>
          <a:prstGeom prst="rect">
            <a:avLst/>
          </a:prstGeom>
          <a:solidFill>
            <a:schemeClr val="tx2"/>
          </a:solidFill>
          <a:ln>
            <a:no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a:p>
        </p:txBody>
      </p:sp>
      <p:sp>
        <p:nvSpPr>
          <p:cNvPr id="2" name="Title 1"/>
          <p:cNvSpPr>
            <a:spLocks noGrp="1" noChangeAspect="1"/>
          </p:cNvSpPr>
          <p:nvPr>
            <p:ph type="ctrTitle"/>
          </p:nvPr>
        </p:nvSpPr>
        <p:spPr>
          <a:xfrm>
            <a:off x="575799" y="313308"/>
            <a:ext cx="7413169" cy="3477875"/>
          </a:xfrm>
        </p:spPr>
        <p:txBody>
          <a:bodyPr lIns="0" anchor="ctr">
            <a:spAutoFit/>
          </a:bodyPr>
          <a:lstStyle>
            <a:lvl1pPr algn="l">
              <a:lnSpc>
                <a:spcPts val="4400"/>
              </a:lnSpc>
              <a:defRPr sz="4400" baseline="0">
                <a:solidFill>
                  <a:schemeClr val="bg1"/>
                </a:solidFill>
              </a:defRPr>
            </a:lvl1pPr>
          </a:lstStyle>
          <a:p>
            <a:r>
              <a:rPr lang="en-US"/>
              <a:t>Click to edit Master title style</a:t>
            </a:r>
          </a:p>
        </p:txBody>
      </p:sp>
      <p:sp>
        <p:nvSpPr>
          <p:cNvPr id="5" name="Rectangle 4"/>
          <p:cNvSpPr/>
          <p:nvPr userDrawn="1"/>
        </p:nvSpPr>
        <p:spPr>
          <a:xfrm>
            <a:off x="4432760" y="4911571"/>
            <a:ext cx="278705" cy="184666"/>
          </a:xfrm>
          <a:prstGeom prst="rect">
            <a:avLst/>
          </a:prstGeom>
        </p:spPr>
        <p:txBody>
          <a:bodyPr wrap="none">
            <a:spAutoFit/>
          </a:bodyPr>
          <a:lstStyle/>
          <a:p>
            <a:fld id="{9E4DEE52-25AF-7B49-B9FC-7562266B64DE}" type="slidenum">
              <a:rPr lang="en-US" sz="600" smtClean="0">
                <a:solidFill>
                  <a:srgbClr val="FFFFFF"/>
                </a:solidFill>
                <a:latin typeface="Arial"/>
                <a:cs typeface="Arial"/>
              </a:rPr>
              <a:pPr/>
              <a:t>‹#›</a:t>
            </a:fld>
            <a:endParaRPr lang="en-US" sz="600">
              <a:solidFill>
                <a:srgbClr val="FFFFFF"/>
              </a:solidFill>
              <a:latin typeface="Arial"/>
              <a:cs typeface="Aria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5799" y="4331966"/>
            <a:ext cx="1775411" cy="270750"/>
          </a:xfrm>
          <a:prstGeom prst="rect">
            <a:avLst/>
          </a:prstGeom>
        </p:spPr>
      </p:pic>
    </p:spTree>
    <p:extLst>
      <p:ext uri="{BB962C8B-B14F-4D97-AF65-F5344CB8AC3E}">
        <p14:creationId xmlns:p14="http://schemas.microsoft.com/office/powerpoint/2010/main" val="26109672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Internal Page">
    <p:spTree>
      <p:nvGrpSpPr>
        <p:cNvPr id="1" name=""/>
        <p:cNvGrpSpPr/>
        <p:nvPr/>
      </p:nvGrpSpPr>
      <p:grpSpPr>
        <a:xfrm>
          <a:off x="0" y="0"/>
          <a:ext cx="0" cy="0"/>
          <a:chOff x="0" y="0"/>
          <a:chExt cx="0" cy="0"/>
        </a:xfrm>
      </p:grpSpPr>
      <p:sp>
        <p:nvSpPr>
          <p:cNvPr id="3" name="Rectangle 2"/>
          <p:cNvSpPr>
            <a:spLocks noChangeAspect="1"/>
          </p:cNvSpPr>
          <p:nvPr/>
        </p:nvSpPr>
        <p:spPr>
          <a:xfrm>
            <a:off x="0" y="0"/>
            <a:ext cx="9144000" cy="5143500"/>
          </a:xfrm>
          <a:prstGeom prst="rect">
            <a:avLst/>
          </a:prstGeom>
          <a:solidFill>
            <a:schemeClr val="tx1"/>
          </a:solidFill>
          <a:ln>
            <a:no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a:p>
        </p:txBody>
      </p:sp>
      <p:sp>
        <p:nvSpPr>
          <p:cNvPr id="2" name="Title 1"/>
          <p:cNvSpPr>
            <a:spLocks noGrp="1" noChangeAspect="1"/>
          </p:cNvSpPr>
          <p:nvPr>
            <p:ph type="ctrTitle"/>
          </p:nvPr>
        </p:nvSpPr>
        <p:spPr>
          <a:xfrm>
            <a:off x="575799" y="313308"/>
            <a:ext cx="7413169" cy="3477875"/>
          </a:xfrm>
        </p:spPr>
        <p:txBody>
          <a:bodyPr lIns="0" anchor="ctr">
            <a:spAutoFit/>
          </a:bodyPr>
          <a:lstStyle>
            <a:lvl1pPr algn="l">
              <a:lnSpc>
                <a:spcPts val="4400"/>
              </a:lnSpc>
              <a:defRPr sz="4400" baseline="0">
                <a:solidFill>
                  <a:schemeClr val="tx2"/>
                </a:solidFill>
              </a:defRPr>
            </a:lvl1pPr>
          </a:lstStyle>
          <a:p>
            <a:r>
              <a:rPr lang="en-US"/>
              <a:t>Click to edit Master title style</a:t>
            </a:r>
          </a:p>
        </p:txBody>
      </p:sp>
      <p:sp>
        <p:nvSpPr>
          <p:cNvPr id="5" name="Rectangle 4"/>
          <p:cNvSpPr/>
          <p:nvPr userDrawn="1"/>
        </p:nvSpPr>
        <p:spPr>
          <a:xfrm>
            <a:off x="4432760" y="4911571"/>
            <a:ext cx="278705" cy="184666"/>
          </a:xfrm>
          <a:prstGeom prst="rect">
            <a:avLst/>
          </a:prstGeom>
        </p:spPr>
        <p:txBody>
          <a:bodyPr wrap="none">
            <a:spAutoFit/>
          </a:bodyPr>
          <a:lstStyle/>
          <a:p>
            <a:fld id="{9E4DEE52-25AF-7B49-B9FC-7562266B64DE}" type="slidenum">
              <a:rPr lang="en-US" sz="600" smtClean="0">
                <a:solidFill>
                  <a:srgbClr val="FFFFFF"/>
                </a:solidFill>
                <a:latin typeface="Arial"/>
                <a:cs typeface="Arial"/>
              </a:rPr>
              <a:pPr/>
              <a:t>‹#›</a:t>
            </a:fld>
            <a:endParaRPr lang="en-US" sz="600">
              <a:solidFill>
                <a:srgbClr val="FFFFFF"/>
              </a:solidFill>
              <a:latin typeface="Arial"/>
              <a:cs typeface="Aria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5799" y="4331966"/>
            <a:ext cx="1775408" cy="270750"/>
          </a:xfrm>
          <a:prstGeom prst="rect">
            <a:avLst/>
          </a:prstGeom>
        </p:spPr>
      </p:pic>
    </p:spTree>
    <p:extLst>
      <p:ext uri="{BB962C8B-B14F-4D97-AF65-F5344CB8AC3E}">
        <p14:creationId xmlns:p14="http://schemas.microsoft.com/office/powerpoint/2010/main" val="2149260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4" name="Rectangle 3"/>
          <p:cNvSpPr>
            <a:spLocks noChangeAspect="1"/>
          </p:cNvSpPr>
          <p:nvPr/>
        </p:nvSpPr>
        <p:spPr>
          <a:xfrm>
            <a:off x="0" y="0"/>
            <a:ext cx="9144000" cy="5143500"/>
          </a:xfrm>
          <a:prstGeom prst="rect">
            <a:avLst/>
          </a:prstGeom>
          <a:solidFill>
            <a:schemeClr val="tx2"/>
          </a:solidFill>
          <a:ln>
            <a:no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a:t>   </a:t>
            </a:r>
          </a:p>
        </p:txBody>
      </p:sp>
      <p:sp>
        <p:nvSpPr>
          <p:cNvPr id="5" name="Freeform 4"/>
          <p:cNvSpPr>
            <a:spLocks noChangeAspect="1"/>
          </p:cNvSpPr>
          <p:nvPr/>
        </p:nvSpPr>
        <p:spPr>
          <a:xfrm>
            <a:off x="0" y="-1133475"/>
            <a:ext cx="8102600" cy="5235575"/>
          </a:xfrm>
          <a:custGeom>
            <a:avLst/>
            <a:gdLst>
              <a:gd name="connsiteX0" fmla="*/ 0 w 8102885"/>
              <a:gd name="connsiteY0" fmla="*/ 0 h 5235499"/>
              <a:gd name="connsiteX1" fmla="*/ 2 w 8102885"/>
              <a:gd name="connsiteY1" fmla="*/ 0 h 5235499"/>
              <a:gd name="connsiteX2" fmla="*/ 2 w 8102885"/>
              <a:gd name="connsiteY2" fmla="*/ 1133057 h 5235499"/>
              <a:gd name="connsiteX3" fmla="*/ 8098614 w 8102885"/>
              <a:gd name="connsiteY3" fmla="*/ 1133057 h 5235499"/>
              <a:gd name="connsiteX4" fmla="*/ 8102885 w 8102885"/>
              <a:gd name="connsiteY4" fmla="*/ 1313220 h 5235499"/>
              <a:gd name="connsiteX5" fmla="*/ 4585130 w 8102885"/>
              <a:gd name="connsiteY5" fmla="*/ 5211375 h 5235499"/>
              <a:gd name="connsiteX6" fmla="*/ 4223416 w 8102885"/>
              <a:gd name="connsiteY6" fmla="*/ 5229642 h 5235499"/>
              <a:gd name="connsiteX7" fmla="*/ 4223416 w 8102885"/>
              <a:gd name="connsiteY7" fmla="*/ 5235499 h 5235499"/>
              <a:gd name="connsiteX8" fmla="*/ 3053391 w 8102885"/>
              <a:gd name="connsiteY8" fmla="*/ 5235499 h 5235499"/>
              <a:gd name="connsiteX9" fmla="*/ 3053391 w 8102885"/>
              <a:gd name="connsiteY9" fmla="*/ 4398191 h 5235499"/>
              <a:gd name="connsiteX10" fmla="*/ 1307524 w 8102885"/>
              <a:gd name="connsiteY10" fmla="*/ 4398191 h 5235499"/>
              <a:gd name="connsiteX11" fmla="*/ 1307524 w 8102885"/>
              <a:gd name="connsiteY11" fmla="*/ 2640388 h 5235499"/>
              <a:gd name="connsiteX12" fmla="*/ 0 w 8102885"/>
              <a:gd name="connsiteY12" fmla="*/ 2640388 h 5235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102885" h="5235499">
                <a:moveTo>
                  <a:pt x="0" y="0"/>
                </a:moveTo>
                <a:lnTo>
                  <a:pt x="2" y="0"/>
                </a:lnTo>
                <a:lnTo>
                  <a:pt x="2" y="1133057"/>
                </a:lnTo>
                <a:lnTo>
                  <a:pt x="8098614" y="1133057"/>
                </a:lnTo>
                <a:lnTo>
                  <a:pt x="8102885" y="1313220"/>
                </a:lnTo>
                <a:cubicBezTo>
                  <a:pt x="8102885" y="3342033"/>
                  <a:pt x="6561003" y="5010717"/>
                  <a:pt x="4585130" y="5211375"/>
                </a:cubicBezTo>
                <a:lnTo>
                  <a:pt x="4223416" y="5229642"/>
                </a:lnTo>
                <a:lnTo>
                  <a:pt x="4223416" y="5235499"/>
                </a:lnTo>
                <a:lnTo>
                  <a:pt x="3053391" y="5235499"/>
                </a:lnTo>
                <a:lnTo>
                  <a:pt x="3053391" y="4398191"/>
                </a:lnTo>
                <a:lnTo>
                  <a:pt x="1307524" y="4398191"/>
                </a:lnTo>
                <a:lnTo>
                  <a:pt x="1307524" y="2640388"/>
                </a:lnTo>
                <a:lnTo>
                  <a:pt x="0" y="2640388"/>
                </a:lnTo>
                <a:close/>
              </a:path>
            </a:pathLst>
          </a:cu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lstStyle/>
          <a:p>
            <a:pPr fontAlgn="auto">
              <a:spcBef>
                <a:spcPts val="0"/>
              </a:spcBef>
              <a:spcAft>
                <a:spcPts val="0"/>
              </a:spcAft>
              <a:defRPr/>
            </a:pPr>
            <a:r>
              <a:rPr lang="en-US"/>
              <a:t> </a:t>
            </a:r>
          </a:p>
        </p:txBody>
      </p:sp>
      <p:sp>
        <p:nvSpPr>
          <p:cNvPr id="2" name="Title 1"/>
          <p:cNvSpPr>
            <a:spLocks noGrp="1" noChangeAspect="1"/>
          </p:cNvSpPr>
          <p:nvPr>
            <p:ph type="ctrTitle"/>
          </p:nvPr>
        </p:nvSpPr>
        <p:spPr>
          <a:xfrm>
            <a:off x="575799" y="1501958"/>
            <a:ext cx="5048105" cy="1220847"/>
          </a:xfrm>
        </p:spPr>
        <p:txBody>
          <a:bodyPr wrap="square" lIns="0" anchor="b">
            <a:spAutoFit/>
          </a:bodyPr>
          <a:lstStyle>
            <a:lvl1pPr algn="l">
              <a:lnSpc>
                <a:spcPts val="4400"/>
              </a:lnSpc>
              <a:defRPr sz="4400" baseline="0">
                <a:solidFill>
                  <a:schemeClr val="bg1"/>
                </a:solidFill>
              </a:defRPr>
            </a:lvl1pPr>
          </a:lstStyle>
          <a:p>
            <a:r>
              <a:rPr lang="en-US"/>
              <a:t>Click to edit Master title style</a:t>
            </a:r>
          </a:p>
        </p:txBody>
      </p:sp>
      <p:sp>
        <p:nvSpPr>
          <p:cNvPr id="3" name="Subtitle 2"/>
          <p:cNvSpPr>
            <a:spLocks noGrp="1" noChangeAspect="1"/>
          </p:cNvSpPr>
          <p:nvPr>
            <p:ph type="subTitle" idx="1"/>
          </p:nvPr>
        </p:nvSpPr>
        <p:spPr>
          <a:xfrm>
            <a:off x="575799" y="2715930"/>
            <a:ext cx="4154330" cy="430887"/>
          </a:xfrm>
        </p:spPr>
        <p:txBody>
          <a:bodyPr lIns="0">
            <a:spAutoFit/>
          </a:bodyPr>
          <a:lstStyle>
            <a:lvl1pPr marL="0" indent="0" algn="l">
              <a:buNone/>
              <a:defRPr sz="22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08801" y="4399391"/>
            <a:ext cx="1779136" cy="271318"/>
          </a:xfrm>
          <a:prstGeom prst="rect">
            <a:avLst/>
          </a:prstGeom>
        </p:spPr>
      </p:pic>
    </p:spTree>
    <p:extLst>
      <p:ext uri="{BB962C8B-B14F-4D97-AF65-F5344CB8AC3E}">
        <p14:creationId xmlns:p14="http://schemas.microsoft.com/office/powerpoint/2010/main" val="627179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4" name="Rectangle 3"/>
          <p:cNvSpPr>
            <a:spLocks noChangeAspect="1"/>
          </p:cNvSpPr>
          <p:nvPr/>
        </p:nvSpPr>
        <p:spPr>
          <a:xfrm>
            <a:off x="0" y="0"/>
            <a:ext cx="9144000" cy="5143500"/>
          </a:xfrm>
          <a:prstGeom prst="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a:t>   </a:t>
            </a:r>
          </a:p>
        </p:txBody>
      </p:sp>
      <p:sp>
        <p:nvSpPr>
          <p:cNvPr id="5" name="Freeform 4"/>
          <p:cNvSpPr>
            <a:spLocks noChangeAspect="1"/>
          </p:cNvSpPr>
          <p:nvPr/>
        </p:nvSpPr>
        <p:spPr>
          <a:xfrm>
            <a:off x="4835525" y="2228850"/>
            <a:ext cx="4308475" cy="2914650"/>
          </a:xfrm>
          <a:custGeom>
            <a:avLst/>
            <a:gdLst>
              <a:gd name="connsiteX0" fmla="*/ 2018819 w 4309142"/>
              <a:gd name="connsiteY0" fmla="*/ 0 h 2915166"/>
              <a:gd name="connsiteX1" fmla="*/ 2786498 w 4309142"/>
              <a:gd name="connsiteY1" fmla="*/ 0 h 2915166"/>
              <a:gd name="connsiteX2" fmla="*/ 2792408 w 4309142"/>
              <a:gd name="connsiteY2" fmla="*/ 0 h 2915166"/>
              <a:gd name="connsiteX3" fmla="*/ 2792408 w 4309142"/>
              <a:gd name="connsiteY3" fmla="*/ 299 h 2915166"/>
              <a:gd name="connsiteX4" fmla="*/ 3031563 w 4309142"/>
              <a:gd name="connsiteY4" fmla="*/ 12375 h 2915166"/>
              <a:gd name="connsiteX5" fmla="*/ 4149887 w 4309142"/>
              <a:gd name="connsiteY5" fmla="*/ 398761 h 2915166"/>
              <a:gd name="connsiteX6" fmla="*/ 4309142 w 4309142"/>
              <a:gd name="connsiteY6" fmla="*/ 509857 h 2915166"/>
              <a:gd name="connsiteX7" fmla="*/ 4309142 w 4309142"/>
              <a:gd name="connsiteY7" fmla="*/ 2915166 h 2915166"/>
              <a:gd name="connsiteX8" fmla="*/ 0 w 4309142"/>
              <a:gd name="connsiteY8" fmla="*/ 2915166 h 2915166"/>
              <a:gd name="connsiteX9" fmla="*/ 0 w 4309142"/>
              <a:gd name="connsiteY9" fmla="*/ 1721465 h 2915166"/>
              <a:gd name="connsiteX10" fmla="*/ 864498 w 4309142"/>
              <a:gd name="connsiteY10" fmla="*/ 1721465 h 2915166"/>
              <a:gd name="connsiteX11" fmla="*/ 864498 w 4309142"/>
              <a:gd name="connsiteY11" fmla="*/ 559253 h 2915166"/>
              <a:gd name="connsiteX12" fmla="*/ 2018819 w 4309142"/>
              <a:gd name="connsiteY12" fmla="*/ 559253 h 291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09142" h="2915166">
                <a:moveTo>
                  <a:pt x="2018819" y="0"/>
                </a:moveTo>
                <a:lnTo>
                  <a:pt x="2786498" y="0"/>
                </a:lnTo>
                <a:lnTo>
                  <a:pt x="2792408" y="0"/>
                </a:lnTo>
                <a:lnTo>
                  <a:pt x="2792408" y="299"/>
                </a:lnTo>
                <a:lnTo>
                  <a:pt x="3031563" y="12375"/>
                </a:lnTo>
                <a:cubicBezTo>
                  <a:pt x="3439811" y="53835"/>
                  <a:pt x="3820037" y="190082"/>
                  <a:pt x="4149887" y="398761"/>
                </a:cubicBezTo>
                <a:lnTo>
                  <a:pt x="4309142" y="509857"/>
                </a:lnTo>
                <a:lnTo>
                  <a:pt x="4309142" y="2915166"/>
                </a:lnTo>
                <a:lnTo>
                  <a:pt x="0" y="2915166"/>
                </a:lnTo>
                <a:lnTo>
                  <a:pt x="0" y="1721465"/>
                </a:lnTo>
                <a:lnTo>
                  <a:pt x="864498" y="1721465"/>
                </a:lnTo>
                <a:lnTo>
                  <a:pt x="864498" y="559253"/>
                </a:lnTo>
                <a:lnTo>
                  <a:pt x="2018819" y="559253"/>
                </a:lnTo>
                <a:close/>
              </a:path>
            </a:pathLst>
          </a:cu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pPr fontAlgn="auto">
              <a:spcBef>
                <a:spcPts val="0"/>
              </a:spcBef>
              <a:spcAft>
                <a:spcPts val="0"/>
              </a:spcAft>
              <a:defRPr/>
            </a:pPr>
            <a:r>
              <a:rPr lang="en-US"/>
              <a:t> </a:t>
            </a:r>
          </a:p>
        </p:txBody>
      </p:sp>
      <p:sp>
        <p:nvSpPr>
          <p:cNvPr id="2" name="Title 1"/>
          <p:cNvSpPr>
            <a:spLocks noGrp="1" noChangeAspect="1"/>
          </p:cNvSpPr>
          <p:nvPr>
            <p:ph type="ctrTitle"/>
          </p:nvPr>
        </p:nvSpPr>
        <p:spPr>
          <a:xfrm>
            <a:off x="575799" y="1501958"/>
            <a:ext cx="5446866" cy="1220847"/>
          </a:xfrm>
        </p:spPr>
        <p:txBody>
          <a:bodyPr lIns="0" anchor="b">
            <a:spAutoFit/>
          </a:bodyPr>
          <a:lstStyle>
            <a:lvl1pPr marL="0" marR="0" indent="0" algn="l" defTabSz="457200" rtl="0" eaLnBrk="1" fontAlgn="auto" latinLnBrk="0" hangingPunct="1">
              <a:lnSpc>
                <a:spcPts val="4400"/>
              </a:lnSpc>
              <a:spcBef>
                <a:spcPct val="0"/>
              </a:spcBef>
              <a:spcAft>
                <a:spcPts val="0"/>
              </a:spcAft>
              <a:buClrTx/>
              <a:buSzTx/>
              <a:buFontTx/>
              <a:buNone/>
              <a:tabLst/>
              <a:defRPr sz="4400" baseline="0">
                <a:solidFill>
                  <a:schemeClr val="tx1"/>
                </a:solidFill>
              </a:defRPr>
            </a:lvl1pPr>
          </a:lstStyle>
          <a:p>
            <a:r>
              <a:rPr lang="en-US"/>
              <a:t>Click to edit Master title style</a:t>
            </a:r>
          </a:p>
        </p:txBody>
      </p:sp>
      <p:sp>
        <p:nvSpPr>
          <p:cNvPr id="3" name="Subtitle 2"/>
          <p:cNvSpPr>
            <a:spLocks noGrp="1" noChangeAspect="1"/>
          </p:cNvSpPr>
          <p:nvPr>
            <p:ph type="subTitle" idx="1"/>
          </p:nvPr>
        </p:nvSpPr>
        <p:spPr>
          <a:xfrm>
            <a:off x="575799" y="2715930"/>
            <a:ext cx="5446866" cy="430887"/>
          </a:xfrm>
        </p:spPr>
        <p:txBody>
          <a:bodyPr lIns="0">
            <a:spAutoFit/>
          </a:bodyPr>
          <a:lstStyle>
            <a:lvl1pPr marL="0" indent="0" algn="l">
              <a:buNone/>
              <a:defRPr sz="22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08801" y="4399391"/>
            <a:ext cx="1779136" cy="271318"/>
          </a:xfrm>
          <a:prstGeom prst="rect">
            <a:avLst/>
          </a:prstGeom>
        </p:spPr>
      </p:pic>
    </p:spTree>
    <p:extLst>
      <p:ext uri="{BB962C8B-B14F-4D97-AF65-F5344CB8AC3E}">
        <p14:creationId xmlns:p14="http://schemas.microsoft.com/office/powerpoint/2010/main" val="3549192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2_Title Slide">
    <p:spTree>
      <p:nvGrpSpPr>
        <p:cNvPr id="1" name=""/>
        <p:cNvGrpSpPr/>
        <p:nvPr/>
      </p:nvGrpSpPr>
      <p:grpSpPr>
        <a:xfrm>
          <a:off x="0" y="0"/>
          <a:ext cx="0" cy="0"/>
          <a:chOff x="0" y="0"/>
          <a:chExt cx="0" cy="0"/>
        </a:xfrm>
      </p:grpSpPr>
      <p:pic>
        <p:nvPicPr>
          <p:cNvPr id="4" name="Picture 6"/>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3935413" y="0"/>
            <a:ext cx="5208587"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Freeform 4"/>
          <p:cNvSpPr>
            <a:spLocks noChangeAspect="1"/>
          </p:cNvSpPr>
          <p:nvPr/>
        </p:nvSpPr>
        <p:spPr>
          <a:xfrm>
            <a:off x="0" y="0"/>
            <a:ext cx="9144000" cy="5143500"/>
          </a:xfrm>
          <a:custGeom>
            <a:avLst/>
            <a:gdLst>
              <a:gd name="connsiteX0" fmla="*/ 0 w 9144000"/>
              <a:gd name="connsiteY0" fmla="*/ 0 h 5143500"/>
              <a:gd name="connsiteX1" fmla="*/ 9144000 w 9144000"/>
              <a:gd name="connsiteY1" fmla="*/ 0 h 5143500"/>
              <a:gd name="connsiteX2" fmla="*/ 9144000 w 9144000"/>
              <a:gd name="connsiteY2" fmla="*/ 1474376 h 5143500"/>
              <a:gd name="connsiteX3" fmla="*/ 9132916 w 9144000"/>
              <a:gd name="connsiteY3" fmla="*/ 1461025 h 5143500"/>
              <a:gd name="connsiteX4" fmla="*/ 7360570 w 9144000"/>
              <a:gd name="connsiteY4" fmla="*/ 565205 h 5143500"/>
              <a:gd name="connsiteX5" fmla="*/ 7104119 w 9144000"/>
              <a:gd name="connsiteY5" fmla="*/ 552256 h 5143500"/>
              <a:gd name="connsiteX6" fmla="*/ 7104119 w 9144000"/>
              <a:gd name="connsiteY6" fmla="*/ 551935 h 5143500"/>
              <a:gd name="connsiteX7" fmla="*/ 7097783 w 9144000"/>
              <a:gd name="connsiteY7" fmla="*/ 551935 h 5143500"/>
              <a:gd name="connsiteX8" fmla="*/ 6274587 w 9144000"/>
              <a:gd name="connsiteY8" fmla="*/ 551935 h 5143500"/>
              <a:gd name="connsiteX9" fmla="*/ 6274587 w 9144000"/>
              <a:gd name="connsiteY9" fmla="*/ 1151631 h 5143500"/>
              <a:gd name="connsiteX10" fmla="*/ 5036791 w 9144000"/>
              <a:gd name="connsiteY10" fmla="*/ 1151631 h 5143500"/>
              <a:gd name="connsiteX11" fmla="*/ 5036791 w 9144000"/>
              <a:gd name="connsiteY11" fmla="*/ 2397890 h 5143500"/>
              <a:gd name="connsiteX12" fmla="*/ 4109774 w 9144000"/>
              <a:gd name="connsiteY12" fmla="*/ 2397890 h 5143500"/>
              <a:gd name="connsiteX13" fmla="*/ 4109774 w 9144000"/>
              <a:gd name="connsiteY13" fmla="*/ 4269891 h 5143500"/>
              <a:gd name="connsiteX14" fmla="*/ 5036791 w 9144000"/>
              <a:gd name="connsiteY14" fmla="*/ 4269891 h 5143500"/>
              <a:gd name="connsiteX15" fmla="*/ 5036791 w 9144000"/>
              <a:gd name="connsiteY15" fmla="*/ 5143500 h 5143500"/>
              <a:gd name="connsiteX16" fmla="*/ 0 w 9144000"/>
              <a:gd name="connsiteY16"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4000" h="5143500">
                <a:moveTo>
                  <a:pt x="0" y="0"/>
                </a:moveTo>
                <a:lnTo>
                  <a:pt x="9144000" y="0"/>
                </a:lnTo>
                <a:lnTo>
                  <a:pt x="9144000" y="1474376"/>
                </a:lnTo>
                <a:lnTo>
                  <a:pt x="9132916" y="1461025"/>
                </a:lnTo>
                <a:cubicBezTo>
                  <a:pt x="8684514" y="967673"/>
                  <a:pt x="8061004" y="636338"/>
                  <a:pt x="7360570" y="565205"/>
                </a:cubicBezTo>
                <a:lnTo>
                  <a:pt x="7104119" y="552256"/>
                </a:lnTo>
                <a:lnTo>
                  <a:pt x="7104119" y="551935"/>
                </a:lnTo>
                <a:lnTo>
                  <a:pt x="7097783" y="551935"/>
                </a:lnTo>
                <a:lnTo>
                  <a:pt x="6274587" y="551935"/>
                </a:lnTo>
                <a:lnTo>
                  <a:pt x="6274587" y="1151631"/>
                </a:lnTo>
                <a:lnTo>
                  <a:pt x="5036791" y="1151631"/>
                </a:lnTo>
                <a:lnTo>
                  <a:pt x="5036791" y="2397890"/>
                </a:lnTo>
                <a:lnTo>
                  <a:pt x="4109774" y="2397890"/>
                </a:lnTo>
                <a:lnTo>
                  <a:pt x="4109774" y="4269891"/>
                </a:lnTo>
                <a:lnTo>
                  <a:pt x="5036791" y="4269891"/>
                </a:lnTo>
                <a:lnTo>
                  <a:pt x="5036791" y="5143500"/>
                </a:lnTo>
                <a:lnTo>
                  <a:pt x="0" y="5143500"/>
                </a:lnTo>
                <a:close/>
              </a:path>
            </a:pathLst>
          </a:custGeom>
          <a:solidFill>
            <a:schemeClr val="tx1"/>
          </a:solidFill>
          <a:ln>
            <a:no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a:t>   </a:t>
            </a:r>
          </a:p>
        </p:txBody>
      </p:sp>
      <p:sp>
        <p:nvSpPr>
          <p:cNvPr id="2" name="Title 1"/>
          <p:cNvSpPr>
            <a:spLocks noGrp="1" noChangeAspect="1"/>
          </p:cNvSpPr>
          <p:nvPr>
            <p:ph type="ctrTitle"/>
          </p:nvPr>
        </p:nvSpPr>
        <p:spPr>
          <a:xfrm>
            <a:off x="575799" y="1501958"/>
            <a:ext cx="5446866" cy="1220847"/>
          </a:xfrm>
        </p:spPr>
        <p:txBody>
          <a:bodyPr lIns="0" anchor="b">
            <a:spAutoFit/>
          </a:bodyPr>
          <a:lstStyle>
            <a:lvl1pPr algn="l">
              <a:lnSpc>
                <a:spcPts val="4400"/>
              </a:lnSpc>
              <a:defRPr sz="4400" baseline="0">
                <a:solidFill>
                  <a:schemeClr val="bg1"/>
                </a:solidFill>
              </a:defRPr>
            </a:lvl1pPr>
          </a:lstStyle>
          <a:p>
            <a:r>
              <a:rPr lang="en-US"/>
              <a:t>Click to edit Master title style</a:t>
            </a:r>
          </a:p>
        </p:txBody>
      </p:sp>
      <p:sp>
        <p:nvSpPr>
          <p:cNvPr id="3" name="Subtitle 2"/>
          <p:cNvSpPr>
            <a:spLocks noGrp="1" noChangeAspect="1"/>
          </p:cNvSpPr>
          <p:nvPr>
            <p:ph type="subTitle" idx="1"/>
          </p:nvPr>
        </p:nvSpPr>
        <p:spPr>
          <a:xfrm>
            <a:off x="575799" y="2715930"/>
            <a:ext cx="5446866" cy="430887"/>
          </a:xfrm>
        </p:spPr>
        <p:txBody>
          <a:bodyPr lIns="0">
            <a:spAutoFit/>
          </a:bodyPr>
          <a:lstStyle>
            <a:lvl1pPr marL="0" indent="0" algn="l">
              <a:buNone/>
              <a:defRPr sz="22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08801" y="4399391"/>
            <a:ext cx="1779136" cy="271318"/>
          </a:xfrm>
          <a:prstGeom prst="rect">
            <a:avLst/>
          </a:prstGeom>
        </p:spPr>
      </p:pic>
    </p:spTree>
    <p:extLst>
      <p:ext uri="{BB962C8B-B14F-4D97-AF65-F5344CB8AC3E}">
        <p14:creationId xmlns:p14="http://schemas.microsoft.com/office/powerpoint/2010/main" val="3265608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13_Title Slide">
    <p:spTree>
      <p:nvGrpSpPr>
        <p:cNvPr id="1" name=""/>
        <p:cNvGrpSpPr/>
        <p:nvPr/>
      </p:nvGrpSpPr>
      <p:grpSpPr>
        <a:xfrm>
          <a:off x="0" y="0"/>
          <a:ext cx="0" cy="0"/>
          <a:chOff x="0" y="0"/>
          <a:chExt cx="0" cy="0"/>
        </a:xfrm>
      </p:grpSpPr>
      <p:pic>
        <p:nvPicPr>
          <p:cNvPr id="4" name="Picture 6"/>
          <p:cNvPicPr>
            <a:picLocks noChangeAspect="1"/>
          </p:cNvPicPr>
          <p:nvPr/>
        </p:nvPicPr>
        <p:blipFill>
          <a:blip r:embed="rId2" cstate="print">
            <a:extLst>
              <a:ext uri="{28A0092B-C50C-407E-A947-70E740481C1C}">
                <a14:useLocalDpi xmlns:a14="http://schemas.microsoft.com/office/drawing/2010/main"/>
              </a:ext>
            </a:extLst>
          </a:blip>
          <a:srcRect t="-2" r="-11030" b="-7468"/>
          <a:stretch>
            <a:fillRect/>
          </a:stretch>
        </p:blipFill>
        <p:spPr bwMode="auto">
          <a:xfrm>
            <a:off x="3932238" y="7938"/>
            <a:ext cx="5786437" cy="5519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Freeform 4"/>
          <p:cNvSpPr>
            <a:spLocks noChangeAspect="1"/>
          </p:cNvSpPr>
          <p:nvPr/>
        </p:nvSpPr>
        <p:spPr>
          <a:xfrm>
            <a:off x="0" y="0"/>
            <a:ext cx="9144000" cy="5143500"/>
          </a:xfrm>
          <a:custGeom>
            <a:avLst/>
            <a:gdLst>
              <a:gd name="connsiteX0" fmla="*/ 0 w 9144000"/>
              <a:gd name="connsiteY0" fmla="*/ 0 h 5143500"/>
              <a:gd name="connsiteX1" fmla="*/ 9144000 w 9144000"/>
              <a:gd name="connsiteY1" fmla="*/ 0 h 5143500"/>
              <a:gd name="connsiteX2" fmla="*/ 9144000 w 9144000"/>
              <a:gd name="connsiteY2" fmla="*/ 1474376 h 5143500"/>
              <a:gd name="connsiteX3" fmla="*/ 9132916 w 9144000"/>
              <a:gd name="connsiteY3" fmla="*/ 1461025 h 5143500"/>
              <a:gd name="connsiteX4" fmla="*/ 7360570 w 9144000"/>
              <a:gd name="connsiteY4" fmla="*/ 565205 h 5143500"/>
              <a:gd name="connsiteX5" fmla="*/ 7104119 w 9144000"/>
              <a:gd name="connsiteY5" fmla="*/ 552256 h 5143500"/>
              <a:gd name="connsiteX6" fmla="*/ 7104119 w 9144000"/>
              <a:gd name="connsiteY6" fmla="*/ 551935 h 5143500"/>
              <a:gd name="connsiteX7" fmla="*/ 7097783 w 9144000"/>
              <a:gd name="connsiteY7" fmla="*/ 551935 h 5143500"/>
              <a:gd name="connsiteX8" fmla="*/ 6274587 w 9144000"/>
              <a:gd name="connsiteY8" fmla="*/ 551935 h 5143500"/>
              <a:gd name="connsiteX9" fmla="*/ 6274587 w 9144000"/>
              <a:gd name="connsiteY9" fmla="*/ 1151631 h 5143500"/>
              <a:gd name="connsiteX10" fmla="*/ 5036791 w 9144000"/>
              <a:gd name="connsiteY10" fmla="*/ 1151631 h 5143500"/>
              <a:gd name="connsiteX11" fmla="*/ 5036791 w 9144000"/>
              <a:gd name="connsiteY11" fmla="*/ 2397890 h 5143500"/>
              <a:gd name="connsiteX12" fmla="*/ 4109774 w 9144000"/>
              <a:gd name="connsiteY12" fmla="*/ 2397890 h 5143500"/>
              <a:gd name="connsiteX13" fmla="*/ 4109774 w 9144000"/>
              <a:gd name="connsiteY13" fmla="*/ 4269891 h 5143500"/>
              <a:gd name="connsiteX14" fmla="*/ 5036791 w 9144000"/>
              <a:gd name="connsiteY14" fmla="*/ 4269891 h 5143500"/>
              <a:gd name="connsiteX15" fmla="*/ 5036791 w 9144000"/>
              <a:gd name="connsiteY15" fmla="*/ 5143500 h 5143500"/>
              <a:gd name="connsiteX16" fmla="*/ 0 w 9144000"/>
              <a:gd name="connsiteY16"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4000" h="5143500">
                <a:moveTo>
                  <a:pt x="0" y="0"/>
                </a:moveTo>
                <a:lnTo>
                  <a:pt x="9144000" y="0"/>
                </a:lnTo>
                <a:lnTo>
                  <a:pt x="9144000" y="1474376"/>
                </a:lnTo>
                <a:lnTo>
                  <a:pt x="9132916" y="1461025"/>
                </a:lnTo>
                <a:cubicBezTo>
                  <a:pt x="8684514" y="967673"/>
                  <a:pt x="8061004" y="636338"/>
                  <a:pt x="7360570" y="565205"/>
                </a:cubicBezTo>
                <a:lnTo>
                  <a:pt x="7104119" y="552256"/>
                </a:lnTo>
                <a:lnTo>
                  <a:pt x="7104119" y="551935"/>
                </a:lnTo>
                <a:lnTo>
                  <a:pt x="7097783" y="551935"/>
                </a:lnTo>
                <a:lnTo>
                  <a:pt x="6274587" y="551935"/>
                </a:lnTo>
                <a:lnTo>
                  <a:pt x="6274587" y="1151631"/>
                </a:lnTo>
                <a:lnTo>
                  <a:pt x="5036791" y="1151631"/>
                </a:lnTo>
                <a:lnTo>
                  <a:pt x="5036791" y="2397890"/>
                </a:lnTo>
                <a:lnTo>
                  <a:pt x="4109774" y="2397890"/>
                </a:lnTo>
                <a:lnTo>
                  <a:pt x="4109774" y="4269891"/>
                </a:lnTo>
                <a:lnTo>
                  <a:pt x="5036791" y="4269891"/>
                </a:lnTo>
                <a:lnTo>
                  <a:pt x="5036791" y="5143500"/>
                </a:lnTo>
                <a:lnTo>
                  <a:pt x="0" y="5143500"/>
                </a:lnTo>
                <a:close/>
              </a:path>
            </a:pathLst>
          </a:custGeom>
          <a:solidFill>
            <a:schemeClr val="tx1"/>
          </a:solidFill>
          <a:ln>
            <a:no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a:t>   </a:t>
            </a:r>
          </a:p>
        </p:txBody>
      </p:sp>
      <p:sp>
        <p:nvSpPr>
          <p:cNvPr id="2" name="Title 1"/>
          <p:cNvSpPr>
            <a:spLocks noGrp="1" noChangeAspect="1"/>
          </p:cNvSpPr>
          <p:nvPr>
            <p:ph type="ctrTitle"/>
          </p:nvPr>
        </p:nvSpPr>
        <p:spPr>
          <a:xfrm>
            <a:off x="575799" y="1501958"/>
            <a:ext cx="5446866" cy="1220847"/>
          </a:xfrm>
        </p:spPr>
        <p:txBody>
          <a:bodyPr lIns="0" anchor="b">
            <a:spAutoFit/>
          </a:bodyPr>
          <a:lstStyle>
            <a:lvl1pPr algn="l">
              <a:lnSpc>
                <a:spcPts val="4400"/>
              </a:lnSpc>
              <a:defRPr sz="4400" baseline="0">
                <a:solidFill>
                  <a:schemeClr val="bg1"/>
                </a:solidFill>
              </a:defRPr>
            </a:lvl1pPr>
          </a:lstStyle>
          <a:p>
            <a:r>
              <a:rPr lang="en-US"/>
              <a:t>Click to edit Master title style</a:t>
            </a:r>
          </a:p>
        </p:txBody>
      </p:sp>
      <p:sp>
        <p:nvSpPr>
          <p:cNvPr id="3" name="Subtitle 2"/>
          <p:cNvSpPr>
            <a:spLocks noGrp="1" noChangeAspect="1"/>
          </p:cNvSpPr>
          <p:nvPr>
            <p:ph type="subTitle" idx="1"/>
          </p:nvPr>
        </p:nvSpPr>
        <p:spPr>
          <a:xfrm>
            <a:off x="575799" y="2715930"/>
            <a:ext cx="5446866" cy="430887"/>
          </a:xfrm>
        </p:spPr>
        <p:txBody>
          <a:bodyPr lIns="0">
            <a:spAutoFit/>
          </a:bodyPr>
          <a:lstStyle>
            <a:lvl1pPr marL="0" indent="0" algn="l">
              <a:buNone/>
              <a:defRPr sz="22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08801" y="4399391"/>
            <a:ext cx="1779136" cy="271318"/>
          </a:xfrm>
          <a:prstGeom prst="rect">
            <a:avLst/>
          </a:prstGeom>
        </p:spPr>
      </p:pic>
    </p:spTree>
    <p:extLst>
      <p:ext uri="{BB962C8B-B14F-4D97-AF65-F5344CB8AC3E}">
        <p14:creationId xmlns:p14="http://schemas.microsoft.com/office/powerpoint/2010/main" val="249644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11_Title Slide">
    <p:spTree>
      <p:nvGrpSpPr>
        <p:cNvPr id="1" name=""/>
        <p:cNvGrpSpPr/>
        <p:nvPr/>
      </p:nvGrpSpPr>
      <p:grpSpPr>
        <a:xfrm>
          <a:off x="0" y="0"/>
          <a:ext cx="0" cy="0"/>
          <a:chOff x="0" y="0"/>
          <a:chExt cx="0" cy="0"/>
        </a:xfrm>
      </p:grpSpPr>
      <p:pic>
        <p:nvPicPr>
          <p:cNvPr id="4" name="Picture 6"/>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0" y="-19050"/>
            <a:ext cx="9144000" cy="5162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Freeform 4"/>
          <p:cNvSpPr>
            <a:spLocks noChangeAspect="1"/>
          </p:cNvSpPr>
          <p:nvPr/>
        </p:nvSpPr>
        <p:spPr>
          <a:xfrm>
            <a:off x="4110038" y="552450"/>
            <a:ext cx="5033962" cy="4591050"/>
          </a:xfrm>
          <a:custGeom>
            <a:avLst/>
            <a:gdLst>
              <a:gd name="connsiteX0" fmla="*/ 2164813 w 5034225"/>
              <a:gd name="connsiteY0" fmla="*/ 0 h 4591565"/>
              <a:gd name="connsiteX1" fmla="*/ 2988009 w 5034225"/>
              <a:gd name="connsiteY1" fmla="*/ 0 h 4591565"/>
              <a:gd name="connsiteX2" fmla="*/ 2994345 w 5034225"/>
              <a:gd name="connsiteY2" fmla="*/ 0 h 4591565"/>
              <a:gd name="connsiteX3" fmla="*/ 2994345 w 5034225"/>
              <a:gd name="connsiteY3" fmla="*/ 321 h 4591565"/>
              <a:gd name="connsiteX4" fmla="*/ 3250796 w 5034225"/>
              <a:gd name="connsiteY4" fmla="*/ 13270 h 4591565"/>
              <a:gd name="connsiteX5" fmla="*/ 5023142 w 5034225"/>
              <a:gd name="connsiteY5" fmla="*/ 909090 h 4591565"/>
              <a:gd name="connsiteX6" fmla="*/ 5034225 w 5034225"/>
              <a:gd name="connsiteY6" fmla="*/ 922439 h 4591565"/>
              <a:gd name="connsiteX7" fmla="*/ 5034225 w 5034225"/>
              <a:gd name="connsiteY7" fmla="*/ 4591565 h 4591565"/>
              <a:gd name="connsiteX8" fmla="*/ 927017 w 5034225"/>
              <a:gd name="connsiteY8" fmla="*/ 4591565 h 4591565"/>
              <a:gd name="connsiteX9" fmla="*/ 927017 w 5034225"/>
              <a:gd name="connsiteY9" fmla="*/ 3717956 h 4591565"/>
              <a:gd name="connsiteX10" fmla="*/ 0 w 5034225"/>
              <a:gd name="connsiteY10" fmla="*/ 3717956 h 4591565"/>
              <a:gd name="connsiteX11" fmla="*/ 0 w 5034225"/>
              <a:gd name="connsiteY11" fmla="*/ 1845955 h 4591565"/>
              <a:gd name="connsiteX12" fmla="*/ 927017 w 5034225"/>
              <a:gd name="connsiteY12" fmla="*/ 1845955 h 4591565"/>
              <a:gd name="connsiteX13" fmla="*/ 927017 w 5034225"/>
              <a:gd name="connsiteY13" fmla="*/ 599697 h 4591565"/>
              <a:gd name="connsiteX14" fmla="*/ 2164813 w 5034225"/>
              <a:gd name="connsiteY14" fmla="*/ 599697 h 4591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34225" h="4591565">
                <a:moveTo>
                  <a:pt x="2164813" y="0"/>
                </a:moveTo>
                <a:lnTo>
                  <a:pt x="2988009" y="0"/>
                </a:lnTo>
                <a:lnTo>
                  <a:pt x="2994345" y="0"/>
                </a:lnTo>
                <a:lnTo>
                  <a:pt x="2994345" y="321"/>
                </a:lnTo>
                <a:lnTo>
                  <a:pt x="3250796" y="13270"/>
                </a:lnTo>
                <a:cubicBezTo>
                  <a:pt x="3951230" y="84403"/>
                  <a:pt x="4574740" y="415738"/>
                  <a:pt x="5023142" y="909090"/>
                </a:cubicBezTo>
                <a:lnTo>
                  <a:pt x="5034225" y="922439"/>
                </a:lnTo>
                <a:lnTo>
                  <a:pt x="5034225" y="4591565"/>
                </a:lnTo>
                <a:lnTo>
                  <a:pt x="927017" y="4591565"/>
                </a:lnTo>
                <a:lnTo>
                  <a:pt x="927017" y="3717956"/>
                </a:lnTo>
                <a:lnTo>
                  <a:pt x="0" y="3717956"/>
                </a:lnTo>
                <a:lnTo>
                  <a:pt x="0" y="1845955"/>
                </a:lnTo>
                <a:lnTo>
                  <a:pt x="927017" y="1845955"/>
                </a:lnTo>
                <a:lnTo>
                  <a:pt x="927017" y="599697"/>
                </a:lnTo>
                <a:lnTo>
                  <a:pt x="2164813" y="599697"/>
                </a:lnTo>
                <a:close/>
              </a:path>
            </a:pathLst>
          </a:cu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lstStyle/>
          <a:p>
            <a:pPr fontAlgn="auto">
              <a:spcBef>
                <a:spcPts val="0"/>
              </a:spcBef>
              <a:spcAft>
                <a:spcPts val="0"/>
              </a:spcAft>
              <a:defRPr/>
            </a:pPr>
            <a:r>
              <a:rPr lang="en-US"/>
              <a:t> </a:t>
            </a:r>
          </a:p>
        </p:txBody>
      </p:sp>
      <p:sp>
        <p:nvSpPr>
          <p:cNvPr id="2" name="Title 1"/>
          <p:cNvSpPr>
            <a:spLocks noGrp="1" noChangeAspect="1"/>
          </p:cNvSpPr>
          <p:nvPr>
            <p:ph type="ctrTitle"/>
          </p:nvPr>
        </p:nvSpPr>
        <p:spPr>
          <a:xfrm>
            <a:off x="575799" y="1501958"/>
            <a:ext cx="5446866" cy="1220847"/>
          </a:xfrm>
        </p:spPr>
        <p:txBody>
          <a:bodyPr lIns="0" anchor="b">
            <a:spAutoFit/>
          </a:bodyPr>
          <a:lstStyle>
            <a:lvl1pPr algn="l">
              <a:lnSpc>
                <a:spcPts val="4400"/>
              </a:lnSpc>
              <a:defRPr sz="4400" baseline="0">
                <a:solidFill>
                  <a:schemeClr val="bg1"/>
                </a:solidFill>
              </a:defRPr>
            </a:lvl1pPr>
          </a:lstStyle>
          <a:p>
            <a:r>
              <a:rPr lang="en-US"/>
              <a:t>Click to edit Master title style</a:t>
            </a:r>
          </a:p>
        </p:txBody>
      </p:sp>
      <p:sp>
        <p:nvSpPr>
          <p:cNvPr id="3" name="Subtitle 2"/>
          <p:cNvSpPr>
            <a:spLocks noGrp="1" noChangeAspect="1"/>
          </p:cNvSpPr>
          <p:nvPr>
            <p:ph type="subTitle" idx="1"/>
          </p:nvPr>
        </p:nvSpPr>
        <p:spPr>
          <a:xfrm>
            <a:off x="575799" y="2715930"/>
            <a:ext cx="5446866" cy="430887"/>
          </a:xfrm>
        </p:spPr>
        <p:txBody>
          <a:bodyPr lIns="0">
            <a:spAutoFit/>
          </a:bodyPr>
          <a:lstStyle>
            <a:lvl1pPr marL="0" indent="0" algn="l">
              <a:buNone/>
              <a:defRPr sz="22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12528" y="4399959"/>
            <a:ext cx="1775408" cy="270750"/>
          </a:xfrm>
          <a:prstGeom prst="rect">
            <a:avLst/>
          </a:prstGeom>
        </p:spPr>
      </p:pic>
    </p:spTree>
    <p:extLst>
      <p:ext uri="{BB962C8B-B14F-4D97-AF65-F5344CB8AC3E}">
        <p14:creationId xmlns:p14="http://schemas.microsoft.com/office/powerpoint/2010/main" val="2222805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10_Title Slide">
    <p:spTree>
      <p:nvGrpSpPr>
        <p:cNvPr id="1" name=""/>
        <p:cNvGrpSpPr/>
        <p:nvPr/>
      </p:nvGrpSpPr>
      <p:grpSpPr>
        <a:xfrm>
          <a:off x="0" y="0"/>
          <a:ext cx="0" cy="0"/>
          <a:chOff x="0" y="0"/>
          <a:chExt cx="0" cy="0"/>
        </a:xfrm>
      </p:grpSpPr>
      <p:pic>
        <p:nvPicPr>
          <p:cNvPr id="4" name="Picture 6" descr="20120716_JG_7460cmyk.jpg"/>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Freeform 4"/>
          <p:cNvSpPr>
            <a:spLocks noChangeAspect="1"/>
          </p:cNvSpPr>
          <p:nvPr/>
        </p:nvSpPr>
        <p:spPr>
          <a:xfrm>
            <a:off x="4835525" y="2228850"/>
            <a:ext cx="4308475" cy="2914650"/>
          </a:xfrm>
          <a:custGeom>
            <a:avLst/>
            <a:gdLst>
              <a:gd name="connsiteX0" fmla="*/ 2018819 w 4309143"/>
              <a:gd name="connsiteY0" fmla="*/ 0 h 2915166"/>
              <a:gd name="connsiteX1" fmla="*/ 2786498 w 4309143"/>
              <a:gd name="connsiteY1" fmla="*/ 0 h 2915166"/>
              <a:gd name="connsiteX2" fmla="*/ 2792408 w 4309143"/>
              <a:gd name="connsiteY2" fmla="*/ 0 h 2915166"/>
              <a:gd name="connsiteX3" fmla="*/ 2792408 w 4309143"/>
              <a:gd name="connsiteY3" fmla="*/ 299 h 2915166"/>
              <a:gd name="connsiteX4" fmla="*/ 3031563 w 4309143"/>
              <a:gd name="connsiteY4" fmla="*/ 12375 h 2915166"/>
              <a:gd name="connsiteX5" fmla="*/ 4149887 w 4309143"/>
              <a:gd name="connsiteY5" fmla="*/ 398761 h 2915166"/>
              <a:gd name="connsiteX6" fmla="*/ 4309143 w 4309143"/>
              <a:gd name="connsiteY6" fmla="*/ 509858 h 2915166"/>
              <a:gd name="connsiteX7" fmla="*/ 4309143 w 4309143"/>
              <a:gd name="connsiteY7" fmla="*/ 2915166 h 2915166"/>
              <a:gd name="connsiteX8" fmla="*/ 0 w 4309143"/>
              <a:gd name="connsiteY8" fmla="*/ 2915166 h 2915166"/>
              <a:gd name="connsiteX9" fmla="*/ 0 w 4309143"/>
              <a:gd name="connsiteY9" fmla="*/ 1721465 h 2915166"/>
              <a:gd name="connsiteX10" fmla="*/ 864498 w 4309143"/>
              <a:gd name="connsiteY10" fmla="*/ 1721465 h 2915166"/>
              <a:gd name="connsiteX11" fmla="*/ 864498 w 4309143"/>
              <a:gd name="connsiteY11" fmla="*/ 559253 h 2915166"/>
              <a:gd name="connsiteX12" fmla="*/ 2018819 w 4309143"/>
              <a:gd name="connsiteY12" fmla="*/ 559253 h 291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09143" h="2915166">
                <a:moveTo>
                  <a:pt x="2018819" y="0"/>
                </a:moveTo>
                <a:lnTo>
                  <a:pt x="2786498" y="0"/>
                </a:lnTo>
                <a:lnTo>
                  <a:pt x="2792408" y="0"/>
                </a:lnTo>
                <a:lnTo>
                  <a:pt x="2792408" y="299"/>
                </a:lnTo>
                <a:lnTo>
                  <a:pt x="3031563" y="12375"/>
                </a:lnTo>
                <a:cubicBezTo>
                  <a:pt x="3439811" y="53835"/>
                  <a:pt x="3820037" y="190082"/>
                  <a:pt x="4149887" y="398761"/>
                </a:cubicBezTo>
                <a:lnTo>
                  <a:pt x="4309143" y="509858"/>
                </a:lnTo>
                <a:lnTo>
                  <a:pt x="4309143" y="2915166"/>
                </a:lnTo>
                <a:lnTo>
                  <a:pt x="0" y="2915166"/>
                </a:lnTo>
                <a:lnTo>
                  <a:pt x="0" y="1721465"/>
                </a:lnTo>
                <a:lnTo>
                  <a:pt x="864498" y="1721465"/>
                </a:lnTo>
                <a:lnTo>
                  <a:pt x="864498" y="559253"/>
                </a:lnTo>
                <a:lnTo>
                  <a:pt x="2018819" y="559253"/>
                </a:lnTo>
                <a:close/>
              </a:path>
            </a:pathLst>
          </a:cu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pPr fontAlgn="auto">
              <a:spcBef>
                <a:spcPts val="0"/>
              </a:spcBef>
              <a:spcAft>
                <a:spcPts val="0"/>
              </a:spcAft>
              <a:defRPr/>
            </a:pPr>
            <a:r>
              <a:rPr lang="en-US"/>
              <a:t> </a:t>
            </a:r>
          </a:p>
        </p:txBody>
      </p:sp>
      <p:sp>
        <p:nvSpPr>
          <p:cNvPr id="7" name="TextBox 9"/>
          <p:cNvSpPr txBox="1">
            <a:spLocks noChangeArrowheads="1"/>
          </p:cNvSpPr>
          <p:nvPr/>
        </p:nvSpPr>
        <p:spPr bwMode="auto">
          <a:xfrm>
            <a:off x="1219200" y="-2336800"/>
            <a:ext cx="18415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endParaRPr lang="en-US"/>
          </a:p>
        </p:txBody>
      </p:sp>
      <p:sp>
        <p:nvSpPr>
          <p:cNvPr id="8" name="TextBox 10"/>
          <p:cNvSpPr txBox="1">
            <a:spLocks noChangeArrowheads="1"/>
          </p:cNvSpPr>
          <p:nvPr/>
        </p:nvSpPr>
        <p:spPr bwMode="auto">
          <a:xfrm>
            <a:off x="2508250" y="-1646238"/>
            <a:ext cx="1841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endParaRPr lang="en-US"/>
          </a:p>
        </p:txBody>
      </p:sp>
      <p:sp>
        <p:nvSpPr>
          <p:cNvPr id="2" name="Title 1"/>
          <p:cNvSpPr>
            <a:spLocks noGrp="1" noChangeAspect="1"/>
          </p:cNvSpPr>
          <p:nvPr>
            <p:ph type="ctrTitle"/>
          </p:nvPr>
        </p:nvSpPr>
        <p:spPr>
          <a:xfrm>
            <a:off x="575799" y="1501958"/>
            <a:ext cx="5446866" cy="1220847"/>
          </a:xfrm>
        </p:spPr>
        <p:txBody>
          <a:bodyPr lIns="0" anchor="b">
            <a:spAutoFit/>
          </a:bodyPr>
          <a:lstStyle>
            <a:lvl1pPr algn="l">
              <a:lnSpc>
                <a:spcPts val="4400"/>
              </a:lnSpc>
              <a:defRPr sz="4400" baseline="0">
                <a:solidFill>
                  <a:schemeClr val="bg1"/>
                </a:solidFill>
              </a:defRPr>
            </a:lvl1pPr>
          </a:lstStyle>
          <a:p>
            <a:r>
              <a:rPr lang="en-US"/>
              <a:t>Click to edit Master title style</a:t>
            </a:r>
          </a:p>
        </p:txBody>
      </p:sp>
      <p:sp>
        <p:nvSpPr>
          <p:cNvPr id="3" name="Subtitle 2"/>
          <p:cNvSpPr>
            <a:spLocks noGrp="1" noChangeAspect="1"/>
          </p:cNvSpPr>
          <p:nvPr>
            <p:ph type="subTitle" idx="1"/>
          </p:nvPr>
        </p:nvSpPr>
        <p:spPr>
          <a:xfrm>
            <a:off x="575799" y="2715930"/>
            <a:ext cx="5446866" cy="430887"/>
          </a:xfrm>
        </p:spPr>
        <p:txBody>
          <a:bodyPr lIns="0">
            <a:spAutoFit/>
          </a:bodyPr>
          <a:lstStyle>
            <a:lvl1pPr marL="0" indent="0" algn="l">
              <a:buNone/>
              <a:defRPr sz="22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08801" y="4399391"/>
            <a:ext cx="1779136" cy="271318"/>
          </a:xfrm>
          <a:prstGeom prst="rect">
            <a:avLst/>
          </a:prstGeom>
        </p:spPr>
      </p:pic>
    </p:spTree>
    <p:extLst>
      <p:ext uri="{BB962C8B-B14F-4D97-AF65-F5344CB8AC3E}">
        <p14:creationId xmlns:p14="http://schemas.microsoft.com/office/powerpoint/2010/main" val="2970881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a:spLocks noChangeAspect="1"/>
          </p:cNvSpPr>
          <p:nvPr/>
        </p:nvSpPr>
        <p:spPr>
          <a:xfrm>
            <a:off x="0" y="0"/>
            <a:ext cx="9144000" cy="5143500"/>
          </a:xfrm>
          <a:prstGeom prst="rect">
            <a:avLst/>
          </a:prstGeom>
          <a:solidFill>
            <a:schemeClr val="tx1"/>
          </a:solidFill>
          <a:ln>
            <a:no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a:p>
        </p:txBody>
      </p:sp>
      <p:sp>
        <p:nvSpPr>
          <p:cNvPr id="5" name="Freeform 4"/>
          <p:cNvSpPr>
            <a:spLocks noChangeAspect="1"/>
          </p:cNvSpPr>
          <p:nvPr/>
        </p:nvSpPr>
        <p:spPr>
          <a:xfrm>
            <a:off x="4502150" y="0"/>
            <a:ext cx="4641850" cy="4078288"/>
          </a:xfrm>
          <a:custGeom>
            <a:avLst/>
            <a:gdLst>
              <a:gd name="connsiteX0" fmla="*/ 901866 w 4641629"/>
              <a:gd name="connsiteY0" fmla="*/ 0 h 4077863"/>
              <a:gd name="connsiteX1" fmla="*/ 4641629 w 4641629"/>
              <a:gd name="connsiteY1" fmla="*/ 0 h 4077863"/>
              <a:gd name="connsiteX2" fmla="*/ 4641629 w 4641629"/>
              <a:gd name="connsiteY2" fmla="*/ 3424183 h 4077863"/>
              <a:gd name="connsiteX3" fmla="*/ 4529237 w 4641629"/>
              <a:gd name="connsiteY3" fmla="*/ 3518637 h 4077863"/>
              <a:gd name="connsiteX4" fmla="*/ 3162602 w 4641629"/>
              <a:gd name="connsiteY4" fmla="*/ 4061224 h 4077863"/>
              <a:gd name="connsiteX5" fmla="*/ 2913108 w 4641629"/>
              <a:gd name="connsiteY5" fmla="*/ 4073823 h 4077863"/>
              <a:gd name="connsiteX6" fmla="*/ 2913108 w 4641629"/>
              <a:gd name="connsiteY6" fmla="*/ 4077863 h 4077863"/>
              <a:gd name="connsiteX7" fmla="*/ 2106082 w 4641629"/>
              <a:gd name="connsiteY7" fmla="*/ 4077863 h 4077863"/>
              <a:gd name="connsiteX8" fmla="*/ 2106082 w 4641629"/>
              <a:gd name="connsiteY8" fmla="*/ 3500328 h 4077863"/>
              <a:gd name="connsiteX9" fmla="*/ 901866 w 4641629"/>
              <a:gd name="connsiteY9" fmla="*/ 3500328 h 4077863"/>
              <a:gd name="connsiteX10" fmla="*/ 901866 w 4641629"/>
              <a:gd name="connsiteY10" fmla="*/ 2287880 h 4077863"/>
              <a:gd name="connsiteX11" fmla="*/ 0 w 4641629"/>
              <a:gd name="connsiteY11" fmla="*/ 2287880 h 4077863"/>
              <a:gd name="connsiteX12" fmla="*/ 0 w 4641629"/>
              <a:gd name="connsiteY12" fmla="*/ 466666 h 4077863"/>
              <a:gd name="connsiteX13" fmla="*/ 901866 w 4641629"/>
              <a:gd name="connsiteY13" fmla="*/ 466666 h 4077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41629" h="4077863">
                <a:moveTo>
                  <a:pt x="901866" y="0"/>
                </a:moveTo>
                <a:lnTo>
                  <a:pt x="4641629" y="0"/>
                </a:lnTo>
                <a:lnTo>
                  <a:pt x="4641629" y="3424183"/>
                </a:lnTo>
                <a:lnTo>
                  <a:pt x="4529237" y="3518637"/>
                </a:lnTo>
                <a:cubicBezTo>
                  <a:pt x="4142653" y="3815027"/>
                  <a:pt x="3673676" y="4009322"/>
                  <a:pt x="3162602" y="4061224"/>
                </a:cubicBezTo>
                <a:lnTo>
                  <a:pt x="2913108" y="4073823"/>
                </a:lnTo>
                <a:lnTo>
                  <a:pt x="2913108" y="4077863"/>
                </a:lnTo>
                <a:lnTo>
                  <a:pt x="2106082" y="4077863"/>
                </a:lnTo>
                <a:lnTo>
                  <a:pt x="2106082" y="3500328"/>
                </a:lnTo>
                <a:lnTo>
                  <a:pt x="901866" y="3500328"/>
                </a:lnTo>
                <a:lnTo>
                  <a:pt x="901866" y="2287880"/>
                </a:lnTo>
                <a:lnTo>
                  <a:pt x="0" y="2287880"/>
                </a:lnTo>
                <a:lnTo>
                  <a:pt x="0" y="466666"/>
                </a:lnTo>
                <a:lnTo>
                  <a:pt x="901866" y="466666"/>
                </a:lnTo>
                <a:close/>
              </a:path>
            </a:pathLst>
          </a:cu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pPr fontAlgn="auto">
              <a:spcBef>
                <a:spcPts val="0"/>
              </a:spcBef>
              <a:spcAft>
                <a:spcPts val="0"/>
              </a:spcAft>
              <a:defRPr/>
            </a:pPr>
            <a:r>
              <a:rPr lang="en-US"/>
              <a:t> </a:t>
            </a:r>
          </a:p>
        </p:txBody>
      </p:sp>
      <p:sp>
        <p:nvSpPr>
          <p:cNvPr id="2" name="Title 1"/>
          <p:cNvSpPr>
            <a:spLocks noGrp="1" noChangeAspect="1"/>
          </p:cNvSpPr>
          <p:nvPr>
            <p:ph type="ctrTitle"/>
          </p:nvPr>
        </p:nvSpPr>
        <p:spPr>
          <a:xfrm>
            <a:off x="575799" y="1298004"/>
            <a:ext cx="3926571" cy="2349361"/>
          </a:xfrm>
          <a:noFill/>
        </p:spPr>
        <p:txBody>
          <a:bodyPr wrap="square" lIns="0" anchor="b">
            <a:spAutoFit/>
          </a:bodyPr>
          <a:lstStyle>
            <a:lvl1pPr algn="l">
              <a:lnSpc>
                <a:spcPts val="4400"/>
              </a:lnSpc>
              <a:defRPr sz="4400" baseline="0">
                <a:solidFill>
                  <a:schemeClr val="bg1"/>
                </a:solidFill>
              </a:defRPr>
            </a:lvl1pPr>
          </a:lstStyle>
          <a:p>
            <a:r>
              <a:rPr lang="en-US"/>
              <a:t>Click to edit Master title style</a:t>
            </a:r>
          </a:p>
        </p:txBody>
      </p:sp>
      <p:sp>
        <p:nvSpPr>
          <p:cNvPr id="3" name="Subtitle 2"/>
          <p:cNvSpPr>
            <a:spLocks noGrp="1" noChangeAspect="1"/>
          </p:cNvSpPr>
          <p:nvPr>
            <p:ph type="subTitle" idx="1"/>
          </p:nvPr>
        </p:nvSpPr>
        <p:spPr>
          <a:xfrm>
            <a:off x="575799" y="3640490"/>
            <a:ext cx="5477200" cy="976346"/>
          </a:xfrm>
        </p:spPr>
        <p:txBody>
          <a:bodyPr lIns="0">
            <a:normAutofit/>
          </a:bodyPr>
          <a:lstStyle>
            <a:lvl1pPr marL="0" indent="0" algn="l">
              <a:buNone/>
              <a:defRPr sz="22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12528" y="4399959"/>
            <a:ext cx="1775408" cy="270750"/>
          </a:xfrm>
          <a:prstGeom prst="rect">
            <a:avLst/>
          </a:prstGeom>
        </p:spPr>
      </p:pic>
    </p:spTree>
    <p:extLst>
      <p:ext uri="{BB962C8B-B14F-4D97-AF65-F5344CB8AC3E}">
        <p14:creationId xmlns:p14="http://schemas.microsoft.com/office/powerpoint/2010/main" val="4165626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4_Title Slide">
    <p:spTree>
      <p:nvGrpSpPr>
        <p:cNvPr id="1" name=""/>
        <p:cNvGrpSpPr/>
        <p:nvPr/>
      </p:nvGrpSpPr>
      <p:grpSpPr>
        <a:xfrm>
          <a:off x="0" y="0"/>
          <a:ext cx="0" cy="0"/>
          <a:chOff x="0" y="0"/>
          <a:chExt cx="0" cy="0"/>
        </a:xfrm>
      </p:grpSpPr>
      <p:sp>
        <p:nvSpPr>
          <p:cNvPr id="4" name="Rectangle 3"/>
          <p:cNvSpPr>
            <a:spLocks noChangeAspect="1"/>
          </p:cNvSpPr>
          <p:nvPr/>
        </p:nvSpPr>
        <p:spPr>
          <a:xfrm>
            <a:off x="0" y="0"/>
            <a:ext cx="9144000" cy="5143500"/>
          </a:xfrm>
          <a:prstGeom prst="rect">
            <a:avLst/>
          </a:prstGeom>
          <a:solidFill>
            <a:schemeClr val="tx2"/>
          </a:solidFill>
          <a:ln>
            <a:no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a:p>
        </p:txBody>
      </p:sp>
      <p:sp>
        <p:nvSpPr>
          <p:cNvPr id="5" name="Freeform 4"/>
          <p:cNvSpPr>
            <a:spLocks noChangeAspect="1"/>
          </p:cNvSpPr>
          <p:nvPr/>
        </p:nvSpPr>
        <p:spPr>
          <a:xfrm>
            <a:off x="2119313" y="528638"/>
            <a:ext cx="7024687" cy="4614862"/>
          </a:xfrm>
          <a:custGeom>
            <a:avLst/>
            <a:gdLst>
              <a:gd name="connsiteX0" fmla="*/ 2742474 w 7025358"/>
              <a:gd name="connsiteY0" fmla="*/ 0 h 4615180"/>
              <a:gd name="connsiteX1" fmla="*/ 3785330 w 7025358"/>
              <a:gd name="connsiteY1" fmla="*/ 0 h 4615180"/>
              <a:gd name="connsiteX2" fmla="*/ 3793357 w 7025358"/>
              <a:gd name="connsiteY2" fmla="*/ 0 h 4615180"/>
              <a:gd name="connsiteX3" fmla="*/ 3793357 w 7025358"/>
              <a:gd name="connsiteY3" fmla="*/ 406 h 4615180"/>
              <a:gd name="connsiteX4" fmla="*/ 4118239 w 7025358"/>
              <a:gd name="connsiteY4" fmla="*/ 16811 h 4615180"/>
              <a:gd name="connsiteX5" fmla="*/ 6902433 w 7025358"/>
              <a:gd name="connsiteY5" fmla="*/ 1934824 h 4615180"/>
              <a:gd name="connsiteX6" fmla="*/ 7025358 w 7025358"/>
              <a:gd name="connsiteY6" fmla="*/ 2209007 h 4615180"/>
              <a:gd name="connsiteX7" fmla="*/ 7025358 w 7025358"/>
              <a:gd name="connsiteY7" fmla="*/ 4615180 h 4615180"/>
              <a:gd name="connsiteX8" fmla="*/ 0 w 7025358"/>
              <a:gd name="connsiteY8" fmla="*/ 4615180 h 4615180"/>
              <a:gd name="connsiteX9" fmla="*/ 0 w 7025358"/>
              <a:gd name="connsiteY9" fmla="*/ 2338529 h 4615180"/>
              <a:gd name="connsiteX10" fmla="*/ 1174382 w 7025358"/>
              <a:gd name="connsiteY10" fmla="*/ 2338529 h 4615180"/>
              <a:gd name="connsiteX11" fmla="*/ 1174382 w 7025358"/>
              <a:gd name="connsiteY11" fmla="*/ 759719 h 4615180"/>
              <a:gd name="connsiteX12" fmla="*/ 2742474 w 7025358"/>
              <a:gd name="connsiteY12" fmla="*/ 759719 h 4615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025358" h="4615180">
                <a:moveTo>
                  <a:pt x="2742474" y="0"/>
                </a:moveTo>
                <a:lnTo>
                  <a:pt x="3785330" y="0"/>
                </a:lnTo>
                <a:lnTo>
                  <a:pt x="3793357" y="0"/>
                </a:lnTo>
                <a:lnTo>
                  <a:pt x="3793357" y="406"/>
                </a:lnTo>
                <a:lnTo>
                  <a:pt x="4118239" y="16811"/>
                </a:lnTo>
                <a:cubicBezTo>
                  <a:pt x="5338329" y="140718"/>
                  <a:pt x="6374177" y="887840"/>
                  <a:pt x="6902433" y="1934824"/>
                </a:cubicBezTo>
                <a:lnTo>
                  <a:pt x="7025358" y="2209007"/>
                </a:lnTo>
                <a:lnTo>
                  <a:pt x="7025358" y="4615180"/>
                </a:lnTo>
                <a:lnTo>
                  <a:pt x="0" y="4615180"/>
                </a:lnTo>
                <a:lnTo>
                  <a:pt x="0" y="2338529"/>
                </a:lnTo>
                <a:lnTo>
                  <a:pt x="1174382" y="2338529"/>
                </a:lnTo>
                <a:lnTo>
                  <a:pt x="1174382" y="759719"/>
                </a:lnTo>
                <a:lnTo>
                  <a:pt x="2742474" y="759719"/>
                </a:lnTo>
                <a:close/>
              </a:path>
            </a:pathLst>
          </a:cu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lstStyle/>
          <a:p>
            <a:pPr fontAlgn="auto">
              <a:spcBef>
                <a:spcPts val="0"/>
              </a:spcBef>
              <a:spcAft>
                <a:spcPts val="0"/>
              </a:spcAft>
              <a:defRPr/>
            </a:pPr>
            <a:r>
              <a:rPr lang="en-US"/>
              <a:t> </a:t>
            </a:r>
          </a:p>
        </p:txBody>
      </p:sp>
      <p:sp>
        <p:nvSpPr>
          <p:cNvPr id="2" name="Title 1"/>
          <p:cNvSpPr>
            <a:spLocks noGrp="1" noChangeAspect="1"/>
          </p:cNvSpPr>
          <p:nvPr>
            <p:ph type="ctrTitle"/>
          </p:nvPr>
        </p:nvSpPr>
        <p:spPr>
          <a:xfrm>
            <a:off x="575799" y="637604"/>
            <a:ext cx="4321321" cy="2349361"/>
          </a:xfrm>
        </p:spPr>
        <p:txBody>
          <a:bodyPr wrap="square" lIns="0" anchor="b">
            <a:spAutoFit/>
          </a:bodyPr>
          <a:lstStyle>
            <a:lvl1pPr algn="l">
              <a:lnSpc>
                <a:spcPts val="4400"/>
              </a:lnSpc>
              <a:defRPr sz="4400" baseline="0">
                <a:solidFill>
                  <a:schemeClr val="bg1"/>
                </a:solidFill>
              </a:defRPr>
            </a:lvl1pPr>
          </a:lstStyle>
          <a:p>
            <a:r>
              <a:rPr lang="en-US"/>
              <a:t>Click to edit Master title style</a:t>
            </a:r>
          </a:p>
        </p:txBody>
      </p:sp>
      <p:sp>
        <p:nvSpPr>
          <p:cNvPr id="3" name="Subtitle 2"/>
          <p:cNvSpPr>
            <a:spLocks noGrp="1" noChangeAspect="1"/>
          </p:cNvSpPr>
          <p:nvPr>
            <p:ph type="subTitle" idx="1"/>
          </p:nvPr>
        </p:nvSpPr>
        <p:spPr>
          <a:xfrm>
            <a:off x="575799" y="2980090"/>
            <a:ext cx="4321321" cy="976346"/>
          </a:xfrm>
        </p:spPr>
        <p:txBody>
          <a:bodyPr lIns="0">
            <a:normAutofit/>
          </a:bodyPr>
          <a:lstStyle>
            <a:lvl1pPr marL="0" indent="0" algn="l">
              <a:buNone/>
              <a:defRPr sz="22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12528" y="4399959"/>
            <a:ext cx="1775408" cy="270750"/>
          </a:xfrm>
          <a:prstGeom prst="rect">
            <a:avLst/>
          </a:prstGeom>
        </p:spPr>
      </p:pic>
    </p:spTree>
    <p:extLst>
      <p:ext uri="{BB962C8B-B14F-4D97-AF65-F5344CB8AC3E}">
        <p14:creationId xmlns:p14="http://schemas.microsoft.com/office/powerpoint/2010/main" val="1020205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60350"/>
            <a:ext cx="8229600" cy="654050"/>
          </a:xfrm>
          <a:prstGeom prst="rect">
            <a:avLst/>
          </a:prstGeom>
        </p:spPr>
        <p:txBody>
          <a:bodyPr vert="horz" lIns="91440" tIns="45720" rIns="91440" bIns="45720" rtlCol="0" anchor="t" anchorCtr="0">
            <a:normAutofit/>
          </a:bodyPr>
          <a:lstStyle/>
          <a:p>
            <a:r>
              <a:rPr lang="en-US"/>
              <a:t>Click to edit Master title style</a:t>
            </a:r>
          </a:p>
        </p:txBody>
      </p:sp>
      <p:sp>
        <p:nvSpPr>
          <p:cNvPr id="1027" name="Text Placeholder 2"/>
          <p:cNvSpPr>
            <a:spLocks noGrp="1"/>
          </p:cNvSpPr>
          <p:nvPr>
            <p:ph type="body" idx="1"/>
          </p:nvPr>
        </p:nvSpPr>
        <p:spPr bwMode="auto">
          <a:xfrm>
            <a:off x="457200" y="1200150"/>
            <a:ext cx="8229600" cy="3394075"/>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r>
              <a:rPr lang="en-AU"/>
              <a:t>Second level</a:t>
            </a:r>
          </a:p>
          <a:p>
            <a:pPr lvl="2"/>
            <a:r>
              <a:rPr lang="en-AU"/>
              <a:t>Third level</a:t>
            </a:r>
          </a:p>
          <a:p>
            <a:pPr lvl="3"/>
            <a:r>
              <a:rPr lang="en-AU"/>
              <a:t>Fourth level</a:t>
            </a:r>
          </a:p>
        </p:txBody>
      </p:sp>
      <p:sp>
        <p:nvSpPr>
          <p:cNvPr id="18" name="Freeform 17"/>
          <p:cNvSpPr>
            <a:spLocks noChangeAspect="1"/>
          </p:cNvSpPr>
          <p:nvPr/>
        </p:nvSpPr>
        <p:spPr>
          <a:xfrm>
            <a:off x="7750175" y="0"/>
            <a:ext cx="1393825" cy="1106488"/>
          </a:xfrm>
          <a:custGeom>
            <a:avLst/>
            <a:gdLst>
              <a:gd name="connsiteX0" fmla="*/ 0 w 1393284"/>
              <a:gd name="connsiteY0" fmla="*/ 0 h 1106851"/>
              <a:gd name="connsiteX1" fmla="*/ 1393284 w 1393284"/>
              <a:gd name="connsiteY1" fmla="*/ 0 h 1106851"/>
              <a:gd name="connsiteX2" fmla="*/ 1393284 w 1393284"/>
              <a:gd name="connsiteY2" fmla="*/ 944474 h 1106851"/>
              <a:gd name="connsiteX3" fmla="*/ 1283615 w 1393284"/>
              <a:gd name="connsiteY3" fmla="*/ 1013820 h 1106851"/>
              <a:gd name="connsiteX4" fmla="*/ 986125 w 1393284"/>
              <a:gd name="connsiteY4" fmla="*/ 1101663 h 1106851"/>
              <a:gd name="connsiteX5" fmla="*/ 908331 w 1393284"/>
              <a:gd name="connsiteY5" fmla="*/ 1105591 h 1106851"/>
              <a:gd name="connsiteX6" fmla="*/ 908331 w 1393284"/>
              <a:gd name="connsiteY6" fmla="*/ 1106851 h 1106851"/>
              <a:gd name="connsiteX7" fmla="*/ 656694 w 1393284"/>
              <a:gd name="connsiteY7" fmla="*/ 1106851 h 1106851"/>
              <a:gd name="connsiteX8" fmla="*/ 656694 w 1393284"/>
              <a:gd name="connsiteY8" fmla="*/ 926771 h 1106851"/>
              <a:gd name="connsiteX9" fmla="*/ 281210 w 1393284"/>
              <a:gd name="connsiteY9" fmla="*/ 926771 h 1106851"/>
              <a:gd name="connsiteX10" fmla="*/ 281210 w 1393284"/>
              <a:gd name="connsiteY10" fmla="*/ 548719 h 1106851"/>
              <a:gd name="connsiteX11" fmla="*/ 0 w 1393284"/>
              <a:gd name="connsiteY11" fmla="*/ 548719 h 1106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93284" h="1106851">
                <a:moveTo>
                  <a:pt x="0" y="0"/>
                </a:moveTo>
                <a:lnTo>
                  <a:pt x="1393284" y="0"/>
                </a:lnTo>
                <a:lnTo>
                  <a:pt x="1393284" y="944474"/>
                </a:lnTo>
                <a:lnTo>
                  <a:pt x="1283615" y="1013820"/>
                </a:lnTo>
                <a:cubicBezTo>
                  <a:pt x="1192767" y="1060352"/>
                  <a:pt x="1092363" y="1090874"/>
                  <a:pt x="986125" y="1101663"/>
                </a:cubicBezTo>
                <a:lnTo>
                  <a:pt x="908331" y="1105591"/>
                </a:lnTo>
                <a:lnTo>
                  <a:pt x="908331" y="1106851"/>
                </a:lnTo>
                <a:lnTo>
                  <a:pt x="656694" y="1106851"/>
                </a:lnTo>
                <a:lnTo>
                  <a:pt x="656694" y="926771"/>
                </a:lnTo>
                <a:lnTo>
                  <a:pt x="281210" y="926771"/>
                </a:lnTo>
                <a:lnTo>
                  <a:pt x="281210" y="548719"/>
                </a:lnTo>
                <a:lnTo>
                  <a:pt x="0" y="548719"/>
                </a:lnTo>
                <a:close/>
              </a:path>
            </a:pathLst>
          </a:cu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pPr fontAlgn="auto">
              <a:spcBef>
                <a:spcPts val="0"/>
              </a:spcBef>
              <a:spcAft>
                <a:spcPts val="0"/>
              </a:spcAft>
              <a:defRPr/>
            </a:pPr>
            <a:r>
              <a:rPr lang="en-US"/>
              <a:t> </a:t>
            </a:r>
          </a:p>
        </p:txBody>
      </p:sp>
      <p:sp>
        <p:nvSpPr>
          <p:cNvPr id="7" name="Rectangle 6"/>
          <p:cNvSpPr/>
          <p:nvPr userDrawn="1"/>
        </p:nvSpPr>
        <p:spPr>
          <a:xfrm>
            <a:off x="4432760" y="4911571"/>
            <a:ext cx="278705" cy="184666"/>
          </a:xfrm>
          <a:prstGeom prst="rect">
            <a:avLst/>
          </a:prstGeom>
        </p:spPr>
        <p:txBody>
          <a:bodyPr wrap="none">
            <a:spAutoFit/>
          </a:bodyPr>
          <a:lstStyle/>
          <a:p>
            <a:fld id="{9E4DEE52-25AF-7B49-B9FC-7562266B64DE}" type="slidenum">
              <a:rPr lang="en-US" sz="600" smtClean="0">
                <a:solidFill>
                  <a:srgbClr val="000000"/>
                </a:solidFill>
                <a:latin typeface="Arial"/>
                <a:cs typeface="Arial"/>
              </a:rPr>
              <a:pPr/>
              <a:t>‹#›</a:t>
            </a:fld>
            <a:endParaRPr lang="en-US" sz="600">
              <a:solidFill>
                <a:srgbClr val="000000"/>
              </a:solidFill>
              <a:latin typeface="Arial"/>
              <a:cs typeface="Arial"/>
            </a:endParaRPr>
          </a:p>
        </p:txBody>
      </p:sp>
      <p:pic>
        <p:nvPicPr>
          <p:cNvPr id="3" name="Picture 2"/>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314588" y="4594225"/>
            <a:ext cx="1652631" cy="252026"/>
          </a:xfrm>
          <a:prstGeom prst="rect">
            <a:avLst/>
          </a:prstGeom>
        </p:spPr>
      </p:pic>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699" r:id="rId10"/>
    <p:sldLayoutId id="2147483700" r:id="rId11"/>
    <p:sldLayoutId id="2147483711" r:id="rId12"/>
    <p:sldLayoutId id="2147483712" r:id="rId13"/>
    <p:sldLayoutId id="2147483701" r:id="rId14"/>
    <p:sldLayoutId id="2147483713" r:id="rId15"/>
    <p:sldLayoutId id="2147483714" r:id="rId16"/>
    <p:sldLayoutId id="2147483715" r:id="rId17"/>
  </p:sldLayoutIdLst>
  <p:txStyles>
    <p:titleStyle>
      <a:lvl1pPr algn="l" defTabSz="457200" rtl="0" eaLnBrk="1" fontAlgn="base" hangingPunct="1">
        <a:lnSpc>
          <a:spcPts val="3000"/>
        </a:lnSpc>
        <a:spcBef>
          <a:spcPct val="0"/>
        </a:spcBef>
        <a:spcAft>
          <a:spcPct val="0"/>
        </a:spcAft>
        <a:defRPr sz="3000" b="1" kern="1200" spc="-100">
          <a:solidFill>
            <a:schemeClr val="tx1"/>
          </a:solidFill>
          <a:latin typeface="Arial"/>
          <a:ea typeface="ＭＳ Ｐゴシック" charset="0"/>
          <a:cs typeface="Arial"/>
        </a:defRPr>
      </a:lvl1pPr>
      <a:lvl2pPr algn="l" defTabSz="457200" rtl="0" eaLnBrk="1" fontAlgn="base" hangingPunct="1">
        <a:lnSpc>
          <a:spcPts val="3000"/>
        </a:lnSpc>
        <a:spcBef>
          <a:spcPct val="0"/>
        </a:spcBef>
        <a:spcAft>
          <a:spcPct val="0"/>
        </a:spcAft>
        <a:defRPr sz="3000" b="1">
          <a:solidFill>
            <a:schemeClr val="tx1"/>
          </a:solidFill>
          <a:latin typeface="Arial" charset="0"/>
          <a:ea typeface="ＭＳ Ｐゴシック" charset="0"/>
        </a:defRPr>
      </a:lvl2pPr>
      <a:lvl3pPr algn="l" defTabSz="457200" rtl="0" eaLnBrk="1" fontAlgn="base" hangingPunct="1">
        <a:lnSpc>
          <a:spcPts val="3000"/>
        </a:lnSpc>
        <a:spcBef>
          <a:spcPct val="0"/>
        </a:spcBef>
        <a:spcAft>
          <a:spcPct val="0"/>
        </a:spcAft>
        <a:defRPr sz="3000" b="1">
          <a:solidFill>
            <a:schemeClr val="tx1"/>
          </a:solidFill>
          <a:latin typeface="Arial" charset="0"/>
          <a:ea typeface="ＭＳ Ｐゴシック" charset="0"/>
        </a:defRPr>
      </a:lvl3pPr>
      <a:lvl4pPr algn="l" defTabSz="457200" rtl="0" eaLnBrk="1" fontAlgn="base" hangingPunct="1">
        <a:lnSpc>
          <a:spcPts val="3000"/>
        </a:lnSpc>
        <a:spcBef>
          <a:spcPct val="0"/>
        </a:spcBef>
        <a:spcAft>
          <a:spcPct val="0"/>
        </a:spcAft>
        <a:defRPr sz="3000" b="1">
          <a:solidFill>
            <a:schemeClr val="tx1"/>
          </a:solidFill>
          <a:latin typeface="Arial" charset="0"/>
          <a:ea typeface="ＭＳ Ｐゴシック" charset="0"/>
        </a:defRPr>
      </a:lvl4pPr>
      <a:lvl5pPr algn="l" defTabSz="457200" rtl="0" eaLnBrk="1" fontAlgn="base" hangingPunct="1">
        <a:lnSpc>
          <a:spcPts val="3000"/>
        </a:lnSpc>
        <a:spcBef>
          <a:spcPct val="0"/>
        </a:spcBef>
        <a:spcAft>
          <a:spcPct val="0"/>
        </a:spcAft>
        <a:defRPr sz="3000" b="1">
          <a:solidFill>
            <a:schemeClr val="tx1"/>
          </a:solidFill>
          <a:latin typeface="Arial" charset="0"/>
          <a:ea typeface="ＭＳ Ｐゴシック" charset="0"/>
        </a:defRPr>
      </a:lvl5pPr>
      <a:lvl6pPr marL="457200" algn="l" defTabSz="457200" rtl="0" eaLnBrk="1" fontAlgn="base" hangingPunct="1">
        <a:lnSpc>
          <a:spcPts val="3000"/>
        </a:lnSpc>
        <a:spcBef>
          <a:spcPct val="0"/>
        </a:spcBef>
        <a:spcAft>
          <a:spcPct val="0"/>
        </a:spcAft>
        <a:defRPr sz="3000" b="1">
          <a:solidFill>
            <a:schemeClr val="tx1"/>
          </a:solidFill>
          <a:latin typeface="Arial" charset="0"/>
          <a:ea typeface="ＭＳ Ｐゴシック" charset="0"/>
        </a:defRPr>
      </a:lvl6pPr>
      <a:lvl7pPr marL="914400" algn="l" defTabSz="457200" rtl="0" eaLnBrk="1" fontAlgn="base" hangingPunct="1">
        <a:lnSpc>
          <a:spcPts val="3000"/>
        </a:lnSpc>
        <a:spcBef>
          <a:spcPct val="0"/>
        </a:spcBef>
        <a:spcAft>
          <a:spcPct val="0"/>
        </a:spcAft>
        <a:defRPr sz="3000" b="1">
          <a:solidFill>
            <a:schemeClr val="tx1"/>
          </a:solidFill>
          <a:latin typeface="Arial" charset="0"/>
          <a:ea typeface="ＭＳ Ｐゴシック" charset="0"/>
        </a:defRPr>
      </a:lvl7pPr>
      <a:lvl8pPr marL="1371600" algn="l" defTabSz="457200" rtl="0" eaLnBrk="1" fontAlgn="base" hangingPunct="1">
        <a:lnSpc>
          <a:spcPts val="3000"/>
        </a:lnSpc>
        <a:spcBef>
          <a:spcPct val="0"/>
        </a:spcBef>
        <a:spcAft>
          <a:spcPct val="0"/>
        </a:spcAft>
        <a:defRPr sz="3000" b="1">
          <a:solidFill>
            <a:schemeClr val="tx1"/>
          </a:solidFill>
          <a:latin typeface="Arial" charset="0"/>
          <a:ea typeface="ＭＳ Ｐゴシック" charset="0"/>
        </a:defRPr>
      </a:lvl8pPr>
      <a:lvl9pPr marL="1828800" algn="l" defTabSz="457200" rtl="0" eaLnBrk="1" fontAlgn="base" hangingPunct="1">
        <a:lnSpc>
          <a:spcPts val="3000"/>
        </a:lnSpc>
        <a:spcBef>
          <a:spcPct val="0"/>
        </a:spcBef>
        <a:spcAft>
          <a:spcPct val="0"/>
        </a:spcAft>
        <a:defRPr sz="3000" b="1">
          <a:solidFill>
            <a:schemeClr val="tx1"/>
          </a:solidFill>
          <a:latin typeface="Arial" charset="0"/>
          <a:ea typeface="ＭＳ Ｐゴシック" charset="0"/>
        </a:defRPr>
      </a:lvl9pPr>
    </p:titleStyle>
    <p:bodyStyle>
      <a:lvl1pPr algn="l" defTabSz="457200" rtl="0" eaLnBrk="1" fontAlgn="base" hangingPunct="1">
        <a:spcBef>
          <a:spcPct val="20000"/>
        </a:spcBef>
        <a:spcAft>
          <a:spcPct val="0"/>
        </a:spcAft>
        <a:buFont typeface="Arial" charset="0"/>
        <a:defRPr sz="2600" b="1" kern="1200">
          <a:solidFill>
            <a:schemeClr val="tx1"/>
          </a:solidFill>
          <a:latin typeface="Arial"/>
          <a:ea typeface="ＭＳ Ｐゴシック" charset="0"/>
          <a:cs typeface="Arial"/>
        </a:defRPr>
      </a:lvl1pPr>
      <a:lvl2pPr algn="l" defTabSz="457200" rtl="0" eaLnBrk="1" fontAlgn="base" hangingPunct="1">
        <a:spcBef>
          <a:spcPct val="20000"/>
        </a:spcBef>
        <a:spcAft>
          <a:spcPts val="600"/>
        </a:spcAft>
        <a:buFont typeface="Arial" charset="0"/>
        <a:defRPr kern="1200">
          <a:solidFill>
            <a:schemeClr val="tx1"/>
          </a:solidFill>
          <a:latin typeface="Arial"/>
          <a:ea typeface="ＭＳ Ｐゴシック" charset="0"/>
          <a:cs typeface="Arial"/>
        </a:defRPr>
      </a:lvl2pPr>
      <a:lvl3pPr algn="l" defTabSz="457200" rtl="0" eaLnBrk="1" fontAlgn="base" hangingPunct="1">
        <a:lnSpc>
          <a:spcPct val="110000"/>
        </a:lnSpc>
        <a:spcBef>
          <a:spcPct val="20000"/>
        </a:spcBef>
        <a:spcAft>
          <a:spcPct val="0"/>
        </a:spcAft>
        <a:buFont typeface="Arial" charset="0"/>
        <a:defRPr sz="1200" kern="1200">
          <a:solidFill>
            <a:schemeClr val="tx1"/>
          </a:solidFill>
          <a:latin typeface="Arial"/>
          <a:ea typeface="ＭＳ Ｐゴシック" charset="0"/>
          <a:cs typeface="Arial"/>
        </a:defRPr>
      </a:lvl3pPr>
      <a:lvl4pPr marL="179388" indent="-179388" algn="l" defTabSz="457200" rtl="0" eaLnBrk="1" fontAlgn="base" hangingPunct="1">
        <a:lnSpc>
          <a:spcPct val="110000"/>
        </a:lnSpc>
        <a:spcBef>
          <a:spcPct val="20000"/>
        </a:spcBef>
        <a:spcAft>
          <a:spcPts val="800"/>
        </a:spcAft>
        <a:buClr>
          <a:srgbClr val="00AAFF"/>
        </a:buClr>
        <a:buFont typeface="Arial" charset="0"/>
        <a:buChar char="–"/>
        <a:defRPr sz="120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1628" y="976584"/>
            <a:ext cx="7956969" cy="2913618"/>
          </a:xfrm>
        </p:spPr>
        <p:txBody>
          <a:bodyPr/>
          <a:lstStyle/>
          <a:p>
            <a:pPr fontAlgn="auto">
              <a:spcAft>
                <a:spcPts val="0"/>
              </a:spcAft>
              <a:defRPr/>
            </a:pPr>
            <a:r>
              <a:rPr lang="en-US" dirty="0">
                <a:solidFill>
                  <a:schemeClr val="accent2"/>
                </a:solidFill>
                <a:ea typeface="+mj-ea"/>
              </a:rPr>
              <a:t>—</a:t>
            </a:r>
            <a:br>
              <a:rPr lang="en-US" dirty="0">
                <a:solidFill>
                  <a:schemeClr val="accent2"/>
                </a:solidFill>
                <a:ea typeface="+mj-ea"/>
              </a:rPr>
            </a:br>
            <a:r>
              <a:rPr lang="en-AU" dirty="0"/>
              <a:t>Topic 6.1</a:t>
            </a:r>
            <a:br>
              <a:rPr lang="en-AU" dirty="0"/>
            </a:br>
            <a:br>
              <a:rPr lang="en-AU" dirty="0"/>
            </a:br>
            <a:r>
              <a:rPr lang="en-AU" dirty="0"/>
              <a:t>Inheritance and subclass construction</a:t>
            </a:r>
            <a:endParaRPr lang="en-US" dirty="0">
              <a:ea typeface="+mj-ea"/>
            </a:endParaRPr>
          </a:p>
        </p:txBody>
      </p:sp>
      <p:cxnSp>
        <p:nvCxnSpPr>
          <p:cNvPr id="7" name="Straight Connector 6"/>
          <p:cNvCxnSpPr/>
          <p:nvPr/>
        </p:nvCxnSpPr>
        <p:spPr>
          <a:xfrm flipV="1">
            <a:off x="471628" y="4633488"/>
            <a:ext cx="2120900" cy="0"/>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EB1F-BD1A-2649-B533-096DA2968168}"/>
              </a:ext>
            </a:extLst>
          </p:cNvPr>
          <p:cNvSpPr>
            <a:spLocks noGrp="1"/>
          </p:cNvSpPr>
          <p:nvPr>
            <p:ph type="title"/>
          </p:nvPr>
        </p:nvSpPr>
        <p:spPr/>
        <p:txBody>
          <a:bodyPr/>
          <a:lstStyle/>
          <a:p>
            <a:r>
              <a:rPr lang="en-AU" sz="3200" dirty="0"/>
              <a:t>A  new class </a:t>
            </a:r>
            <a:r>
              <a:rPr lang="en-AU" sz="3200" dirty="0" err="1"/>
              <a:t>SavingsAccount</a:t>
            </a:r>
            <a:endParaRPr lang="en-AU" dirty="0"/>
          </a:p>
        </p:txBody>
      </p:sp>
      <p:sp>
        <p:nvSpPr>
          <p:cNvPr id="3" name="Text Box 4">
            <a:extLst>
              <a:ext uri="{FF2B5EF4-FFF2-40B4-BE49-F238E27FC236}">
                <a16:creationId xmlns:a16="http://schemas.microsoft.com/office/drawing/2014/main" id="{5666523C-B836-BC43-B5AC-111C86D51774}"/>
              </a:ext>
            </a:extLst>
          </p:cNvPr>
          <p:cNvSpPr txBox="1">
            <a:spLocks noChangeArrowheads="1"/>
          </p:cNvSpPr>
          <p:nvPr/>
        </p:nvSpPr>
        <p:spPr bwMode="auto">
          <a:xfrm>
            <a:off x="383969" y="823006"/>
            <a:ext cx="10801350" cy="3705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r>
              <a:rPr lang="en-AU" sz="1200" b="1" dirty="0">
                <a:latin typeface="Courier New" pitchFamily="49" charset="0"/>
              </a:rPr>
              <a:t>class </a:t>
            </a:r>
            <a:r>
              <a:rPr lang="en-AU" sz="1200" b="1" dirty="0" err="1">
                <a:latin typeface="Courier New" pitchFamily="49" charset="0"/>
              </a:rPr>
              <a:t>SavingsAccount</a:t>
            </a:r>
            <a:r>
              <a:rPr lang="en-AU" sz="1200" b="1" dirty="0">
                <a:latin typeface="Courier New" pitchFamily="49" charset="0"/>
              </a:rPr>
              <a:t>  {</a:t>
            </a:r>
          </a:p>
          <a:p>
            <a:r>
              <a:rPr lang="en-AU" sz="1200" b="1" dirty="0">
                <a:latin typeface="Courier New" pitchFamily="49" charset="0"/>
              </a:rPr>
              <a:t>   public </a:t>
            </a:r>
            <a:r>
              <a:rPr lang="en-AU" sz="1200" b="1" dirty="0" err="1">
                <a:latin typeface="Courier New" pitchFamily="49" charset="0"/>
              </a:rPr>
              <a:t>SavingsAccount</a:t>
            </a:r>
            <a:r>
              <a:rPr lang="en-AU" sz="1200" b="1" dirty="0">
                <a:latin typeface="Courier New" pitchFamily="49" charset="0"/>
              </a:rPr>
              <a:t>(String </a:t>
            </a:r>
            <a:r>
              <a:rPr lang="en-AU" sz="1200" b="1" dirty="0" err="1">
                <a:latin typeface="Courier New" pitchFamily="49" charset="0"/>
              </a:rPr>
              <a:t>accountID</a:t>
            </a:r>
            <a:r>
              <a:rPr lang="en-AU" sz="1200" b="1" dirty="0">
                <a:latin typeface="Courier New" pitchFamily="49" charset="0"/>
              </a:rPr>
              <a:t>, String </a:t>
            </a:r>
            <a:r>
              <a:rPr lang="en-AU" sz="1200" b="1" dirty="0" err="1">
                <a:latin typeface="Courier New" pitchFamily="49" charset="0"/>
              </a:rPr>
              <a:t>accountName</a:t>
            </a:r>
            <a:r>
              <a:rPr lang="en-AU" sz="1200" b="1" dirty="0">
                <a:latin typeface="Courier New" pitchFamily="49" charset="0"/>
              </a:rPr>
              <a:t>, </a:t>
            </a:r>
          </a:p>
          <a:p>
            <a:r>
              <a:rPr lang="en-AU" sz="1200" b="1" dirty="0">
                <a:latin typeface="Courier New" pitchFamily="49" charset="0"/>
              </a:rPr>
              <a:t>            double amount, double min) { ... // new </a:t>
            </a:r>
          </a:p>
          <a:p>
            <a:r>
              <a:rPr lang="en-AU" sz="1200" b="1" dirty="0">
                <a:latin typeface="Courier New" pitchFamily="49" charset="0"/>
              </a:rPr>
              <a:t>   public void </a:t>
            </a:r>
            <a:r>
              <a:rPr lang="en-AU" sz="1200" b="1" dirty="0" err="1">
                <a:latin typeface="Courier New" pitchFamily="49" charset="0"/>
              </a:rPr>
              <a:t>addInterest</a:t>
            </a:r>
            <a:r>
              <a:rPr lang="en-AU" sz="1200" b="1" dirty="0">
                <a:latin typeface="Courier New" pitchFamily="49" charset="0"/>
              </a:rPr>
              <a:t>(double rate) { ... // new</a:t>
            </a:r>
          </a:p>
          <a:p>
            <a:r>
              <a:rPr lang="en-AU" sz="1200" b="1" dirty="0">
                <a:latin typeface="Courier New" pitchFamily="49" charset="0"/>
              </a:rPr>
              <a:t>   public </a:t>
            </a:r>
            <a:r>
              <a:rPr lang="en-AU" sz="1200" b="1" dirty="0" err="1">
                <a:latin typeface="Courier New" pitchFamily="49" charset="0"/>
              </a:rPr>
              <a:t>boolean</a:t>
            </a:r>
            <a:r>
              <a:rPr lang="en-AU" sz="1200" b="1" dirty="0">
                <a:latin typeface="Courier New" pitchFamily="49" charset="0"/>
              </a:rPr>
              <a:t> withdraw(double amount) {... // changed</a:t>
            </a:r>
          </a:p>
          <a:p>
            <a:r>
              <a:rPr lang="en-AU" sz="1200" b="1" dirty="0">
                <a:latin typeface="Courier New" pitchFamily="49" charset="0"/>
              </a:rPr>
              <a:t>   public double </a:t>
            </a:r>
            <a:r>
              <a:rPr lang="en-AU" sz="1200" b="1" dirty="0" err="1">
                <a:latin typeface="Courier New" pitchFamily="49" charset="0"/>
              </a:rPr>
              <a:t>getMinAmt</a:t>
            </a:r>
            <a:r>
              <a:rPr lang="en-AU" sz="1200" b="1" dirty="0">
                <a:latin typeface="Courier New" pitchFamily="49" charset="0"/>
              </a:rPr>
              <a:t>() { ... // new</a:t>
            </a:r>
          </a:p>
          <a:p>
            <a:endParaRPr lang="en-AU" sz="1200" b="1" dirty="0">
              <a:latin typeface="Courier New" pitchFamily="49" charset="0"/>
            </a:endParaRPr>
          </a:p>
          <a:p>
            <a:r>
              <a:rPr lang="en-AU" sz="1200" b="1" dirty="0">
                <a:solidFill>
                  <a:srgbClr val="000066"/>
                </a:solidFill>
                <a:latin typeface="Courier New" pitchFamily="49" charset="0"/>
              </a:rPr>
              <a:t>   </a:t>
            </a:r>
            <a:r>
              <a:rPr lang="en-AU" sz="1200" b="1" dirty="0">
                <a:solidFill>
                  <a:srgbClr val="CC0000"/>
                </a:solidFill>
                <a:latin typeface="Courier New" pitchFamily="49" charset="0"/>
              </a:rPr>
              <a:t>public void deposit(double amount) { ...</a:t>
            </a:r>
          </a:p>
          <a:p>
            <a:r>
              <a:rPr lang="en-AU" sz="1200" b="1" dirty="0">
                <a:solidFill>
                  <a:srgbClr val="CC0000"/>
                </a:solidFill>
                <a:latin typeface="Courier New" pitchFamily="49" charset="0"/>
              </a:rPr>
              <a:t>   public </a:t>
            </a:r>
            <a:r>
              <a:rPr lang="en-AU" sz="1200" b="1" dirty="0" err="1">
                <a:solidFill>
                  <a:srgbClr val="CC0000"/>
                </a:solidFill>
                <a:latin typeface="Courier New" pitchFamily="49" charset="0"/>
              </a:rPr>
              <a:t>boolean</a:t>
            </a:r>
            <a:r>
              <a:rPr lang="en-AU" sz="1200" b="1" dirty="0">
                <a:solidFill>
                  <a:srgbClr val="CC0000"/>
                </a:solidFill>
                <a:latin typeface="Courier New" pitchFamily="49" charset="0"/>
              </a:rPr>
              <a:t> transfer(</a:t>
            </a:r>
            <a:r>
              <a:rPr lang="en-AU" sz="1200" b="1" dirty="0" err="1">
                <a:solidFill>
                  <a:srgbClr val="CC0000"/>
                </a:solidFill>
                <a:latin typeface="Courier New" pitchFamily="49" charset="0"/>
              </a:rPr>
              <a:t>SavingsAccount</a:t>
            </a:r>
            <a:r>
              <a:rPr lang="en-AU" sz="1200" b="1" dirty="0">
                <a:solidFill>
                  <a:srgbClr val="CC0000"/>
                </a:solidFill>
                <a:latin typeface="Courier New" pitchFamily="49" charset="0"/>
              </a:rPr>
              <a:t> account, double amount) { ...</a:t>
            </a:r>
          </a:p>
          <a:p>
            <a:r>
              <a:rPr lang="en-AU" sz="1200" b="1" dirty="0">
                <a:solidFill>
                  <a:srgbClr val="CC0000"/>
                </a:solidFill>
                <a:latin typeface="Courier New" pitchFamily="49" charset="0"/>
              </a:rPr>
              <a:t>   public double getBalance() { ...</a:t>
            </a:r>
          </a:p>
          <a:p>
            <a:r>
              <a:rPr lang="en-AU" sz="1200" b="1" dirty="0">
                <a:solidFill>
                  <a:srgbClr val="CC0000"/>
                </a:solidFill>
                <a:latin typeface="Courier New" pitchFamily="49" charset="0"/>
              </a:rPr>
              <a:t>   public String </a:t>
            </a:r>
            <a:r>
              <a:rPr lang="en-AU" sz="1200" b="1" dirty="0" err="1">
                <a:solidFill>
                  <a:srgbClr val="CC0000"/>
                </a:solidFill>
                <a:latin typeface="Courier New" pitchFamily="49" charset="0"/>
              </a:rPr>
              <a:t>getID</a:t>
            </a:r>
            <a:r>
              <a:rPr lang="en-AU" sz="1200" b="1" dirty="0">
                <a:solidFill>
                  <a:srgbClr val="CC0000"/>
                </a:solidFill>
                <a:latin typeface="Courier New" pitchFamily="49" charset="0"/>
              </a:rPr>
              <a:t>() { ...</a:t>
            </a:r>
          </a:p>
          <a:p>
            <a:r>
              <a:rPr lang="en-AU" sz="1200" b="1" dirty="0">
                <a:solidFill>
                  <a:srgbClr val="CC0000"/>
                </a:solidFill>
                <a:latin typeface="Courier New" pitchFamily="49" charset="0"/>
              </a:rPr>
              <a:t>   public String </a:t>
            </a:r>
            <a:r>
              <a:rPr lang="en-AU" sz="1200" b="1" dirty="0" err="1">
                <a:solidFill>
                  <a:srgbClr val="CC0000"/>
                </a:solidFill>
                <a:latin typeface="Courier New" pitchFamily="49" charset="0"/>
              </a:rPr>
              <a:t>getName</a:t>
            </a:r>
            <a:r>
              <a:rPr lang="en-AU" sz="1200" b="1" dirty="0">
                <a:solidFill>
                  <a:srgbClr val="CC0000"/>
                </a:solidFill>
                <a:latin typeface="Courier New" pitchFamily="49" charset="0"/>
              </a:rPr>
              <a:t>() { ...</a:t>
            </a:r>
          </a:p>
          <a:p>
            <a:endParaRPr lang="en-AU" sz="1200" b="1" dirty="0">
              <a:solidFill>
                <a:srgbClr val="CC0000"/>
              </a:solidFill>
              <a:latin typeface="Courier New" pitchFamily="49" charset="0"/>
            </a:endParaRPr>
          </a:p>
          <a:p>
            <a:r>
              <a:rPr lang="en-AU" sz="1200" b="1" dirty="0">
                <a:latin typeface="Courier New" pitchFamily="49" charset="0"/>
              </a:rPr>
              <a:t>   </a:t>
            </a:r>
            <a:r>
              <a:rPr lang="en-AU" sz="1200" b="1" dirty="0">
                <a:solidFill>
                  <a:srgbClr val="CC0000"/>
                </a:solidFill>
                <a:latin typeface="Courier New" pitchFamily="49" charset="0"/>
              </a:rPr>
              <a:t>private String name;</a:t>
            </a:r>
          </a:p>
          <a:p>
            <a:r>
              <a:rPr lang="en-AU" sz="1200" b="1" dirty="0">
                <a:solidFill>
                  <a:srgbClr val="CC0000"/>
                </a:solidFill>
                <a:latin typeface="Courier New" pitchFamily="49" charset="0"/>
              </a:rPr>
              <a:t>   private double balance;</a:t>
            </a:r>
          </a:p>
          <a:p>
            <a:r>
              <a:rPr lang="en-AU" sz="1200" b="1" dirty="0">
                <a:solidFill>
                  <a:srgbClr val="CC0000"/>
                </a:solidFill>
                <a:latin typeface="Courier New" pitchFamily="49" charset="0"/>
              </a:rPr>
              <a:t>   private String </a:t>
            </a:r>
            <a:r>
              <a:rPr lang="en-AU" sz="1200" b="1" dirty="0" err="1">
                <a:solidFill>
                  <a:srgbClr val="CC0000"/>
                </a:solidFill>
                <a:latin typeface="Courier New" pitchFamily="49" charset="0"/>
              </a:rPr>
              <a:t>accID</a:t>
            </a:r>
            <a:r>
              <a:rPr lang="en-AU" sz="1200" b="1" dirty="0">
                <a:solidFill>
                  <a:srgbClr val="CC0000"/>
                </a:solidFill>
                <a:latin typeface="Courier New" pitchFamily="49" charset="0"/>
              </a:rPr>
              <a:t>;</a:t>
            </a:r>
          </a:p>
          <a:p>
            <a:r>
              <a:rPr lang="en-AU" sz="1200" b="1" dirty="0">
                <a:latin typeface="Courier New" pitchFamily="49" charset="0"/>
              </a:rPr>
              <a:t>   private double </a:t>
            </a:r>
            <a:r>
              <a:rPr lang="en-AU" sz="1200" b="1" dirty="0" err="1">
                <a:latin typeface="Courier New" pitchFamily="49" charset="0"/>
              </a:rPr>
              <a:t>minAmount</a:t>
            </a:r>
            <a:r>
              <a:rPr lang="en-AU" sz="1200" b="1" dirty="0">
                <a:latin typeface="Courier New" pitchFamily="49" charset="0"/>
              </a:rPr>
              <a:t>; // new</a:t>
            </a:r>
          </a:p>
          <a:p>
            <a:r>
              <a:rPr lang="en-AU" sz="1200" b="1" dirty="0">
                <a:latin typeface="Courier New" pitchFamily="49" charset="0"/>
              </a:rPr>
              <a:t>}       </a:t>
            </a:r>
          </a:p>
          <a:p>
            <a:pPr>
              <a:spcBef>
                <a:spcPct val="50000"/>
              </a:spcBef>
            </a:pPr>
            <a:endParaRPr lang="en-AU" sz="1200" b="1" dirty="0">
              <a:latin typeface="Courier New" pitchFamily="49" charset="0"/>
            </a:endParaRPr>
          </a:p>
        </p:txBody>
      </p:sp>
      <p:grpSp>
        <p:nvGrpSpPr>
          <p:cNvPr id="4" name="Group 5">
            <a:extLst>
              <a:ext uri="{FF2B5EF4-FFF2-40B4-BE49-F238E27FC236}">
                <a16:creationId xmlns:a16="http://schemas.microsoft.com/office/drawing/2014/main" id="{BAC8996C-151A-424A-9E26-64D834F1A8BD}"/>
              </a:ext>
            </a:extLst>
          </p:cNvPr>
          <p:cNvGrpSpPr>
            <a:grpSpLocks/>
          </p:cNvGrpSpPr>
          <p:nvPr/>
        </p:nvGrpSpPr>
        <p:grpSpPr bwMode="auto">
          <a:xfrm>
            <a:off x="3979016" y="2558198"/>
            <a:ext cx="6102012" cy="1490811"/>
            <a:chOff x="2237" y="2650"/>
            <a:chExt cx="3254" cy="795"/>
          </a:xfrm>
        </p:grpSpPr>
        <p:sp>
          <p:nvSpPr>
            <p:cNvPr id="5" name="Line 6">
              <a:extLst>
                <a:ext uri="{FF2B5EF4-FFF2-40B4-BE49-F238E27FC236}">
                  <a16:creationId xmlns:a16="http://schemas.microsoft.com/office/drawing/2014/main" id="{53D4F954-7724-9744-ADD7-21F2DEEB86CD}"/>
                </a:ext>
              </a:extLst>
            </p:cNvPr>
            <p:cNvSpPr>
              <a:spLocks noChangeShapeType="1"/>
            </p:cNvSpPr>
            <p:nvPr/>
          </p:nvSpPr>
          <p:spPr bwMode="auto">
            <a:xfrm flipV="1">
              <a:off x="2237" y="3379"/>
              <a:ext cx="1190"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AU" sz="1100"/>
            </a:p>
          </p:txBody>
        </p:sp>
        <p:sp>
          <p:nvSpPr>
            <p:cNvPr id="6" name="Line 7">
              <a:extLst>
                <a:ext uri="{FF2B5EF4-FFF2-40B4-BE49-F238E27FC236}">
                  <a16:creationId xmlns:a16="http://schemas.microsoft.com/office/drawing/2014/main" id="{9F4056B3-64C0-7E42-BDB7-785D2204040D}"/>
                </a:ext>
              </a:extLst>
            </p:cNvPr>
            <p:cNvSpPr>
              <a:spLocks noChangeShapeType="1"/>
            </p:cNvSpPr>
            <p:nvPr/>
          </p:nvSpPr>
          <p:spPr bwMode="auto">
            <a:xfrm flipH="1" flipV="1">
              <a:off x="3005" y="2650"/>
              <a:ext cx="787" cy="61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sz="1100"/>
            </a:p>
          </p:txBody>
        </p:sp>
        <p:sp>
          <p:nvSpPr>
            <p:cNvPr id="7" name="Text Box 8">
              <a:extLst>
                <a:ext uri="{FF2B5EF4-FFF2-40B4-BE49-F238E27FC236}">
                  <a16:creationId xmlns:a16="http://schemas.microsoft.com/office/drawing/2014/main" id="{301C2B27-903F-814D-917C-99329B45732C}"/>
                </a:ext>
              </a:extLst>
            </p:cNvPr>
            <p:cNvSpPr txBox="1">
              <a:spLocks noChangeArrowheads="1"/>
            </p:cNvSpPr>
            <p:nvPr/>
          </p:nvSpPr>
          <p:spPr bwMode="auto">
            <a:xfrm>
              <a:off x="3427" y="3264"/>
              <a:ext cx="206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sz="1600" b="1" dirty="0">
                  <a:solidFill>
                    <a:srgbClr val="CC0000"/>
                  </a:solidFill>
                  <a:latin typeface="Times New Roman" pitchFamily="18" charset="0"/>
                </a:rPr>
                <a:t>Same as Account class</a:t>
              </a:r>
              <a:endParaRPr lang="en-AU" sz="1600" b="1" dirty="0">
                <a:solidFill>
                  <a:srgbClr val="CC0000"/>
                </a:solidFill>
                <a:latin typeface="Times New Roman" pitchFamily="18" charset="0"/>
              </a:endParaRPr>
            </a:p>
          </p:txBody>
        </p:sp>
      </p:grpSp>
    </p:spTree>
    <p:extLst>
      <p:ext uri="{BB962C8B-B14F-4D97-AF65-F5344CB8AC3E}">
        <p14:creationId xmlns:p14="http://schemas.microsoft.com/office/powerpoint/2010/main" val="870204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3" end="13"/>
                                            </p:txEl>
                                          </p:spTgt>
                                        </p:tgtEl>
                                        <p:attrNameLst>
                                          <p:attrName>style.visibility</p:attrName>
                                        </p:attrNameLst>
                                      </p:cBhvr>
                                      <p:to>
                                        <p:strVal val="visible"/>
                                      </p:to>
                                    </p:set>
                                    <p:anim calcmode="lin" valueType="num">
                                      <p:cBhvr additive="base">
                                        <p:cTn id="7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4" end="14"/>
                                            </p:txEl>
                                          </p:spTgt>
                                        </p:tgtEl>
                                        <p:attrNameLst>
                                          <p:attrName>style.visibility</p:attrName>
                                        </p:attrNameLst>
                                      </p:cBhvr>
                                      <p:to>
                                        <p:strVal val="visible"/>
                                      </p:to>
                                    </p:set>
                                    <p:anim calcmode="lin" valueType="num">
                                      <p:cBhvr additive="base">
                                        <p:cTn id="7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5" end="15"/>
                                            </p:txEl>
                                          </p:spTgt>
                                        </p:tgtEl>
                                        <p:attrNameLst>
                                          <p:attrName>style.visibility</p:attrName>
                                        </p:attrNameLst>
                                      </p:cBhvr>
                                      <p:to>
                                        <p:strVal val="visible"/>
                                      </p:to>
                                    </p:set>
                                    <p:anim calcmode="lin" valueType="num">
                                      <p:cBhvr additive="base">
                                        <p:cTn id="85"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6" end="16"/>
                                            </p:txEl>
                                          </p:spTgt>
                                        </p:tgtEl>
                                        <p:attrNameLst>
                                          <p:attrName>style.visibility</p:attrName>
                                        </p:attrNameLst>
                                      </p:cBhvr>
                                      <p:to>
                                        <p:strVal val="visible"/>
                                      </p:to>
                                    </p:set>
                                    <p:anim calcmode="lin" valueType="num">
                                      <p:cBhvr additive="base">
                                        <p:cTn id="91"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7" end="17"/>
                                            </p:txEl>
                                          </p:spTgt>
                                        </p:tgtEl>
                                        <p:attrNameLst>
                                          <p:attrName>style.visibility</p:attrName>
                                        </p:attrNameLst>
                                      </p:cBhvr>
                                      <p:to>
                                        <p:strVal val="visible"/>
                                      </p:to>
                                    </p:set>
                                    <p:anim calcmode="lin" valueType="num">
                                      <p:cBhvr additive="base">
                                        <p:cTn id="97"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4"/>
                                        </p:tgtEl>
                                        <p:attrNameLst>
                                          <p:attrName>style.visibility</p:attrName>
                                        </p:attrNameLst>
                                      </p:cBhvr>
                                      <p:to>
                                        <p:strVal val="visible"/>
                                      </p:to>
                                    </p:set>
                                    <p:anim calcmode="lin" valueType="num">
                                      <p:cBhvr additive="base">
                                        <p:cTn id="103" dur="500" fill="hold"/>
                                        <p:tgtEl>
                                          <p:spTgt spid="4"/>
                                        </p:tgtEl>
                                        <p:attrNameLst>
                                          <p:attrName>ppt_x</p:attrName>
                                        </p:attrNameLst>
                                      </p:cBhvr>
                                      <p:tavLst>
                                        <p:tav tm="0">
                                          <p:val>
                                            <p:strVal val="#ppt_x"/>
                                          </p:val>
                                        </p:tav>
                                        <p:tav tm="100000">
                                          <p:val>
                                            <p:strVal val="#ppt_x"/>
                                          </p:val>
                                        </p:tav>
                                      </p:tavLst>
                                    </p:anim>
                                    <p:anim calcmode="lin" valueType="num">
                                      <p:cBhvr additive="base">
                                        <p:cTn id="10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EA504-234C-964D-98FE-06F4AC38533B}"/>
              </a:ext>
            </a:extLst>
          </p:cNvPr>
          <p:cNvSpPr>
            <a:spLocks noGrp="1"/>
          </p:cNvSpPr>
          <p:nvPr>
            <p:ph type="title"/>
          </p:nvPr>
        </p:nvSpPr>
        <p:spPr/>
        <p:txBody>
          <a:bodyPr/>
          <a:lstStyle/>
          <a:p>
            <a:r>
              <a:rPr lang="en-AU" sz="3200" dirty="0"/>
              <a:t>Could have used inheritance!</a:t>
            </a:r>
            <a:endParaRPr lang="en-AU" dirty="0"/>
          </a:p>
        </p:txBody>
      </p:sp>
      <p:sp>
        <p:nvSpPr>
          <p:cNvPr id="3" name="Text Box 3">
            <a:extLst>
              <a:ext uri="{FF2B5EF4-FFF2-40B4-BE49-F238E27FC236}">
                <a16:creationId xmlns:a16="http://schemas.microsoft.com/office/drawing/2014/main" id="{192A11A9-51DF-FA45-AD40-7411020A2031}"/>
              </a:ext>
            </a:extLst>
          </p:cNvPr>
          <p:cNvSpPr txBox="1">
            <a:spLocks noChangeArrowheads="1"/>
          </p:cNvSpPr>
          <p:nvPr/>
        </p:nvSpPr>
        <p:spPr bwMode="auto">
          <a:xfrm>
            <a:off x="457201" y="1511882"/>
            <a:ext cx="8371046" cy="148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gn="just"/>
            <a:r>
              <a:rPr lang="en-AU" b="1" dirty="0">
                <a:solidFill>
                  <a:srgbClr val="FF0000"/>
                </a:solidFill>
                <a:latin typeface="Courier New" pitchFamily="49" charset="0"/>
              </a:rPr>
              <a:t>class </a:t>
            </a:r>
            <a:r>
              <a:rPr lang="en-AU" b="1" dirty="0" err="1">
                <a:solidFill>
                  <a:srgbClr val="FF0000"/>
                </a:solidFill>
                <a:latin typeface="Courier New" pitchFamily="49" charset="0"/>
              </a:rPr>
              <a:t>SavingsAccount</a:t>
            </a:r>
            <a:r>
              <a:rPr lang="en-AU" b="1" dirty="0">
                <a:solidFill>
                  <a:srgbClr val="FF0000"/>
                </a:solidFill>
                <a:latin typeface="Courier New" pitchFamily="49" charset="0"/>
              </a:rPr>
              <a:t> extends Account</a:t>
            </a:r>
          </a:p>
          <a:p>
            <a:pPr algn="just"/>
            <a:r>
              <a:rPr lang="en-AU" b="1" dirty="0">
                <a:solidFill>
                  <a:srgbClr val="FF0000"/>
                </a:solidFill>
                <a:latin typeface="Courier New" pitchFamily="49" charset="0"/>
              </a:rPr>
              <a:t>{</a:t>
            </a:r>
          </a:p>
          <a:p>
            <a:pPr algn="just"/>
            <a:r>
              <a:rPr lang="en-AU" b="1" dirty="0">
                <a:solidFill>
                  <a:srgbClr val="FF0000"/>
                </a:solidFill>
                <a:latin typeface="Courier New" pitchFamily="49" charset="0"/>
              </a:rPr>
              <a:t>	new and redefined methods</a:t>
            </a:r>
          </a:p>
          <a:p>
            <a:pPr algn="just"/>
            <a:r>
              <a:rPr lang="en-AU" b="1" dirty="0">
                <a:solidFill>
                  <a:srgbClr val="FF0000"/>
                </a:solidFill>
                <a:latin typeface="Courier New" pitchFamily="49" charset="0"/>
              </a:rPr>
              <a:t>	new instance variables;</a:t>
            </a:r>
          </a:p>
          <a:p>
            <a:pPr algn="just"/>
            <a:r>
              <a:rPr lang="en-AU" b="1" dirty="0">
                <a:solidFill>
                  <a:srgbClr val="FF0000"/>
                </a:solidFill>
                <a:latin typeface="Courier New" pitchFamily="49" charset="0"/>
              </a:rPr>
              <a:t>}</a:t>
            </a:r>
            <a:endParaRPr lang="en-AU" b="1" dirty="0">
              <a:latin typeface="Times New Roman" pitchFamily="18" charset="0"/>
            </a:endParaRPr>
          </a:p>
        </p:txBody>
      </p:sp>
      <p:sp>
        <p:nvSpPr>
          <p:cNvPr id="5" name="Text Box 5">
            <a:extLst>
              <a:ext uri="{FF2B5EF4-FFF2-40B4-BE49-F238E27FC236}">
                <a16:creationId xmlns:a16="http://schemas.microsoft.com/office/drawing/2014/main" id="{BA540632-0D83-6D49-86B1-B594EE53A26D}"/>
              </a:ext>
            </a:extLst>
          </p:cNvPr>
          <p:cNvSpPr txBox="1">
            <a:spLocks noChangeArrowheads="1"/>
          </p:cNvSpPr>
          <p:nvPr/>
        </p:nvSpPr>
        <p:spPr bwMode="auto">
          <a:xfrm>
            <a:off x="457201" y="3104175"/>
            <a:ext cx="8281035" cy="140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085" tIns="51543" rIns="103085" bIns="51543">
            <a:spAutoFit/>
          </a:bodyPr>
          <a:lstStyle>
            <a:lvl1pPr marL="234950" indent="-234950"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nSpc>
                <a:spcPct val="80000"/>
              </a:lnSpc>
              <a:spcBef>
                <a:spcPct val="50000"/>
              </a:spcBef>
              <a:buFontTx/>
              <a:buChar char="•"/>
            </a:pPr>
            <a:r>
              <a:rPr lang="en-AU" dirty="0"/>
              <a:t>Add a new method </a:t>
            </a:r>
            <a:r>
              <a:rPr lang="en-AU" dirty="0" err="1"/>
              <a:t>addInterest</a:t>
            </a:r>
            <a:r>
              <a:rPr lang="en-AU" dirty="0"/>
              <a:t>(double rate)</a:t>
            </a:r>
          </a:p>
          <a:p>
            <a:pPr>
              <a:lnSpc>
                <a:spcPct val="80000"/>
              </a:lnSpc>
              <a:spcBef>
                <a:spcPct val="50000"/>
              </a:spcBef>
              <a:buFontTx/>
              <a:buChar char="•"/>
            </a:pPr>
            <a:r>
              <a:rPr lang="en-AU" dirty="0"/>
              <a:t>Redefine withdraw()</a:t>
            </a:r>
          </a:p>
          <a:p>
            <a:pPr>
              <a:lnSpc>
                <a:spcPct val="80000"/>
              </a:lnSpc>
              <a:spcBef>
                <a:spcPct val="50000"/>
              </a:spcBef>
              <a:buFontTx/>
              <a:buChar char="•"/>
            </a:pPr>
            <a:r>
              <a:rPr lang="en-AU" dirty="0"/>
              <a:t>add Instance variable </a:t>
            </a:r>
            <a:r>
              <a:rPr lang="en-AU" dirty="0" err="1"/>
              <a:t>minAmount</a:t>
            </a:r>
            <a:endParaRPr lang="en-AU" dirty="0"/>
          </a:p>
          <a:p>
            <a:pPr>
              <a:lnSpc>
                <a:spcPct val="80000"/>
              </a:lnSpc>
              <a:spcBef>
                <a:spcPct val="50000"/>
              </a:spcBef>
              <a:buFontTx/>
              <a:buChar char="•"/>
            </a:pPr>
            <a:r>
              <a:rPr lang="en-AU" dirty="0"/>
              <a:t>write the constructor</a:t>
            </a:r>
          </a:p>
        </p:txBody>
      </p:sp>
      <p:grpSp>
        <p:nvGrpSpPr>
          <p:cNvPr id="6" name="Group 6">
            <a:extLst>
              <a:ext uri="{FF2B5EF4-FFF2-40B4-BE49-F238E27FC236}">
                <a16:creationId xmlns:a16="http://schemas.microsoft.com/office/drawing/2014/main" id="{E11D51C7-D557-2A4E-BB8B-A8511F68F6E7}"/>
              </a:ext>
            </a:extLst>
          </p:cNvPr>
          <p:cNvGrpSpPr>
            <a:grpSpLocks/>
          </p:cNvGrpSpPr>
          <p:nvPr/>
        </p:nvGrpSpPr>
        <p:grpSpPr bwMode="auto">
          <a:xfrm>
            <a:off x="4934902" y="616990"/>
            <a:ext cx="2359045" cy="954494"/>
            <a:chOff x="3504" y="739"/>
            <a:chExt cx="1258" cy="509"/>
          </a:xfrm>
        </p:grpSpPr>
        <p:sp>
          <p:nvSpPr>
            <p:cNvPr id="7" name="Line 7">
              <a:extLst>
                <a:ext uri="{FF2B5EF4-FFF2-40B4-BE49-F238E27FC236}">
                  <a16:creationId xmlns:a16="http://schemas.microsoft.com/office/drawing/2014/main" id="{0829093A-9270-D249-B58C-BB8C3DFB4E5A}"/>
                </a:ext>
              </a:extLst>
            </p:cNvPr>
            <p:cNvSpPr>
              <a:spLocks noChangeShapeType="1"/>
            </p:cNvSpPr>
            <p:nvPr/>
          </p:nvSpPr>
          <p:spPr bwMode="auto">
            <a:xfrm flipH="1">
              <a:off x="3504" y="960"/>
              <a:ext cx="240" cy="2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sz="1200"/>
            </a:p>
          </p:txBody>
        </p:sp>
        <p:sp>
          <p:nvSpPr>
            <p:cNvPr id="8" name="Text Box 8">
              <a:extLst>
                <a:ext uri="{FF2B5EF4-FFF2-40B4-BE49-F238E27FC236}">
                  <a16:creationId xmlns:a16="http://schemas.microsoft.com/office/drawing/2014/main" id="{EE57AF13-E556-C347-9997-656D681841A4}"/>
                </a:ext>
              </a:extLst>
            </p:cNvPr>
            <p:cNvSpPr txBox="1">
              <a:spLocks noChangeArrowheads="1"/>
            </p:cNvSpPr>
            <p:nvPr/>
          </p:nvSpPr>
          <p:spPr bwMode="auto">
            <a:xfrm>
              <a:off x="3610" y="739"/>
              <a:ext cx="1152"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AU" dirty="0">
                  <a:latin typeface="Times New Roman" pitchFamily="18" charset="0"/>
                </a:rPr>
                <a:t>superclass</a:t>
              </a:r>
            </a:p>
          </p:txBody>
        </p:sp>
      </p:grpSp>
      <p:grpSp>
        <p:nvGrpSpPr>
          <p:cNvPr id="9" name="Group 9">
            <a:extLst>
              <a:ext uri="{FF2B5EF4-FFF2-40B4-BE49-F238E27FC236}">
                <a16:creationId xmlns:a16="http://schemas.microsoft.com/office/drawing/2014/main" id="{602EDC12-6ABF-CE49-9E70-887A355AABE1}"/>
              </a:ext>
            </a:extLst>
          </p:cNvPr>
          <p:cNvGrpSpPr>
            <a:grpSpLocks/>
          </p:cNvGrpSpPr>
          <p:nvPr/>
        </p:nvGrpSpPr>
        <p:grpSpPr bwMode="auto">
          <a:xfrm>
            <a:off x="2201146" y="628787"/>
            <a:ext cx="2966822" cy="915386"/>
            <a:chOff x="1584" y="720"/>
            <a:chExt cx="1824" cy="472"/>
          </a:xfrm>
        </p:grpSpPr>
        <p:sp>
          <p:nvSpPr>
            <p:cNvPr id="10" name="Line 10">
              <a:extLst>
                <a:ext uri="{FF2B5EF4-FFF2-40B4-BE49-F238E27FC236}">
                  <a16:creationId xmlns:a16="http://schemas.microsoft.com/office/drawing/2014/main" id="{9E851619-2179-3E47-8075-8AAC543F5FCC}"/>
                </a:ext>
              </a:extLst>
            </p:cNvPr>
            <p:cNvSpPr>
              <a:spLocks noChangeShapeType="1"/>
            </p:cNvSpPr>
            <p:nvPr/>
          </p:nvSpPr>
          <p:spPr bwMode="auto">
            <a:xfrm flipH="1">
              <a:off x="1589" y="904"/>
              <a:ext cx="240" cy="2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sz="1200"/>
            </a:p>
          </p:txBody>
        </p:sp>
        <p:sp>
          <p:nvSpPr>
            <p:cNvPr id="11" name="Text Box 11">
              <a:extLst>
                <a:ext uri="{FF2B5EF4-FFF2-40B4-BE49-F238E27FC236}">
                  <a16:creationId xmlns:a16="http://schemas.microsoft.com/office/drawing/2014/main" id="{79F39B9A-0DC2-FC4D-A072-D934D4F99560}"/>
                </a:ext>
              </a:extLst>
            </p:cNvPr>
            <p:cNvSpPr txBox="1">
              <a:spLocks noChangeArrowheads="1"/>
            </p:cNvSpPr>
            <p:nvPr/>
          </p:nvSpPr>
          <p:spPr bwMode="auto">
            <a:xfrm>
              <a:off x="1584" y="720"/>
              <a:ext cx="1824"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AU" dirty="0">
                  <a:latin typeface="Times New Roman" pitchFamily="18" charset="0"/>
                </a:rPr>
                <a:t>Subclass (specialised)</a:t>
              </a:r>
            </a:p>
          </p:txBody>
        </p:sp>
      </p:grpSp>
      <p:sp>
        <p:nvSpPr>
          <p:cNvPr id="12" name="Text Box 12">
            <a:extLst>
              <a:ext uri="{FF2B5EF4-FFF2-40B4-BE49-F238E27FC236}">
                <a16:creationId xmlns:a16="http://schemas.microsoft.com/office/drawing/2014/main" id="{50EAEBA3-5685-0C46-B321-F9E492E9310F}"/>
              </a:ext>
            </a:extLst>
          </p:cNvPr>
          <p:cNvSpPr txBox="1">
            <a:spLocks noChangeArrowheads="1"/>
          </p:cNvSpPr>
          <p:nvPr/>
        </p:nvSpPr>
        <p:spPr bwMode="auto">
          <a:xfrm>
            <a:off x="3393255" y="4284323"/>
            <a:ext cx="5434992" cy="658091"/>
          </a:xfrm>
          <a:prstGeom prst="rect">
            <a:avLst/>
          </a:prstGeom>
          <a:solidFill>
            <a:srgbClr val="FFFFCC"/>
          </a:solidFill>
          <a:ln w="9525">
            <a:noFill/>
            <a:miter lim="800000"/>
            <a:headEnd/>
            <a:tailEnd/>
          </a:ln>
          <a:effectLst>
            <a:outerShdw dist="35921" dir="2700000" algn="ctr" rotWithShape="0">
              <a:schemeClr val="bg2"/>
            </a:outerShdw>
          </a:effectLst>
        </p:spPr>
        <p:txBody>
          <a:bodyPr wrap="square" lIns="103085" tIns="51543" rIns="103085" bIns="51543">
            <a:spAutoFit/>
          </a:bodyPr>
          <a:lstStyle/>
          <a:p>
            <a:pPr eaLnBrk="0" hangingPunct="0">
              <a:spcBef>
                <a:spcPct val="50000"/>
              </a:spcBef>
              <a:defRPr/>
            </a:pPr>
            <a:r>
              <a:rPr lang="en-AU" dirty="0">
                <a:latin typeface="Arial" charset="0"/>
                <a:ea typeface="+mn-ea"/>
                <a:cs typeface="+mn-cs"/>
              </a:rPr>
              <a:t>Whenever I change superclass implementation  it will be reflected in the subclasses. No worries !!!</a:t>
            </a:r>
          </a:p>
        </p:txBody>
      </p:sp>
    </p:spTree>
    <p:extLst>
      <p:ext uri="{BB962C8B-B14F-4D97-AF65-F5344CB8AC3E}">
        <p14:creationId xmlns:p14="http://schemas.microsoft.com/office/powerpoint/2010/main" val="3292264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 calcmode="lin" valueType="num">
                                      <p:cBhvr additive="base">
                                        <p:cTn id="25"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anim calcmode="lin" valueType="num">
                                      <p:cBhvr additive="base">
                                        <p:cTn id="31"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anim calcmode="lin" valueType="num">
                                      <p:cBhvr additive="base">
                                        <p:cTn id="37"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
                                            <p:txEl>
                                              <p:pRg st="3" end="3"/>
                                            </p:txEl>
                                          </p:spTgt>
                                        </p:tgtEl>
                                        <p:attrNameLst>
                                          <p:attrName>style.visibility</p:attrName>
                                        </p:attrNameLst>
                                      </p:cBhvr>
                                      <p:to>
                                        <p:strVal val="visible"/>
                                      </p:to>
                                    </p:set>
                                    <p:anim calcmode="lin" valueType="num">
                                      <p:cBhvr additive="base">
                                        <p:cTn id="43"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0-#ppt_w/2"/>
                                          </p:val>
                                        </p:tav>
                                        <p:tav tm="100000">
                                          <p:val>
                                            <p:strVal val="#ppt_x"/>
                                          </p:val>
                                        </p:tav>
                                      </p:tavLst>
                                    </p:anim>
                                    <p:anim calcmode="lin" valueType="num">
                                      <p:cBhvr additive="base">
                                        <p:cTn id="50"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5" grpId="0" build="p" autoUpdateAnimBg="0"/>
      <p:bldP spid="12"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A06C9-9CF3-FA4C-BA12-03B72653D0A1}"/>
              </a:ext>
            </a:extLst>
          </p:cNvPr>
          <p:cNvSpPr>
            <a:spLocks noGrp="1"/>
          </p:cNvSpPr>
          <p:nvPr>
            <p:ph type="title"/>
          </p:nvPr>
        </p:nvSpPr>
        <p:spPr/>
        <p:txBody>
          <a:bodyPr/>
          <a:lstStyle/>
          <a:p>
            <a:r>
              <a:rPr lang="en-AU" dirty="0"/>
              <a:t>Extending the Account class</a:t>
            </a:r>
          </a:p>
        </p:txBody>
      </p:sp>
      <p:sp>
        <p:nvSpPr>
          <p:cNvPr id="3" name="Text Box 3">
            <a:extLst>
              <a:ext uri="{FF2B5EF4-FFF2-40B4-BE49-F238E27FC236}">
                <a16:creationId xmlns:a16="http://schemas.microsoft.com/office/drawing/2014/main" id="{25883E3E-8A4D-9C40-A4D3-64437D174E1F}"/>
              </a:ext>
            </a:extLst>
          </p:cNvPr>
          <p:cNvSpPr txBox="1">
            <a:spLocks noChangeArrowheads="1"/>
          </p:cNvSpPr>
          <p:nvPr/>
        </p:nvSpPr>
        <p:spPr bwMode="auto">
          <a:xfrm>
            <a:off x="375948" y="740467"/>
            <a:ext cx="10441305" cy="4289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gn="just"/>
            <a:r>
              <a:rPr lang="en-AU" sz="1600" b="1" dirty="0">
                <a:solidFill>
                  <a:srgbClr val="FF0000"/>
                </a:solidFill>
                <a:latin typeface="Courier New" pitchFamily="49" charset="0"/>
              </a:rPr>
              <a:t>class </a:t>
            </a:r>
            <a:r>
              <a:rPr lang="en-AU" sz="1600" b="1" dirty="0" err="1">
                <a:solidFill>
                  <a:srgbClr val="FF0000"/>
                </a:solidFill>
                <a:latin typeface="Courier New" pitchFamily="49" charset="0"/>
              </a:rPr>
              <a:t>SavingsAccount</a:t>
            </a:r>
            <a:r>
              <a:rPr lang="en-AU" sz="1600" b="1" dirty="0">
                <a:solidFill>
                  <a:srgbClr val="FF0000"/>
                </a:solidFill>
                <a:latin typeface="Courier New" pitchFamily="49" charset="0"/>
              </a:rPr>
              <a:t> extends Account</a:t>
            </a:r>
          </a:p>
          <a:p>
            <a:pPr algn="just"/>
            <a:r>
              <a:rPr lang="en-AU" sz="1600" b="1" dirty="0">
                <a:solidFill>
                  <a:srgbClr val="FF0000"/>
                </a:solidFill>
                <a:latin typeface="Courier New" pitchFamily="49" charset="0"/>
              </a:rPr>
              <a:t>{</a:t>
            </a:r>
          </a:p>
          <a:p>
            <a:pPr algn="just"/>
            <a:r>
              <a:rPr lang="en-AU" sz="1600" b="1" dirty="0">
                <a:solidFill>
                  <a:srgbClr val="FF0000"/>
                </a:solidFill>
                <a:latin typeface="Courier New" pitchFamily="49" charset="0"/>
              </a:rPr>
              <a:t>   private double </a:t>
            </a:r>
            <a:r>
              <a:rPr lang="en-AU" sz="1600" b="1" dirty="0" err="1">
                <a:solidFill>
                  <a:srgbClr val="FF0000"/>
                </a:solidFill>
                <a:latin typeface="Courier New" pitchFamily="49" charset="0"/>
              </a:rPr>
              <a:t>minAmount</a:t>
            </a:r>
            <a:r>
              <a:rPr lang="en-AU" sz="1600" b="1" dirty="0">
                <a:solidFill>
                  <a:srgbClr val="FF0000"/>
                </a:solidFill>
                <a:latin typeface="Courier New" pitchFamily="49" charset="0"/>
              </a:rPr>
              <a:t>;</a:t>
            </a:r>
          </a:p>
          <a:p>
            <a:pPr algn="just"/>
            <a:endParaRPr lang="en-AU" sz="1600" b="1" dirty="0">
              <a:solidFill>
                <a:srgbClr val="FF0000"/>
              </a:solidFill>
              <a:latin typeface="Courier New" pitchFamily="49" charset="0"/>
            </a:endParaRPr>
          </a:p>
          <a:p>
            <a:pPr algn="just"/>
            <a:r>
              <a:rPr lang="en-AU" sz="1600" b="1" dirty="0">
                <a:solidFill>
                  <a:srgbClr val="FF0000"/>
                </a:solidFill>
                <a:latin typeface="Courier New" pitchFamily="49" charset="0"/>
              </a:rPr>
              <a:t>   public </a:t>
            </a:r>
            <a:r>
              <a:rPr lang="en-AU" sz="1600" b="1" dirty="0" err="1">
                <a:solidFill>
                  <a:srgbClr val="FF0000"/>
                </a:solidFill>
                <a:latin typeface="Courier New" pitchFamily="49" charset="0"/>
              </a:rPr>
              <a:t>SavingsAccount</a:t>
            </a:r>
            <a:r>
              <a:rPr lang="en-AU" sz="1600" b="1" dirty="0">
                <a:solidFill>
                  <a:srgbClr val="FF0000"/>
                </a:solidFill>
                <a:latin typeface="Courier New" pitchFamily="49" charset="0"/>
              </a:rPr>
              <a:t>(String </a:t>
            </a:r>
            <a:r>
              <a:rPr lang="en-AU" sz="1600" b="1" dirty="0" err="1">
                <a:solidFill>
                  <a:srgbClr val="FF0000"/>
                </a:solidFill>
                <a:latin typeface="Courier New" pitchFamily="49" charset="0"/>
              </a:rPr>
              <a:t>accountID,String</a:t>
            </a:r>
            <a:r>
              <a:rPr lang="en-AU" sz="1600" b="1" dirty="0">
                <a:solidFill>
                  <a:srgbClr val="FF0000"/>
                </a:solidFill>
                <a:latin typeface="Courier New" pitchFamily="49" charset="0"/>
              </a:rPr>
              <a:t> </a:t>
            </a:r>
          </a:p>
          <a:p>
            <a:pPr algn="just"/>
            <a:r>
              <a:rPr lang="en-AU" sz="1600" b="1" dirty="0">
                <a:solidFill>
                  <a:srgbClr val="FF0000"/>
                </a:solidFill>
                <a:latin typeface="Courier New" pitchFamily="49" charset="0"/>
              </a:rPr>
              <a:t>      </a:t>
            </a:r>
            <a:r>
              <a:rPr lang="en-AU" sz="1600" b="1" dirty="0" err="1">
                <a:solidFill>
                  <a:srgbClr val="FF0000"/>
                </a:solidFill>
                <a:latin typeface="Courier New" pitchFamily="49" charset="0"/>
              </a:rPr>
              <a:t>accountName,double</a:t>
            </a:r>
            <a:r>
              <a:rPr lang="en-AU" sz="1600" b="1" dirty="0">
                <a:solidFill>
                  <a:srgbClr val="FF0000"/>
                </a:solidFill>
                <a:latin typeface="Courier New" pitchFamily="49" charset="0"/>
              </a:rPr>
              <a:t> </a:t>
            </a:r>
            <a:r>
              <a:rPr lang="en-AU" sz="1600" b="1" dirty="0" err="1">
                <a:solidFill>
                  <a:srgbClr val="FF0000"/>
                </a:solidFill>
                <a:latin typeface="Courier New" pitchFamily="49" charset="0"/>
              </a:rPr>
              <a:t>amount,double</a:t>
            </a:r>
            <a:r>
              <a:rPr lang="en-AU" sz="1600" b="1" dirty="0">
                <a:solidFill>
                  <a:srgbClr val="FF0000"/>
                </a:solidFill>
                <a:latin typeface="Courier New" pitchFamily="49" charset="0"/>
              </a:rPr>
              <a:t> </a:t>
            </a:r>
            <a:r>
              <a:rPr lang="en-AU" sz="1600" b="1" dirty="0" err="1">
                <a:solidFill>
                  <a:srgbClr val="FF0000"/>
                </a:solidFill>
                <a:latin typeface="Courier New" pitchFamily="49" charset="0"/>
              </a:rPr>
              <a:t>minAmount</a:t>
            </a:r>
            <a:r>
              <a:rPr lang="en-AU" sz="1600" b="1" dirty="0">
                <a:solidFill>
                  <a:srgbClr val="FF0000"/>
                </a:solidFill>
                <a:latin typeface="Courier New" pitchFamily="49" charset="0"/>
              </a:rPr>
              <a:t>){</a:t>
            </a:r>
          </a:p>
          <a:p>
            <a:pPr algn="just"/>
            <a:r>
              <a:rPr lang="en-AU" sz="1600" b="1" dirty="0">
                <a:solidFill>
                  <a:srgbClr val="FF0000"/>
                </a:solidFill>
                <a:latin typeface="Courier New" pitchFamily="49" charset="0"/>
              </a:rPr>
              <a:t>      super(</a:t>
            </a:r>
            <a:r>
              <a:rPr lang="en-AU" sz="1600" b="1" dirty="0" err="1">
                <a:solidFill>
                  <a:srgbClr val="FF0000"/>
                </a:solidFill>
                <a:latin typeface="Courier New" pitchFamily="49" charset="0"/>
              </a:rPr>
              <a:t>accountID</a:t>
            </a:r>
            <a:r>
              <a:rPr lang="en-AU" sz="1600" b="1" dirty="0">
                <a:solidFill>
                  <a:srgbClr val="FF0000"/>
                </a:solidFill>
                <a:latin typeface="Courier New" pitchFamily="49" charset="0"/>
              </a:rPr>
              <a:t>, </a:t>
            </a:r>
            <a:r>
              <a:rPr lang="en-AU" sz="1600" b="1" dirty="0" err="1">
                <a:solidFill>
                  <a:srgbClr val="FF0000"/>
                </a:solidFill>
                <a:latin typeface="Courier New" pitchFamily="49" charset="0"/>
              </a:rPr>
              <a:t>accountName</a:t>
            </a:r>
            <a:r>
              <a:rPr lang="en-AU" sz="1600" b="1" dirty="0">
                <a:solidFill>
                  <a:srgbClr val="FF0000"/>
                </a:solidFill>
                <a:latin typeface="Courier New" pitchFamily="49" charset="0"/>
              </a:rPr>
              <a:t>, amount);</a:t>
            </a:r>
          </a:p>
          <a:p>
            <a:pPr algn="just"/>
            <a:r>
              <a:rPr lang="en-AU" sz="1600" b="1" dirty="0">
                <a:solidFill>
                  <a:srgbClr val="FF0000"/>
                </a:solidFill>
                <a:latin typeface="Courier New" pitchFamily="49" charset="0"/>
              </a:rPr>
              <a:t>	</a:t>
            </a:r>
            <a:r>
              <a:rPr lang="en-AU" sz="1600" b="1" dirty="0" err="1">
                <a:solidFill>
                  <a:srgbClr val="FF0000"/>
                </a:solidFill>
                <a:latin typeface="Courier New" pitchFamily="49" charset="0"/>
              </a:rPr>
              <a:t>this.minAmount</a:t>
            </a:r>
            <a:r>
              <a:rPr lang="en-AU" sz="1600" b="1" dirty="0">
                <a:solidFill>
                  <a:srgbClr val="FF0000"/>
                </a:solidFill>
                <a:latin typeface="Courier New" pitchFamily="49" charset="0"/>
              </a:rPr>
              <a:t> = </a:t>
            </a:r>
            <a:r>
              <a:rPr lang="en-AU" sz="1600" b="1" dirty="0" err="1">
                <a:solidFill>
                  <a:srgbClr val="FF0000"/>
                </a:solidFill>
                <a:latin typeface="Courier New" pitchFamily="49" charset="0"/>
              </a:rPr>
              <a:t>minAmount</a:t>
            </a:r>
            <a:r>
              <a:rPr lang="en-AU" sz="1600" b="1" dirty="0">
                <a:solidFill>
                  <a:srgbClr val="FF0000"/>
                </a:solidFill>
                <a:latin typeface="Courier New" pitchFamily="49" charset="0"/>
              </a:rPr>
              <a:t>;</a:t>
            </a:r>
          </a:p>
          <a:p>
            <a:pPr algn="just"/>
            <a:r>
              <a:rPr lang="en-AU" sz="1600" b="1" dirty="0">
                <a:solidFill>
                  <a:srgbClr val="FF0000"/>
                </a:solidFill>
                <a:latin typeface="Courier New" pitchFamily="49" charset="0"/>
              </a:rPr>
              <a:t>   }</a:t>
            </a:r>
          </a:p>
          <a:p>
            <a:pPr algn="just"/>
            <a:endParaRPr lang="en-AU" sz="1600" b="1" dirty="0">
              <a:solidFill>
                <a:srgbClr val="FF0000"/>
              </a:solidFill>
              <a:latin typeface="Courier New" pitchFamily="49" charset="0"/>
            </a:endParaRPr>
          </a:p>
          <a:p>
            <a:pPr algn="just"/>
            <a:r>
              <a:rPr lang="en-AU" sz="1600" b="1" dirty="0">
                <a:solidFill>
                  <a:srgbClr val="FF0000"/>
                </a:solidFill>
                <a:latin typeface="Courier New" pitchFamily="49" charset="0"/>
              </a:rPr>
              <a:t>   public </a:t>
            </a:r>
            <a:r>
              <a:rPr lang="en-AU" sz="1600" b="1" dirty="0" err="1">
                <a:solidFill>
                  <a:srgbClr val="FF0000"/>
                </a:solidFill>
                <a:latin typeface="Courier New" pitchFamily="49" charset="0"/>
              </a:rPr>
              <a:t>SavingsAccount</a:t>
            </a:r>
            <a:r>
              <a:rPr lang="en-AU" sz="1600" b="1" dirty="0">
                <a:solidFill>
                  <a:srgbClr val="FF0000"/>
                </a:solidFill>
                <a:latin typeface="Courier New" pitchFamily="49" charset="0"/>
              </a:rPr>
              <a:t>(String </a:t>
            </a:r>
            <a:r>
              <a:rPr lang="en-AU" sz="1600" b="1" dirty="0" err="1">
                <a:solidFill>
                  <a:srgbClr val="FF0000"/>
                </a:solidFill>
                <a:latin typeface="Courier New" pitchFamily="49" charset="0"/>
              </a:rPr>
              <a:t>accountID</a:t>
            </a:r>
            <a:r>
              <a:rPr lang="en-AU" sz="1600" b="1" dirty="0">
                <a:solidFill>
                  <a:srgbClr val="FF0000"/>
                </a:solidFill>
                <a:latin typeface="Courier New" pitchFamily="49" charset="0"/>
              </a:rPr>
              <a:t>, </a:t>
            </a:r>
          </a:p>
          <a:p>
            <a:pPr lvl="2" algn="just"/>
            <a:r>
              <a:rPr lang="en-AU" sz="1600" b="1" dirty="0">
                <a:solidFill>
                  <a:srgbClr val="FF0000"/>
                </a:solidFill>
                <a:latin typeface="Courier New" pitchFamily="49" charset="0"/>
              </a:rPr>
              <a:t>String </a:t>
            </a:r>
            <a:r>
              <a:rPr lang="en-AU" sz="1600" b="1" dirty="0" err="1">
                <a:solidFill>
                  <a:srgbClr val="FF0000"/>
                </a:solidFill>
                <a:latin typeface="Courier New" pitchFamily="49" charset="0"/>
              </a:rPr>
              <a:t>accountName</a:t>
            </a:r>
            <a:r>
              <a:rPr lang="en-AU" sz="1600" b="1" dirty="0">
                <a:solidFill>
                  <a:srgbClr val="FF0000"/>
                </a:solidFill>
                <a:latin typeface="Courier New" pitchFamily="49" charset="0"/>
              </a:rPr>
              <a:t>, double amount)   {</a:t>
            </a:r>
          </a:p>
          <a:p>
            <a:pPr algn="just"/>
            <a:r>
              <a:rPr lang="en-AU" sz="1600" b="1" dirty="0">
                <a:solidFill>
                  <a:srgbClr val="FF0000"/>
                </a:solidFill>
                <a:latin typeface="Courier New" pitchFamily="49" charset="0"/>
              </a:rPr>
              <a:t>      this(accountID,accountName,amount,0.0);</a:t>
            </a:r>
          </a:p>
          <a:p>
            <a:pPr algn="just"/>
            <a:r>
              <a:rPr lang="en-AU" sz="1600" b="1" dirty="0">
                <a:solidFill>
                  <a:srgbClr val="FF0000"/>
                </a:solidFill>
                <a:latin typeface="Courier New" pitchFamily="49" charset="0"/>
              </a:rPr>
              <a:t>   }</a:t>
            </a:r>
          </a:p>
          <a:p>
            <a:pPr algn="just"/>
            <a:endParaRPr lang="en-AU" sz="1600" b="1" dirty="0">
              <a:solidFill>
                <a:srgbClr val="FF0000"/>
              </a:solidFill>
              <a:latin typeface="Courier New" pitchFamily="49" charset="0"/>
            </a:endParaRPr>
          </a:p>
          <a:p>
            <a:pPr algn="just"/>
            <a:r>
              <a:rPr lang="en-AU" sz="1600" b="1" dirty="0">
                <a:solidFill>
                  <a:srgbClr val="FF0000"/>
                </a:solidFill>
                <a:latin typeface="Courier New" pitchFamily="49" charset="0"/>
              </a:rPr>
              <a:t>   </a:t>
            </a:r>
          </a:p>
          <a:p>
            <a:pPr algn="just"/>
            <a:r>
              <a:rPr lang="en-AU" sz="1600" b="1" dirty="0">
                <a:solidFill>
                  <a:srgbClr val="FF0000"/>
                </a:solidFill>
                <a:latin typeface="Courier New" pitchFamily="49" charset="0"/>
              </a:rPr>
              <a:t> </a:t>
            </a:r>
            <a:endParaRPr lang="en-AU" dirty="0">
              <a:latin typeface="Times New Roman" pitchFamily="18" charset="0"/>
            </a:endParaRPr>
          </a:p>
        </p:txBody>
      </p:sp>
      <p:grpSp>
        <p:nvGrpSpPr>
          <p:cNvPr id="4" name="Group 4">
            <a:extLst>
              <a:ext uri="{FF2B5EF4-FFF2-40B4-BE49-F238E27FC236}">
                <a16:creationId xmlns:a16="http://schemas.microsoft.com/office/drawing/2014/main" id="{3A4BA5CC-0611-4E4F-8F26-4CF516F1E2E2}"/>
              </a:ext>
            </a:extLst>
          </p:cNvPr>
          <p:cNvGrpSpPr>
            <a:grpSpLocks/>
          </p:cNvGrpSpPr>
          <p:nvPr/>
        </p:nvGrpSpPr>
        <p:grpSpPr bwMode="auto">
          <a:xfrm>
            <a:off x="4323166" y="2334075"/>
            <a:ext cx="3904238" cy="834480"/>
            <a:chOff x="3360" y="1694"/>
            <a:chExt cx="2082" cy="445"/>
          </a:xfrm>
        </p:grpSpPr>
        <p:sp>
          <p:nvSpPr>
            <p:cNvPr id="5" name="Line 5">
              <a:extLst>
                <a:ext uri="{FF2B5EF4-FFF2-40B4-BE49-F238E27FC236}">
                  <a16:creationId xmlns:a16="http://schemas.microsoft.com/office/drawing/2014/main" id="{5605680D-1209-164C-B451-157EE856ADB5}"/>
                </a:ext>
              </a:extLst>
            </p:cNvPr>
            <p:cNvSpPr>
              <a:spLocks noChangeShapeType="1"/>
            </p:cNvSpPr>
            <p:nvPr/>
          </p:nvSpPr>
          <p:spPr bwMode="auto">
            <a:xfrm>
              <a:off x="4242" y="1694"/>
              <a:ext cx="288" cy="24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AU" sz="1200"/>
            </a:p>
          </p:txBody>
        </p:sp>
        <p:sp>
          <p:nvSpPr>
            <p:cNvPr id="6" name="Text Box 6">
              <a:extLst>
                <a:ext uri="{FF2B5EF4-FFF2-40B4-BE49-F238E27FC236}">
                  <a16:creationId xmlns:a16="http://schemas.microsoft.com/office/drawing/2014/main" id="{1F9E0A9A-14AD-FA41-BF3D-9C7F2182A909}"/>
                </a:ext>
              </a:extLst>
            </p:cNvPr>
            <p:cNvSpPr txBox="1">
              <a:spLocks noChangeArrowheads="1"/>
            </p:cNvSpPr>
            <p:nvPr/>
          </p:nvSpPr>
          <p:spPr bwMode="auto">
            <a:xfrm>
              <a:off x="4242" y="1942"/>
              <a:ext cx="1200" cy="197"/>
            </a:xfrm>
            <a:prstGeom prst="rect">
              <a:avLst/>
            </a:prstGeom>
            <a:solidFill>
              <a:srgbClr val="FFFFCC"/>
            </a:solidFill>
            <a:ln w="9525">
              <a:noFill/>
              <a:miter lim="800000"/>
              <a:headEnd/>
              <a:tailEnd/>
            </a:ln>
            <a:effectLst>
              <a:outerShdw dist="35921" dir="2700000" algn="ctr" rotWithShape="0">
                <a:schemeClr val="bg2"/>
              </a:outerShdw>
            </a:effectLst>
          </p:spPr>
          <p:txBody>
            <a:bodyPr>
              <a:spAutoFit/>
            </a:bodyPr>
            <a:lstStyle/>
            <a:p>
              <a:pPr eaLnBrk="0" hangingPunct="0">
                <a:spcBef>
                  <a:spcPct val="50000"/>
                </a:spcBef>
                <a:defRPr/>
              </a:pPr>
              <a:r>
                <a:rPr lang="en-AU" b="1" dirty="0">
                  <a:latin typeface="Times New Roman" charset="0"/>
                  <a:ea typeface="+mn-ea"/>
                  <a:cs typeface="+mn-cs"/>
                </a:rPr>
                <a:t>Two constructors</a:t>
              </a:r>
              <a:endParaRPr lang="en-AU" dirty="0">
                <a:latin typeface="Times New Roman" charset="0"/>
                <a:ea typeface="+mn-ea"/>
                <a:cs typeface="+mn-cs"/>
              </a:endParaRPr>
            </a:p>
          </p:txBody>
        </p:sp>
        <p:sp>
          <p:nvSpPr>
            <p:cNvPr id="7" name="Line 7">
              <a:extLst>
                <a:ext uri="{FF2B5EF4-FFF2-40B4-BE49-F238E27FC236}">
                  <a16:creationId xmlns:a16="http://schemas.microsoft.com/office/drawing/2014/main" id="{B0486336-609E-7A4C-B0C4-3A5F195EEEF0}"/>
                </a:ext>
              </a:extLst>
            </p:cNvPr>
            <p:cNvSpPr>
              <a:spLocks noChangeShapeType="1"/>
            </p:cNvSpPr>
            <p:nvPr/>
          </p:nvSpPr>
          <p:spPr bwMode="auto">
            <a:xfrm flipH="1">
              <a:off x="3360" y="2073"/>
              <a:ext cx="882" cy="6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sz="1200"/>
            </a:p>
          </p:txBody>
        </p:sp>
      </p:grpSp>
      <p:sp>
        <p:nvSpPr>
          <p:cNvPr id="8" name="Text Box 10">
            <a:extLst>
              <a:ext uri="{FF2B5EF4-FFF2-40B4-BE49-F238E27FC236}">
                <a16:creationId xmlns:a16="http://schemas.microsoft.com/office/drawing/2014/main" id="{AB5CED6F-9386-8D43-868D-AE846B26C6DD}"/>
              </a:ext>
            </a:extLst>
          </p:cNvPr>
          <p:cNvSpPr txBox="1">
            <a:spLocks noChangeArrowheads="1"/>
          </p:cNvSpPr>
          <p:nvPr/>
        </p:nvSpPr>
        <p:spPr bwMode="auto">
          <a:xfrm>
            <a:off x="4005874" y="1177327"/>
            <a:ext cx="3600450" cy="350314"/>
          </a:xfrm>
          <a:prstGeom prst="rect">
            <a:avLst/>
          </a:prstGeom>
          <a:solidFill>
            <a:srgbClr val="FFFFCC"/>
          </a:solidFill>
          <a:ln w="9525">
            <a:noFill/>
            <a:miter lim="800000"/>
            <a:headEnd/>
            <a:tailEnd/>
          </a:ln>
          <a:effectLst>
            <a:outerShdw dist="35921" dir="2700000" algn="ctr" rotWithShape="0">
              <a:schemeClr val="bg2"/>
            </a:outerShdw>
          </a:effectLst>
        </p:spPr>
        <p:txBody>
          <a:bodyPr lIns="103085" tIns="51543" rIns="103085" bIns="51543">
            <a:spAutoFit/>
          </a:bodyPr>
          <a:lstStyle/>
          <a:p>
            <a:pPr eaLnBrk="0" hangingPunct="0">
              <a:spcBef>
                <a:spcPct val="50000"/>
              </a:spcBef>
              <a:defRPr/>
            </a:pPr>
            <a:r>
              <a:rPr lang="en-AU" sz="1600" b="1" dirty="0">
                <a:latin typeface="Times New Roman" charset="0"/>
                <a:ea typeface="+mn-ea"/>
                <a:cs typeface="+mn-cs"/>
              </a:rPr>
              <a:t>subclass instance variable</a:t>
            </a:r>
          </a:p>
        </p:txBody>
      </p:sp>
    </p:spTree>
    <p:extLst>
      <p:ext uri="{BB962C8B-B14F-4D97-AF65-F5344CB8AC3E}">
        <p14:creationId xmlns:p14="http://schemas.microsoft.com/office/powerpoint/2010/main" val="24944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 calcmode="lin" valueType="num">
                                      <p:cBhvr additive="base">
                                        <p:cTn id="59" dur="500" fill="hold"/>
                                        <p:tgtEl>
                                          <p:spTgt spid="3">
                                            <p:txEl>
                                              <p:pRg st="11" end="11"/>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2" fill="hold" grpId="0" nodeType="clickEffect">
                                  <p:stCondLst>
                                    <p:cond delay="0"/>
                                  </p:stCondLst>
                                  <p:childTnLst>
                                    <p:set>
                                      <p:cBhvr>
                                        <p:cTn id="64" dur="1" fill="hold">
                                          <p:stCondLst>
                                            <p:cond delay="0"/>
                                          </p:stCondLst>
                                        </p:cTn>
                                        <p:tgtEl>
                                          <p:spTgt spid="3">
                                            <p:txEl>
                                              <p:pRg st="12" end="12"/>
                                            </p:txEl>
                                          </p:spTgt>
                                        </p:tgtEl>
                                        <p:attrNameLst>
                                          <p:attrName>style.visibility</p:attrName>
                                        </p:attrNameLst>
                                      </p:cBhvr>
                                      <p:to>
                                        <p:strVal val="visible"/>
                                      </p:to>
                                    </p:set>
                                    <p:anim calcmode="lin" valueType="num">
                                      <p:cBhvr additive="base">
                                        <p:cTn id="65" dur="500" fill="hold"/>
                                        <p:tgtEl>
                                          <p:spTgt spid="3">
                                            <p:txEl>
                                              <p:pRg st="12" end="12"/>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3">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3">
                                            <p:txEl>
                                              <p:pRg st="13" end="13"/>
                                            </p:txEl>
                                          </p:spTgt>
                                        </p:tgtEl>
                                        <p:attrNameLst>
                                          <p:attrName>style.visibility</p:attrName>
                                        </p:attrNameLst>
                                      </p:cBhvr>
                                      <p:to>
                                        <p:strVal val="visible"/>
                                      </p:to>
                                    </p:set>
                                    <p:anim calcmode="lin" valueType="num">
                                      <p:cBhvr additive="base">
                                        <p:cTn id="71" dur="500" fill="hold"/>
                                        <p:tgtEl>
                                          <p:spTgt spid="3">
                                            <p:txEl>
                                              <p:pRg st="13" end="13"/>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3">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2" fill="hold" grpId="0" nodeType="clickEffect">
                                  <p:stCondLst>
                                    <p:cond delay="0"/>
                                  </p:stCondLst>
                                  <p:childTnLst>
                                    <p:set>
                                      <p:cBhvr>
                                        <p:cTn id="76" dur="1" fill="hold">
                                          <p:stCondLst>
                                            <p:cond delay="0"/>
                                          </p:stCondLst>
                                        </p:cTn>
                                        <p:tgtEl>
                                          <p:spTgt spid="3">
                                            <p:txEl>
                                              <p:pRg st="15" end="15"/>
                                            </p:txEl>
                                          </p:spTgt>
                                        </p:tgtEl>
                                        <p:attrNameLst>
                                          <p:attrName>style.visibility</p:attrName>
                                        </p:attrNameLst>
                                      </p:cBhvr>
                                      <p:to>
                                        <p:strVal val="visible"/>
                                      </p:to>
                                    </p:set>
                                    <p:anim calcmode="lin" valueType="num">
                                      <p:cBhvr additive="base">
                                        <p:cTn id="77" dur="500" fill="hold"/>
                                        <p:tgtEl>
                                          <p:spTgt spid="3">
                                            <p:txEl>
                                              <p:pRg st="15" end="15"/>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3">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2" fill="hold" grpId="0" nodeType="clickEffect">
                                  <p:stCondLst>
                                    <p:cond delay="0"/>
                                  </p:stCondLst>
                                  <p:childTnLst>
                                    <p:set>
                                      <p:cBhvr>
                                        <p:cTn id="82" dur="1" fill="hold">
                                          <p:stCondLst>
                                            <p:cond delay="0"/>
                                          </p:stCondLst>
                                        </p:cTn>
                                        <p:tgtEl>
                                          <p:spTgt spid="3">
                                            <p:txEl>
                                              <p:pRg st="16" end="16"/>
                                            </p:txEl>
                                          </p:spTgt>
                                        </p:tgtEl>
                                        <p:attrNameLst>
                                          <p:attrName>style.visibility</p:attrName>
                                        </p:attrNameLst>
                                      </p:cBhvr>
                                      <p:to>
                                        <p:strVal val="visible"/>
                                      </p:to>
                                    </p:set>
                                    <p:anim calcmode="lin" valueType="num">
                                      <p:cBhvr additive="base">
                                        <p:cTn id="83" dur="500" fill="hold"/>
                                        <p:tgtEl>
                                          <p:spTgt spid="3">
                                            <p:txEl>
                                              <p:pRg st="16" end="16"/>
                                            </p:txEl>
                                          </p:spTgt>
                                        </p:tgtEl>
                                        <p:attrNameLst>
                                          <p:attrName>ppt_x</p:attrName>
                                        </p:attrNameLst>
                                      </p:cBhvr>
                                      <p:tavLst>
                                        <p:tav tm="0">
                                          <p:val>
                                            <p:strVal val="1+#ppt_w/2"/>
                                          </p:val>
                                        </p:tav>
                                        <p:tav tm="100000">
                                          <p:val>
                                            <p:strVal val="#ppt_x"/>
                                          </p:val>
                                        </p:tav>
                                      </p:tavLst>
                                    </p:anim>
                                    <p:anim calcmode="lin" valueType="num">
                                      <p:cBhvr additive="base">
                                        <p:cTn id="84" dur="500" fill="hold"/>
                                        <p:tgtEl>
                                          <p:spTgt spid="3">
                                            <p:txEl>
                                              <p:pRg st="16" end="16"/>
                                            </p:txEl>
                                          </p:spTgt>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2" fill="hold" nodeType="clickEffect">
                                  <p:stCondLst>
                                    <p:cond delay="0"/>
                                  </p:stCondLst>
                                  <p:childTnLst>
                                    <p:set>
                                      <p:cBhvr>
                                        <p:cTn id="88" dur="1" fill="hold">
                                          <p:stCondLst>
                                            <p:cond delay="0"/>
                                          </p:stCondLst>
                                        </p:cTn>
                                        <p:tgtEl>
                                          <p:spTgt spid="4"/>
                                        </p:tgtEl>
                                        <p:attrNameLst>
                                          <p:attrName>style.visibility</p:attrName>
                                        </p:attrNameLst>
                                      </p:cBhvr>
                                      <p:to>
                                        <p:strVal val="visible"/>
                                      </p:to>
                                    </p:set>
                                    <p:anim calcmode="lin" valueType="num">
                                      <p:cBhvr additive="base">
                                        <p:cTn id="89" dur="500" fill="hold"/>
                                        <p:tgtEl>
                                          <p:spTgt spid="4"/>
                                        </p:tgtEl>
                                        <p:attrNameLst>
                                          <p:attrName>ppt_x</p:attrName>
                                        </p:attrNameLst>
                                      </p:cBhvr>
                                      <p:tavLst>
                                        <p:tav tm="0">
                                          <p:val>
                                            <p:strVal val="1+#ppt_w/2"/>
                                          </p:val>
                                        </p:tav>
                                        <p:tav tm="100000">
                                          <p:val>
                                            <p:strVal val="#ppt_x"/>
                                          </p:val>
                                        </p:tav>
                                      </p:tavLst>
                                    </p:anim>
                                    <p:anim calcmode="lin" valueType="num">
                                      <p:cBhvr additive="base">
                                        <p:cTn id="9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2" fill="hold" grpId="0" nodeType="clickEffect">
                                  <p:stCondLst>
                                    <p:cond delay="0"/>
                                  </p:stCondLst>
                                  <p:childTnLst>
                                    <p:set>
                                      <p:cBhvr>
                                        <p:cTn id="94" dur="1" fill="hold">
                                          <p:stCondLst>
                                            <p:cond delay="0"/>
                                          </p:stCondLst>
                                        </p:cTn>
                                        <p:tgtEl>
                                          <p:spTgt spid="8"/>
                                        </p:tgtEl>
                                        <p:attrNameLst>
                                          <p:attrName>style.visibility</p:attrName>
                                        </p:attrNameLst>
                                      </p:cBhvr>
                                      <p:to>
                                        <p:strVal val="visible"/>
                                      </p:to>
                                    </p:set>
                                    <p:anim calcmode="lin" valueType="num">
                                      <p:cBhvr additive="base">
                                        <p:cTn id="95" dur="500" fill="hold"/>
                                        <p:tgtEl>
                                          <p:spTgt spid="8"/>
                                        </p:tgtEl>
                                        <p:attrNameLst>
                                          <p:attrName>ppt_x</p:attrName>
                                        </p:attrNameLst>
                                      </p:cBhvr>
                                      <p:tavLst>
                                        <p:tav tm="0">
                                          <p:val>
                                            <p:strVal val="1+#ppt_w/2"/>
                                          </p:val>
                                        </p:tav>
                                        <p:tav tm="100000">
                                          <p:val>
                                            <p:strVal val="#ppt_x"/>
                                          </p:val>
                                        </p:tav>
                                      </p:tavLst>
                                    </p:anim>
                                    <p:anim calcmode="lin" valueType="num">
                                      <p:cBhvr additive="base">
                                        <p:cTn id="9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8"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44E9-FD4D-5C44-AE74-993AE45D96BC}"/>
              </a:ext>
            </a:extLst>
          </p:cNvPr>
          <p:cNvSpPr>
            <a:spLocks noGrp="1"/>
          </p:cNvSpPr>
          <p:nvPr>
            <p:ph type="title"/>
          </p:nvPr>
        </p:nvSpPr>
        <p:spPr/>
        <p:txBody>
          <a:bodyPr/>
          <a:lstStyle/>
          <a:p>
            <a:r>
              <a:rPr lang="en-US" altLang="en-US" dirty="0"/>
              <a:t>Inheritance and constructors</a:t>
            </a:r>
            <a:endParaRPr lang="en-AU" dirty="0"/>
          </a:p>
        </p:txBody>
      </p:sp>
      <p:sp>
        <p:nvSpPr>
          <p:cNvPr id="3" name="Rectangle 3">
            <a:extLst>
              <a:ext uri="{FF2B5EF4-FFF2-40B4-BE49-F238E27FC236}">
                <a16:creationId xmlns:a16="http://schemas.microsoft.com/office/drawing/2014/main" id="{62C78445-DBC5-9340-9927-E2DE0BA57651}"/>
              </a:ext>
            </a:extLst>
          </p:cNvPr>
          <p:cNvSpPr txBox="1">
            <a:spLocks noChangeArrowheads="1"/>
          </p:cNvSpPr>
          <p:nvPr/>
        </p:nvSpPr>
        <p:spPr>
          <a:xfrm>
            <a:off x="457201" y="914259"/>
            <a:ext cx="7099597" cy="5966707"/>
          </a:xfrm>
          <a:prstGeom prst="rect">
            <a:avLst/>
          </a:prstGeom>
          <a:noFill/>
        </p:spPr>
        <p:txBody>
          <a:bodyPr/>
          <a:lstStyle>
            <a:lvl1pPr algn="l" defTabSz="457200" rtl="0" eaLnBrk="1" fontAlgn="base" hangingPunct="1">
              <a:spcBef>
                <a:spcPct val="20000"/>
              </a:spcBef>
              <a:spcAft>
                <a:spcPct val="0"/>
              </a:spcAft>
              <a:buFont typeface="Arial" charset="0"/>
              <a:defRPr sz="2600" b="1" kern="1200">
                <a:solidFill>
                  <a:schemeClr val="tx1"/>
                </a:solidFill>
                <a:latin typeface="Arial"/>
                <a:ea typeface="ＭＳ Ｐゴシック" charset="0"/>
                <a:cs typeface="Arial"/>
              </a:defRPr>
            </a:lvl1pPr>
            <a:lvl2pPr algn="l" defTabSz="457200" rtl="0" eaLnBrk="1" fontAlgn="base" hangingPunct="1">
              <a:spcBef>
                <a:spcPct val="20000"/>
              </a:spcBef>
              <a:spcAft>
                <a:spcPts val="600"/>
              </a:spcAft>
              <a:buFont typeface="Arial" charset="0"/>
              <a:defRPr kern="1200">
                <a:solidFill>
                  <a:schemeClr val="tx1"/>
                </a:solidFill>
                <a:latin typeface="Arial"/>
                <a:ea typeface="ＭＳ Ｐゴシック" charset="0"/>
                <a:cs typeface="Arial"/>
              </a:defRPr>
            </a:lvl2pPr>
            <a:lvl3pPr algn="l" defTabSz="457200" rtl="0" eaLnBrk="1" fontAlgn="base" hangingPunct="1">
              <a:lnSpc>
                <a:spcPct val="110000"/>
              </a:lnSpc>
              <a:spcBef>
                <a:spcPct val="20000"/>
              </a:spcBef>
              <a:spcAft>
                <a:spcPct val="0"/>
              </a:spcAft>
              <a:buFont typeface="Arial" charset="0"/>
              <a:defRPr sz="1200" kern="1200">
                <a:solidFill>
                  <a:schemeClr val="tx1"/>
                </a:solidFill>
                <a:latin typeface="Arial"/>
                <a:ea typeface="ＭＳ Ｐゴシック" charset="0"/>
                <a:cs typeface="Arial"/>
              </a:defRPr>
            </a:lvl3pPr>
            <a:lvl4pPr marL="179388" indent="-179388" algn="l" defTabSz="457200" rtl="0" eaLnBrk="1" fontAlgn="base" hangingPunct="1">
              <a:lnSpc>
                <a:spcPct val="110000"/>
              </a:lnSpc>
              <a:spcBef>
                <a:spcPct val="20000"/>
              </a:spcBef>
              <a:spcAft>
                <a:spcPts val="800"/>
              </a:spcAft>
              <a:buClr>
                <a:srgbClr val="00AAFF"/>
              </a:buClr>
              <a:buFont typeface="Arial" charset="0"/>
              <a:buChar char="–"/>
              <a:defRPr sz="120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lnSpc>
                <a:spcPct val="90000"/>
              </a:lnSpc>
              <a:spcBef>
                <a:spcPts val="654"/>
              </a:spcBef>
              <a:buFont typeface="Arial" panose="020B0604020202020204" pitchFamily="34" charset="0"/>
              <a:buChar char="•"/>
            </a:pPr>
            <a:r>
              <a:rPr lang="en-US" altLang="en-US" sz="1400" dirty="0"/>
              <a:t>The </a:t>
            </a:r>
            <a:r>
              <a:rPr lang="en-US" altLang="en-US" sz="1400" dirty="0" err="1"/>
              <a:t>behaviour</a:t>
            </a:r>
            <a:r>
              <a:rPr lang="en-US" altLang="en-US" sz="1400" dirty="0"/>
              <a:t> of constructors in Java can be tricky if you do not understand how they work!</a:t>
            </a:r>
          </a:p>
          <a:p>
            <a:pPr marL="285750" indent="-285750">
              <a:lnSpc>
                <a:spcPct val="90000"/>
              </a:lnSpc>
              <a:spcBef>
                <a:spcPts val="654"/>
              </a:spcBef>
              <a:buFont typeface="Arial" panose="020B0604020202020204" pitchFamily="34" charset="0"/>
              <a:buChar char="•"/>
            </a:pPr>
            <a:r>
              <a:rPr lang="en-US" altLang="en-US" sz="1400" dirty="0"/>
              <a:t>Classes do NOT inherit constructors</a:t>
            </a:r>
          </a:p>
          <a:p>
            <a:pPr marL="285750" indent="-285750">
              <a:lnSpc>
                <a:spcPct val="90000"/>
              </a:lnSpc>
              <a:spcBef>
                <a:spcPts val="654"/>
              </a:spcBef>
              <a:buFont typeface="Arial" panose="020B0604020202020204" pitchFamily="34" charset="0"/>
              <a:buChar char="•"/>
            </a:pPr>
            <a:r>
              <a:rPr lang="en-US" altLang="en-US" sz="1400" dirty="0"/>
              <a:t>However classes by default WILL call the superclass no argument constructor as their first line unless you explicitly call a different constructor with </a:t>
            </a:r>
            <a:r>
              <a:rPr lang="en-US" altLang="en-US" sz="1400" dirty="0">
                <a:latin typeface="Courier New" panose="02070309020205020404" pitchFamily="49" charset="0"/>
                <a:cs typeface="Courier New" panose="02070309020205020404" pitchFamily="49" charset="0"/>
              </a:rPr>
              <a:t>super(...)</a:t>
            </a:r>
            <a:r>
              <a:rPr lang="en-US" altLang="en-US" sz="1400" dirty="0"/>
              <a:t> or </a:t>
            </a:r>
            <a:r>
              <a:rPr lang="en-US" altLang="en-US" sz="1400" dirty="0">
                <a:latin typeface="Courier New" panose="02070309020205020404" pitchFamily="49" charset="0"/>
                <a:cs typeface="Courier New" panose="02070309020205020404" pitchFamily="49" charset="0"/>
              </a:rPr>
              <a:t>this(…)</a:t>
            </a:r>
          </a:p>
          <a:p>
            <a:pPr marL="285750" indent="-285750">
              <a:lnSpc>
                <a:spcPct val="90000"/>
              </a:lnSpc>
              <a:spcBef>
                <a:spcPts val="654"/>
              </a:spcBef>
              <a:buFont typeface="Arial" panose="020B0604020202020204" pitchFamily="34" charset="0"/>
              <a:buChar char="•"/>
            </a:pPr>
            <a:r>
              <a:rPr lang="en-US" altLang="en-US" sz="1600" dirty="0">
                <a:latin typeface="Courier New" panose="02070309020205020404" pitchFamily="49" charset="0"/>
                <a:cs typeface="Courier New" panose="02070309020205020404" pitchFamily="49" charset="0"/>
              </a:rPr>
              <a:t>super()</a:t>
            </a:r>
            <a:r>
              <a:rPr lang="en-US" altLang="en-US" sz="1600" dirty="0"/>
              <a:t> must eventually be called (or will get a recursive call error)</a:t>
            </a:r>
            <a:endParaRPr lang="en-US" altLang="en-US" sz="1400" dirty="0"/>
          </a:p>
          <a:p>
            <a:pPr marL="285750" indent="-285750">
              <a:lnSpc>
                <a:spcPct val="90000"/>
              </a:lnSpc>
              <a:spcBef>
                <a:spcPts val="654"/>
              </a:spcBef>
              <a:buFont typeface="Arial" panose="020B0604020202020204" pitchFamily="34" charset="0"/>
              <a:buChar char="•"/>
            </a:pPr>
            <a:r>
              <a:rPr lang="en-US" altLang="en-US" sz="1400" dirty="0"/>
              <a:t>Therefore by default constructors actually execute in reverse order from normal polymorphism in a class hierarchy</a:t>
            </a:r>
          </a:p>
          <a:p>
            <a:pPr marL="742950" lvl="2" indent="-285750">
              <a:lnSpc>
                <a:spcPct val="90000"/>
              </a:lnSpc>
              <a:buFont typeface="Arial" panose="020B0604020202020204" pitchFamily="34" charset="0"/>
              <a:buChar char="•"/>
            </a:pPr>
            <a:r>
              <a:rPr lang="en-US" altLang="en-US" sz="1400" dirty="0"/>
              <a:t>i.e. they are called recursively from the bottom until the top constructor executes (</a:t>
            </a:r>
            <a:r>
              <a:rPr lang="en-US" altLang="en-US" sz="1400" dirty="0" err="1">
                <a:latin typeface="Courier New" panose="02070309020205020404" pitchFamily="49" charset="0"/>
                <a:cs typeface="Courier New" panose="02070309020205020404" pitchFamily="49" charset="0"/>
              </a:rPr>
              <a:t>java.lang.Object</a:t>
            </a:r>
            <a:r>
              <a:rPr lang="en-US" altLang="en-US" sz="1400" dirty="0"/>
              <a:t>) and then execute and return in a top down fashion</a:t>
            </a:r>
          </a:p>
          <a:p>
            <a:pPr marL="742950" lvl="2" indent="-285750">
              <a:lnSpc>
                <a:spcPct val="90000"/>
              </a:lnSpc>
              <a:buFont typeface="Arial" panose="020B0604020202020204" pitchFamily="34" charset="0"/>
              <a:buChar char="•"/>
            </a:pPr>
            <a:r>
              <a:rPr lang="en-US" altLang="en-US" sz="1400" dirty="0"/>
              <a:t>This is different from method polymorphism where the VM starts at the most </a:t>
            </a:r>
            <a:r>
              <a:rPr lang="en-US" altLang="en-US" sz="1400" dirty="0" err="1"/>
              <a:t>specialised</a:t>
            </a:r>
            <a:r>
              <a:rPr lang="en-US" altLang="en-US" sz="1400" dirty="0"/>
              <a:t> subclass (at the bottom of the hierarchy) and works its way up until it finds a signature match</a:t>
            </a:r>
          </a:p>
        </p:txBody>
      </p:sp>
    </p:spTree>
    <p:extLst>
      <p:ext uri="{BB962C8B-B14F-4D97-AF65-F5344CB8AC3E}">
        <p14:creationId xmlns:p14="http://schemas.microsoft.com/office/powerpoint/2010/main" val="1870612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333A9-4165-FE45-A262-F7C383CDA4FF}"/>
              </a:ext>
            </a:extLst>
          </p:cNvPr>
          <p:cNvSpPr>
            <a:spLocks noGrp="1"/>
          </p:cNvSpPr>
          <p:nvPr>
            <p:ph type="title"/>
          </p:nvPr>
        </p:nvSpPr>
        <p:spPr/>
        <p:txBody>
          <a:bodyPr/>
          <a:lstStyle/>
          <a:p>
            <a:r>
              <a:rPr lang="en-AU" altLang="en-US" sz="3200" dirty="0">
                <a:solidFill>
                  <a:srgbClr val="EE3224"/>
                </a:solidFill>
              </a:rPr>
              <a:t>The super and this Keywords</a:t>
            </a:r>
            <a:br>
              <a:rPr lang="en-AU" altLang="en-US" sz="3200" dirty="0">
                <a:solidFill>
                  <a:srgbClr val="EE3224"/>
                </a:solidFill>
              </a:rPr>
            </a:br>
            <a:endParaRPr lang="en-AU" dirty="0"/>
          </a:p>
        </p:txBody>
      </p:sp>
      <p:sp>
        <p:nvSpPr>
          <p:cNvPr id="3" name="Text Box 4">
            <a:extLst>
              <a:ext uri="{FF2B5EF4-FFF2-40B4-BE49-F238E27FC236}">
                <a16:creationId xmlns:a16="http://schemas.microsoft.com/office/drawing/2014/main" id="{CBF2A0B5-43D8-0A42-8173-0DE7018AAB81}"/>
              </a:ext>
            </a:extLst>
          </p:cNvPr>
          <p:cNvSpPr txBox="1">
            <a:spLocks noChangeArrowheads="1"/>
          </p:cNvSpPr>
          <p:nvPr/>
        </p:nvSpPr>
        <p:spPr bwMode="auto">
          <a:xfrm>
            <a:off x="457201" y="794437"/>
            <a:ext cx="786781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50000"/>
              </a:spcBef>
              <a:buClr>
                <a:srgbClr val="887E6E"/>
              </a:buClr>
              <a:buFont typeface="Wingdings" panose="05000000000000000000" pitchFamily="2" charset="2"/>
              <a:buChar char="q"/>
              <a:defRPr>
                <a:solidFill>
                  <a:schemeClr val="tx1"/>
                </a:solidFill>
                <a:latin typeface="Arial" panose="020B0604020202020204" pitchFamily="34" charset="0"/>
                <a:cs typeface="Arial" panose="020B0604020202020204" pitchFamily="34" charset="0"/>
              </a:defRPr>
            </a:lvl1pPr>
            <a:lvl2pPr marL="742950" indent="-285750">
              <a:spcBef>
                <a:spcPct val="25000"/>
              </a:spcBef>
              <a:buClr>
                <a:srgbClr val="887E6E"/>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2pPr>
            <a:lvl3pPr marL="1143000" indent="-228600">
              <a:spcBef>
                <a:spcPct val="25000"/>
              </a:spcBef>
              <a:buClr>
                <a:srgbClr val="887E6E"/>
              </a:buClr>
              <a:buFont typeface="Wingdings" panose="05000000000000000000" pitchFamily="2" charset="2"/>
              <a:buChar char="q"/>
              <a:defRPr sz="1400">
                <a:solidFill>
                  <a:schemeClr val="tx1"/>
                </a:solidFill>
                <a:latin typeface="Arial" panose="020B0604020202020204" pitchFamily="34" charset="0"/>
                <a:cs typeface="Arial" panose="020B0604020202020204" pitchFamily="34" charset="0"/>
              </a:defRPr>
            </a:lvl3pPr>
            <a:lvl4pPr marL="1600200" indent="-228600">
              <a:spcBef>
                <a:spcPct val="25000"/>
              </a:spcBef>
              <a:buClr>
                <a:srgbClr val="887E6E"/>
              </a:buClr>
              <a:buChar char="–"/>
              <a:defRPr>
                <a:solidFill>
                  <a:schemeClr val="tx1"/>
                </a:solidFill>
                <a:latin typeface="Arial" panose="020B0604020202020204" pitchFamily="34" charset="0"/>
                <a:cs typeface="Arial" panose="020B0604020202020204" pitchFamily="34" charset="0"/>
              </a:defRPr>
            </a:lvl4pPr>
            <a:lvl5pPr marL="2057400" indent="-228600">
              <a:spcBef>
                <a:spcPct val="25000"/>
              </a:spcBef>
              <a:buClr>
                <a:srgbClr val="887E6E"/>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Clr>
                <a:srgbClr val="887E6E"/>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Clr>
                <a:srgbClr val="887E6E"/>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Clr>
                <a:srgbClr val="887E6E"/>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Clr>
                <a:srgbClr val="887E6E"/>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buClrTx/>
              <a:buFontTx/>
              <a:buNone/>
            </a:pPr>
            <a:r>
              <a:rPr lang="en-AU" altLang="en-US" sz="1600" dirty="0"/>
              <a:t>A subclass may explicitly access a method or attribute in its superclass with the </a:t>
            </a:r>
            <a:r>
              <a:rPr lang="en-AU" altLang="en-US" sz="1600" dirty="0">
                <a:latin typeface="Courier New" panose="02070309020205020404" pitchFamily="49" charset="0"/>
              </a:rPr>
              <a:t>super</a:t>
            </a:r>
            <a:r>
              <a:rPr lang="en-AU" altLang="en-US" sz="1600" dirty="0"/>
              <a:t> keyword.  When </a:t>
            </a:r>
            <a:r>
              <a:rPr lang="en-AU" altLang="en-US" sz="1600" dirty="0">
                <a:latin typeface="Courier New" panose="02070309020205020404" pitchFamily="49" charset="0"/>
              </a:rPr>
              <a:t>super</a:t>
            </a:r>
            <a:r>
              <a:rPr lang="en-AU" altLang="en-US" sz="1600" dirty="0"/>
              <a:t> is used to access the constructor of the superclass, it must be the first statement in the subclass’s constructor (constructors are covered further later in the lecture).</a:t>
            </a:r>
          </a:p>
          <a:p>
            <a:pPr>
              <a:buClrTx/>
              <a:buFontTx/>
              <a:buNone/>
            </a:pPr>
            <a:r>
              <a:rPr lang="en-AU" altLang="en-US" sz="1600" dirty="0"/>
              <a:t>The </a:t>
            </a:r>
            <a:r>
              <a:rPr lang="en-AU" altLang="en-US" sz="1600" dirty="0">
                <a:latin typeface="Courier New" panose="02070309020205020404" pitchFamily="49" charset="0"/>
              </a:rPr>
              <a:t>this</a:t>
            </a:r>
            <a:r>
              <a:rPr lang="en-AU" altLang="en-US" sz="1600" dirty="0"/>
              <a:t> keyword refers to the object through which the method or attribute is accessed (the current object.)  In the absence of an object reference (or class name, for static items), this is the implied reference.</a:t>
            </a:r>
          </a:p>
        </p:txBody>
      </p:sp>
      <p:sp>
        <p:nvSpPr>
          <p:cNvPr id="4" name="Text Box 7">
            <a:extLst>
              <a:ext uri="{FF2B5EF4-FFF2-40B4-BE49-F238E27FC236}">
                <a16:creationId xmlns:a16="http://schemas.microsoft.com/office/drawing/2014/main" id="{CBB67F63-AB45-CF4E-A489-C79DA370EF27}"/>
              </a:ext>
            </a:extLst>
          </p:cNvPr>
          <p:cNvSpPr txBox="1">
            <a:spLocks noChangeArrowheads="1"/>
          </p:cNvSpPr>
          <p:nvPr/>
        </p:nvSpPr>
        <p:spPr bwMode="auto">
          <a:xfrm>
            <a:off x="-177242" y="2817454"/>
            <a:ext cx="1020762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lr>
                <a:srgbClr val="887E6E"/>
              </a:buClr>
              <a:buFont typeface="Wingdings" panose="05000000000000000000" pitchFamily="2" charset="2"/>
              <a:buChar char="q"/>
              <a:defRPr>
                <a:solidFill>
                  <a:schemeClr val="tx1"/>
                </a:solidFill>
                <a:latin typeface="Arial" panose="020B0604020202020204" pitchFamily="34" charset="0"/>
                <a:cs typeface="Arial" panose="020B0604020202020204" pitchFamily="34" charset="0"/>
              </a:defRPr>
            </a:lvl1pPr>
            <a:lvl2pPr>
              <a:spcBef>
                <a:spcPct val="25000"/>
              </a:spcBef>
              <a:buClr>
                <a:srgbClr val="887E6E"/>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2pPr>
            <a:lvl3pPr marL="1143000" indent="-228600">
              <a:spcBef>
                <a:spcPct val="25000"/>
              </a:spcBef>
              <a:buClr>
                <a:srgbClr val="887E6E"/>
              </a:buClr>
              <a:buFont typeface="Wingdings" panose="05000000000000000000" pitchFamily="2" charset="2"/>
              <a:buChar char="q"/>
              <a:defRPr sz="1400">
                <a:solidFill>
                  <a:schemeClr val="tx1"/>
                </a:solidFill>
                <a:latin typeface="Arial" panose="020B0604020202020204" pitchFamily="34" charset="0"/>
                <a:cs typeface="Arial" panose="020B0604020202020204" pitchFamily="34" charset="0"/>
              </a:defRPr>
            </a:lvl3pPr>
            <a:lvl4pPr marL="1600200" indent="-228600">
              <a:spcBef>
                <a:spcPct val="25000"/>
              </a:spcBef>
              <a:buClr>
                <a:srgbClr val="887E6E"/>
              </a:buClr>
              <a:buChar char="–"/>
              <a:defRPr>
                <a:solidFill>
                  <a:schemeClr val="tx1"/>
                </a:solidFill>
                <a:latin typeface="Arial" panose="020B0604020202020204" pitchFamily="34" charset="0"/>
                <a:cs typeface="Arial" panose="020B0604020202020204" pitchFamily="34" charset="0"/>
              </a:defRPr>
            </a:lvl4pPr>
            <a:lvl5pPr marL="2057400" indent="-228600">
              <a:spcBef>
                <a:spcPct val="25000"/>
              </a:spcBef>
              <a:buClr>
                <a:srgbClr val="887E6E"/>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Clr>
                <a:srgbClr val="887E6E"/>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Clr>
                <a:srgbClr val="887E6E"/>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Clr>
                <a:srgbClr val="887E6E"/>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Clr>
                <a:srgbClr val="887E6E"/>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lvl="1">
              <a:spcBef>
                <a:spcPct val="0"/>
              </a:spcBef>
              <a:buClrTx/>
              <a:buFontTx/>
              <a:buNone/>
            </a:pPr>
            <a:r>
              <a:rPr lang="en-AU" altLang="en-US" sz="1400" b="1" dirty="0">
                <a:latin typeface="Courier New" panose="02070309020205020404" pitchFamily="49" charset="0"/>
              </a:rPr>
              <a:t>  public </a:t>
            </a:r>
            <a:r>
              <a:rPr lang="en-AU" altLang="en-US" sz="1400" b="1" dirty="0" err="1">
                <a:latin typeface="Courier New" panose="02070309020205020404" pitchFamily="49" charset="0"/>
              </a:rPr>
              <a:t>CreditAccount</a:t>
            </a:r>
            <a:r>
              <a:rPr lang="en-AU" altLang="en-US" sz="1400" b="1" dirty="0">
                <a:latin typeface="Courier New" panose="02070309020205020404" pitchFamily="49" charset="0"/>
              </a:rPr>
              <a:t>(</a:t>
            </a:r>
            <a:r>
              <a:rPr lang="en-AU" altLang="en-US" sz="1400" b="1" dirty="0" err="1">
                <a:latin typeface="Courier New" panose="02070309020205020404" pitchFamily="49" charset="0"/>
              </a:rPr>
              <a:t>int</a:t>
            </a:r>
            <a:r>
              <a:rPr lang="en-AU" altLang="en-US" sz="1400" b="1" dirty="0">
                <a:latin typeface="Courier New" panose="02070309020205020404" pitchFamily="49" charset="0"/>
              </a:rPr>
              <a:t> </a:t>
            </a:r>
            <a:r>
              <a:rPr lang="en-AU" altLang="en-US" sz="1400" b="1" dirty="0" err="1">
                <a:latin typeface="Courier New" panose="02070309020205020404" pitchFamily="49" charset="0"/>
              </a:rPr>
              <a:t>num</a:t>
            </a:r>
            <a:r>
              <a:rPr lang="en-AU" altLang="en-US" sz="1400" b="1" dirty="0">
                <a:latin typeface="Courier New" panose="02070309020205020404" pitchFamily="49" charset="0"/>
              </a:rPr>
              <a:t>, double </a:t>
            </a:r>
            <a:r>
              <a:rPr lang="en-AU" altLang="en-US" sz="1400" b="1" dirty="0" err="1">
                <a:latin typeface="Courier New" panose="02070309020205020404" pitchFamily="49" charset="0"/>
              </a:rPr>
              <a:t>creditLimit</a:t>
            </a:r>
            <a:r>
              <a:rPr lang="en-AU" altLang="en-US" sz="1400" b="1" dirty="0">
                <a:latin typeface="Courier New" panose="02070309020205020404" pitchFamily="49" charset="0"/>
              </a:rPr>
              <a:t>, </a:t>
            </a:r>
            <a:br>
              <a:rPr lang="en-AU" altLang="en-US" sz="1400" b="1" dirty="0">
                <a:latin typeface="Courier New" panose="02070309020205020404" pitchFamily="49" charset="0"/>
              </a:rPr>
            </a:br>
            <a:r>
              <a:rPr lang="en-AU" altLang="en-US" sz="1400" b="1" dirty="0">
                <a:latin typeface="Courier New" panose="02070309020205020404" pitchFamily="49" charset="0"/>
              </a:rPr>
              <a:t>                       double interest)</a:t>
            </a:r>
          </a:p>
          <a:p>
            <a:pPr lvl="1">
              <a:spcBef>
                <a:spcPct val="0"/>
              </a:spcBef>
              <a:buClrTx/>
              <a:buFontTx/>
              <a:buNone/>
            </a:pPr>
            <a:r>
              <a:rPr lang="en-AU" altLang="en-US" sz="1400" b="1" dirty="0">
                <a:latin typeface="Courier New" panose="02070309020205020404" pitchFamily="49" charset="0"/>
              </a:rPr>
              <a:t>  {</a:t>
            </a:r>
          </a:p>
          <a:p>
            <a:pPr lvl="1">
              <a:spcBef>
                <a:spcPct val="0"/>
              </a:spcBef>
              <a:buClrTx/>
              <a:buFontTx/>
              <a:buNone/>
            </a:pPr>
            <a:r>
              <a:rPr lang="en-AU" altLang="en-US" sz="1400" b="1" dirty="0">
                <a:latin typeface="Courier New" panose="02070309020205020404" pitchFamily="49" charset="0"/>
              </a:rPr>
              <a:t>    </a:t>
            </a:r>
            <a:r>
              <a:rPr lang="en-AU" altLang="en-US" sz="1400" b="1" dirty="0">
                <a:solidFill>
                  <a:srgbClr val="339933"/>
                </a:solidFill>
                <a:latin typeface="Courier New" panose="02070309020205020404" pitchFamily="49" charset="0"/>
              </a:rPr>
              <a:t>super(</a:t>
            </a:r>
            <a:r>
              <a:rPr lang="en-AU" altLang="en-US" sz="1400" b="1" dirty="0" err="1">
                <a:solidFill>
                  <a:srgbClr val="339933"/>
                </a:solidFill>
                <a:latin typeface="Courier New" panose="02070309020205020404" pitchFamily="49" charset="0"/>
              </a:rPr>
              <a:t>num</a:t>
            </a:r>
            <a:r>
              <a:rPr lang="en-AU" altLang="en-US" sz="1400" b="1" dirty="0">
                <a:solidFill>
                  <a:srgbClr val="339933"/>
                </a:solidFill>
                <a:latin typeface="Courier New" panose="02070309020205020404" pitchFamily="49" charset="0"/>
              </a:rPr>
              <a:t>, 0); // set the balance to 0 for new account</a:t>
            </a:r>
          </a:p>
          <a:p>
            <a:pPr lvl="1">
              <a:spcBef>
                <a:spcPct val="0"/>
              </a:spcBef>
              <a:buClrTx/>
              <a:buFontTx/>
              <a:buNone/>
            </a:pPr>
            <a:r>
              <a:rPr lang="en-AU" altLang="en-US" sz="1400" b="1" dirty="0">
                <a:latin typeface="Courier New" panose="02070309020205020404" pitchFamily="49" charset="0"/>
              </a:rPr>
              <a:t>    </a:t>
            </a:r>
            <a:r>
              <a:rPr lang="en-AU" altLang="en-US" sz="1400" b="1" dirty="0" err="1">
                <a:latin typeface="Courier New" panose="02070309020205020404" pitchFamily="49" charset="0"/>
              </a:rPr>
              <a:t>this.creditLimit</a:t>
            </a:r>
            <a:r>
              <a:rPr lang="en-AU" altLang="en-US" sz="1400" b="1" dirty="0">
                <a:latin typeface="Courier New" panose="02070309020205020404" pitchFamily="49" charset="0"/>
              </a:rPr>
              <a:t> = </a:t>
            </a:r>
            <a:r>
              <a:rPr lang="en-AU" altLang="en-US" sz="1400" b="1" dirty="0" err="1">
                <a:latin typeface="Courier New" panose="02070309020205020404" pitchFamily="49" charset="0"/>
              </a:rPr>
              <a:t>creditLimit</a:t>
            </a:r>
            <a:r>
              <a:rPr lang="en-AU" altLang="en-US" sz="1400" b="1" dirty="0">
                <a:latin typeface="Courier New" panose="02070309020205020404" pitchFamily="49" charset="0"/>
              </a:rPr>
              <a:t>; // this resolves the</a:t>
            </a:r>
          </a:p>
          <a:p>
            <a:pPr lvl="1">
              <a:spcBef>
                <a:spcPct val="0"/>
              </a:spcBef>
              <a:buClrTx/>
              <a:buFontTx/>
              <a:buNone/>
            </a:pPr>
            <a:r>
              <a:rPr lang="en-AU" altLang="en-US" sz="1400" b="1" dirty="0">
                <a:latin typeface="Courier New" panose="02070309020205020404" pitchFamily="49" charset="0"/>
              </a:rPr>
              <a:t>    </a:t>
            </a:r>
            <a:r>
              <a:rPr lang="en-AU" altLang="en-US" sz="1400" b="1" dirty="0" err="1">
                <a:latin typeface="Courier New" panose="02070309020205020404" pitchFamily="49" charset="0"/>
              </a:rPr>
              <a:t>this.interest</a:t>
            </a:r>
            <a:r>
              <a:rPr lang="en-AU" altLang="en-US" sz="1400" b="1" dirty="0">
                <a:latin typeface="Courier New" panose="02070309020205020404" pitchFamily="49" charset="0"/>
              </a:rPr>
              <a:t> = interest;       // ambiguity</a:t>
            </a:r>
          </a:p>
          <a:p>
            <a:pPr lvl="1">
              <a:spcBef>
                <a:spcPct val="0"/>
              </a:spcBef>
              <a:buClrTx/>
              <a:buFontTx/>
              <a:buNone/>
            </a:pPr>
            <a:r>
              <a:rPr lang="en-AU" altLang="en-US" sz="1400" b="1" dirty="0">
                <a:latin typeface="Courier New" panose="02070309020205020404" pitchFamily="49" charset="0"/>
              </a:rPr>
              <a:t>	 balance=0; // this is not necessary since no ambiguity</a:t>
            </a:r>
          </a:p>
          <a:p>
            <a:pPr lvl="1">
              <a:spcBef>
                <a:spcPct val="0"/>
              </a:spcBef>
              <a:buClrTx/>
              <a:buFontTx/>
              <a:buNone/>
            </a:pPr>
            <a:r>
              <a:rPr lang="en-AU" altLang="en-US" sz="1400" b="1" dirty="0">
                <a:latin typeface="Courier New" panose="02070309020205020404" pitchFamily="49" charset="0"/>
              </a:rPr>
              <a:t>  }</a:t>
            </a:r>
          </a:p>
          <a:p>
            <a:pPr eaLnBrk="1" hangingPunct="1">
              <a:spcBef>
                <a:spcPct val="0"/>
              </a:spcBef>
              <a:buClrTx/>
              <a:buFontTx/>
              <a:buNone/>
            </a:pPr>
            <a:endParaRPr lang="en-AU" altLang="en-US" sz="1400" b="1" dirty="0">
              <a:latin typeface="Courier New" panose="02070309020205020404" pitchFamily="49" charset="0"/>
            </a:endParaRPr>
          </a:p>
          <a:p>
            <a:pPr eaLnBrk="1" hangingPunct="1">
              <a:spcBef>
                <a:spcPct val="0"/>
              </a:spcBef>
              <a:buClrTx/>
              <a:buFontTx/>
              <a:buNone/>
            </a:pPr>
            <a:r>
              <a:rPr lang="en-AU" altLang="en-US" sz="1400" b="1" dirty="0">
                <a:latin typeface="Courier New" panose="02070309020205020404" pitchFamily="49" charset="0"/>
              </a:rPr>
              <a:t>   </a:t>
            </a:r>
            <a:endParaRPr lang="en-AU" altLang="en-US" sz="1400" b="1" dirty="0">
              <a:solidFill>
                <a:srgbClr val="996633"/>
              </a:solidFill>
              <a:latin typeface="Courier New" panose="02070309020205020404" pitchFamily="49" charset="0"/>
            </a:endParaRPr>
          </a:p>
        </p:txBody>
      </p:sp>
    </p:spTree>
    <p:extLst>
      <p:ext uri="{BB962C8B-B14F-4D97-AF65-F5344CB8AC3E}">
        <p14:creationId xmlns:p14="http://schemas.microsoft.com/office/powerpoint/2010/main" val="131256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BD662-1AD9-0644-AE80-920814EEA1D8}"/>
              </a:ext>
            </a:extLst>
          </p:cNvPr>
          <p:cNvSpPr>
            <a:spLocks noGrp="1"/>
          </p:cNvSpPr>
          <p:nvPr>
            <p:ph type="title"/>
          </p:nvPr>
        </p:nvSpPr>
        <p:spPr/>
        <p:txBody>
          <a:bodyPr/>
          <a:lstStyle/>
          <a:p>
            <a:r>
              <a:rPr lang="en-AU" sz="3200" dirty="0"/>
              <a:t>Using the </a:t>
            </a:r>
            <a:r>
              <a:rPr lang="en-AU" sz="3200" dirty="0">
                <a:solidFill>
                  <a:srgbClr val="FF0000"/>
                </a:solidFill>
              </a:rPr>
              <a:t>this</a:t>
            </a:r>
            <a:r>
              <a:rPr lang="en-AU" sz="3200" dirty="0"/>
              <a:t> reference</a:t>
            </a:r>
            <a:endParaRPr lang="en-AU" dirty="0"/>
          </a:p>
        </p:txBody>
      </p:sp>
      <p:sp>
        <p:nvSpPr>
          <p:cNvPr id="3" name="Rectangle 3">
            <a:extLst>
              <a:ext uri="{FF2B5EF4-FFF2-40B4-BE49-F238E27FC236}">
                <a16:creationId xmlns:a16="http://schemas.microsoft.com/office/drawing/2014/main" id="{2AF30B45-5C98-5F4A-B534-C31AF71EDEFC}"/>
              </a:ext>
            </a:extLst>
          </p:cNvPr>
          <p:cNvSpPr>
            <a:spLocks noChangeArrowheads="1"/>
          </p:cNvSpPr>
          <p:nvPr/>
        </p:nvSpPr>
        <p:spPr bwMode="auto">
          <a:xfrm>
            <a:off x="342270" y="802188"/>
            <a:ext cx="9388866" cy="498524"/>
          </a:xfrm>
          <a:prstGeom prst="rect">
            <a:avLst/>
          </a:prstGeom>
          <a:solidFill>
            <a:srgbClr val="FFFFCC"/>
          </a:solidFill>
          <a:ln w="9525">
            <a:solidFill>
              <a:schemeClr val="tx1"/>
            </a:solidFill>
            <a:miter lim="800000"/>
            <a:headEnd/>
            <a:tailEnd/>
          </a:ln>
        </p:spPr>
        <p:txBody>
          <a:bodyPr wrap="none" lIns="95156" tIns="47578" rIns="95156" bIns="47578" anchor="ctr"/>
          <a:lstStyle/>
          <a:p>
            <a:pPr algn="ctr">
              <a:defRPr/>
            </a:pPr>
            <a:r>
              <a:rPr lang="en-AU" b="1" dirty="0"/>
              <a:t>this</a:t>
            </a:r>
            <a:r>
              <a:rPr lang="en-AU" dirty="0"/>
              <a:t> refers to methods and instance variables of current object.</a:t>
            </a:r>
          </a:p>
        </p:txBody>
      </p:sp>
      <p:sp>
        <p:nvSpPr>
          <p:cNvPr id="4" name="Text Box 4">
            <a:extLst>
              <a:ext uri="{FF2B5EF4-FFF2-40B4-BE49-F238E27FC236}">
                <a16:creationId xmlns:a16="http://schemas.microsoft.com/office/drawing/2014/main" id="{321E7CAB-3EC2-0D46-82A9-9C18FA272227}"/>
              </a:ext>
            </a:extLst>
          </p:cNvPr>
          <p:cNvSpPr txBox="1">
            <a:spLocks noChangeArrowheads="1"/>
          </p:cNvSpPr>
          <p:nvPr/>
        </p:nvSpPr>
        <p:spPr bwMode="auto">
          <a:xfrm>
            <a:off x="259183" y="1797882"/>
            <a:ext cx="9305778" cy="2589075"/>
          </a:xfrm>
          <a:prstGeom prst="rect">
            <a:avLst/>
          </a:prstGeom>
          <a:noFill/>
          <a:ln>
            <a:noFill/>
          </a:ln>
          <a:extLst/>
        </p:spPr>
        <p:txBody>
          <a:bodyPr lIns="95156" tIns="47578" rIns="95156" bIns="47578">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gn="just">
              <a:defRPr/>
            </a:pPr>
            <a:r>
              <a:rPr lang="en-AU" sz="1600" b="1" dirty="0">
                <a:latin typeface="Courier New" pitchFamily="49" charset="0"/>
              </a:rPr>
              <a:t>class </a:t>
            </a:r>
            <a:r>
              <a:rPr lang="en-AU" sz="1600" b="1" dirty="0" err="1">
                <a:latin typeface="Courier New" pitchFamily="49" charset="0"/>
              </a:rPr>
              <a:t>SavingsAccount</a:t>
            </a:r>
            <a:r>
              <a:rPr lang="en-AU" sz="1600" b="1" dirty="0">
                <a:latin typeface="Courier New" pitchFamily="49" charset="0"/>
              </a:rPr>
              <a:t> extends Account</a:t>
            </a:r>
          </a:p>
          <a:p>
            <a:pPr algn="just">
              <a:defRPr/>
            </a:pPr>
            <a:r>
              <a:rPr lang="en-AU" sz="1600" b="1" dirty="0">
                <a:latin typeface="Courier New" pitchFamily="49" charset="0"/>
              </a:rPr>
              <a:t>{</a:t>
            </a:r>
            <a:endParaRPr lang="en-AU" sz="1400" b="1" dirty="0">
              <a:solidFill>
                <a:srgbClr val="FF0000"/>
              </a:solidFill>
              <a:latin typeface="Courier New" pitchFamily="49" charset="0"/>
            </a:endParaRPr>
          </a:p>
          <a:p>
            <a:pPr algn="just">
              <a:defRPr/>
            </a:pPr>
            <a:r>
              <a:rPr lang="en-AU" sz="1400" b="1" dirty="0">
                <a:solidFill>
                  <a:srgbClr val="FF0000"/>
                </a:solidFill>
                <a:latin typeface="Courier New" pitchFamily="49" charset="0"/>
              </a:rPr>
              <a:t>   public </a:t>
            </a:r>
            <a:r>
              <a:rPr lang="en-AU" sz="1400" b="1" dirty="0" err="1">
                <a:solidFill>
                  <a:srgbClr val="FF0000"/>
                </a:solidFill>
                <a:latin typeface="Courier New" pitchFamily="49" charset="0"/>
              </a:rPr>
              <a:t>SavingsAccount</a:t>
            </a:r>
            <a:r>
              <a:rPr lang="en-AU" sz="1400" b="1" dirty="0">
                <a:solidFill>
                  <a:srgbClr val="FF0000"/>
                </a:solidFill>
                <a:latin typeface="Courier New" pitchFamily="49" charset="0"/>
              </a:rPr>
              <a:t>(String </a:t>
            </a:r>
            <a:r>
              <a:rPr lang="en-AU" sz="1400" b="1" dirty="0" err="1">
                <a:solidFill>
                  <a:srgbClr val="FF0000"/>
                </a:solidFill>
                <a:latin typeface="Courier New" pitchFamily="49" charset="0"/>
              </a:rPr>
              <a:t>accountID</a:t>
            </a:r>
            <a:r>
              <a:rPr lang="en-AU" sz="1400" b="1" dirty="0">
                <a:solidFill>
                  <a:srgbClr val="FF0000"/>
                </a:solidFill>
                <a:latin typeface="Courier New" pitchFamily="49" charset="0"/>
              </a:rPr>
              <a:t>, String </a:t>
            </a:r>
          </a:p>
          <a:p>
            <a:pPr algn="just">
              <a:defRPr/>
            </a:pPr>
            <a:r>
              <a:rPr lang="en-AU" sz="1400" b="1" dirty="0">
                <a:solidFill>
                  <a:srgbClr val="FF0000"/>
                </a:solidFill>
                <a:latin typeface="Courier New" pitchFamily="49" charset="0"/>
              </a:rPr>
              <a:t>      </a:t>
            </a:r>
            <a:r>
              <a:rPr lang="en-AU" sz="1400" b="1" dirty="0" err="1">
                <a:solidFill>
                  <a:srgbClr val="FF0000"/>
                </a:solidFill>
                <a:latin typeface="Courier New" pitchFamily="49" charset="0"/>
              </a:rPr>
              <a:t>accountName</a:t>
            </a:r>
            <a:r>
              <a:rPr lang="en-AU" sz="1400" b="1" dirty="0">
                <a:solidFill>
                  <a:srgbClr val="FF0000"/>
                </a:solidFill>
                <a:latin typeface="Courier New" pitchFamily="49" charset="0"/>
              </a:rPr>
              <a:t>, double amount, double </a:t>
            </a:r>
            <a:r>
              <a:rPr lang="en-AU" sz="1400" b="1" dirty="0" err="1">
                <a:solidFill>
                  <a:srgbClr val="FF0000"/>
                </a:solidFill>
                <a:latin typeface="Courier New" pitchFamily="49" charset="0"/>
              </a:rPr>
              <a:t>minAmount</a:t>
            </a:r>
            <a:r>
              <a:rPr lang="en-AU" sz="1400" b="1" dirty="0">
                <a:solidFill>
                  <a:srgbClr val="FF0000"/>
                </a:solidFill>
                <a:latin typeface="Courier New" pitchFamily="49" charset="0"/>
              </a:rPr>
              <a:t>){</a:t>
            </a:r>
          </a:p>
          <a:p>
            <a:pPr algn="just">
              <a:defRPr/>
            </a:pPr>
            <a:r>
              <a:rPr lang="en-AU" sz="1400" b="1" dirty="0">
                <a:solidFill>
                  <a:srgbClr val="FF0000"/>
                </a:solidFill>
                <a:latin typeface="Courier New" pitchFamily="49" charset="0"/>
              </a:rPr>
              <a:t>      super(</a:t>
            </a:r>
            <a:r>
              <a:rPr lang="en-AU" sz="1400" b="1" dirty="0" err="1">
                <a:solidFill>
                  <a:srgbClr val="FF0000"/>
                </a:solidFill>
                <a:latin typeface="Courier New" pitchFamily="49" charset="0"/>
              </a:rPr>
              <a:t>accountID,accountName,amount</a:t>
            </a:r>
            <a:r>
              <a:rPr lang="en-AU" sz="1400" b="1" dirty="0">
                <a:solidFill>
                  <a:srgbClr val="FF0000"/>
                </a:solidFill>
                <a:latin typeface="Courier New" pitchFamily="49" charset="0"/>
              </a:rPr>
              <a:t>);</a:t>
            </a:r>
          </a:p>
          <a:p>
            <a:pPr algn="just">
              <a:defRPr/>
            </a:pPr>
            <a:r>
              <a:rPr lang="en-AU" sz="1400" b="1" dirty="0">
                <a:solidFill>
                  <a:srgbClr val="FF0000"/>
                </a:solidFill>
                <a:latin typeface="Courier New" pitchFamily="49" charset="0"/>
              </a:rPr>
              <a:t>      </a:t>
            </a:r>
            <a:r>
              <a:rPr lang="en-AU" sz="1400" b="1" dirty="0" err="1">
                <a:solidFill>
                  <a:srgbClr val="FF0000"/>
                </a:solidFill>
                <a:latin typeface="Courier New" pitchFamily="49" charset="0"/>
              </a:rPr>
              <a:t>this.minAmount</a:t>
            </a:r>
            <a:r>
              <a:rPr lang="en-AU" sz="1400" b="1" dirty="0">
                <a:solidFill>
                  <a:srgbClr val="FF0000"/>
                </a:solidFill>
                <a:latin typeface="Courier New" pitchFamily="49" charset="0"/>
              </a:rPr>
              <a:t> = </a:t>
            </a:r>
            <a:r>
              <a:rPr lang="en-AU" sz="1400" b="1" dirty="0" err="1">
                <a:solidFill>
                  <a:srgbClr val="FF0000"/>
                </a:solidFill>
                <a:latin typeface="Courier New" pitchFamily="49" charset="0"/>
              </a:rPr>
              <a:t>minAmount</a:t>
            </a:r>
            <a:r>
              <a:rPr lang="en-AU" sz="1400" b="1" dirty="0">
                <a:solidFill>
                  <a:srgbClr val="FF0000"/>
                </a:solidFill>
                <a:latin typeface="Courier New" pitchFamily="49" charset="0"/>
              </a:rPr>
              <a:t>;</a:t>
            </a:r>
          </a:p>
          <a:p>
            <a:pPr algn="just">
              <a:defRPr/>
            </a:pPr>
            <a:r>
              <a:rPr lang="en-AU" sz="1400" b="1" dirty="0">
                <a:solidFill>
                  <a:srgbClr val="FF0000"/>
                </a:solidFill>
                <a:latin typeface="Courier New" pitchFamily="49" charset="0"/>
              </a:rPr>
              <a:t>   }</a:t>
            </a:r>
          </a:p>
          <a:p>
            <a:pPr algn="just">
              <a:defRPr/>
            </a:pPr>
            <a:r>
              <a:rPr lang="en-AU" sz="1400" b="1" dirty="0">
                <a:solidFill>
                  <a:srgbClr val="FF0000"/>
                </a:solidFill>
                <a:latin typeface="Courier New" pitchFamily="49" charset="0"/>
              </a:rPr>
              <a:t> </a:t>
            </a:r>
          </a:p>
          <a:p>
            <a:pPr algn="just">
              <a:defRPr/>
            </a:pPr>
            <a:r>
              <a:rPr lang="en-AU" sz="1400" b="1" dirty="0">
                <a:solidFill>
                  <a:srgbClr val="FF0000"/>
                </a:solidFill>
                <a:latin typeface="Courier New" pitchFamily="49" charset="0"/>
              </a:rPr>
              <a:t>   . . .</a:t>
            </a:r>
          </a:p>
          <a:p>
            <a:pPr algn="just">
              <a:defRPr/>
            </a:pPr>
            <a:r>
              <a:rPr lang="en-AU" sz="1400" b="1" dirty="0">
                <a:solidFill>
                  <a:srgbClr val="FF0000"/>
                </a:solidFill>
                <a:latin typeface="Courier New" pitchFamily="49" charset="0"/>
              </a:rPr>
              <a:t>   private double </a:t>
            </a:r>
            <a:r>
              <a:rPr lang="en-AU" sz="1400" b="1" dirty="0" err="1">
                <a:solidFill>
                  <a:srgbClr val="FF0000"/>
                </a:solidFill>
                <a:latin typeface="Courier New" pitchFamily="49" charset="0"/>
              </a:rPr>
              <a:t>minAmount</a:t>
            </a:r>
            <a:r>
              <a:rPr lang="en-AU" sz="1400" b="1" dirty="0">
                <a:solidFill>
                  <a:srgbClr val="FF0000"/>
                </a:solidFill>
                <a:latin typeface="Courier New" pitchFamily="49" charset="0"/>
              </a:rPr>
              <a:t>;</a:t>
            </a:r>
          </a:p>
          <a:p>
            <a:pPr algn="just">
              <a:defRPr/>
            </a:pPr>
            <a:r>
              <a:rPr lang="en-AU" sz="1600" b="1" dirty="0">
                <a:latin typeface="Palatino"/>
              </a:rPr>
              <a:t>}</a:t>
            </a:r>
            <a:endParaRPr lang="en-AU" sz="1600" dirty="0">
              <a:latin typeface="Times New Roman" pitchFamily="18" charset="0"/>
            </a:endParaRPr>
          </a:p>
        </p:txBody>
      </p:sp>
      <p:grpSp>
        <p:nvGrpSpPr>
          <p:cNvPr id="5" name="Group 5">
            <a:extLst>
              <a:ext uri="{FF2B5EF4-FFF2-40B4-BE49-F238E27FC236}">
                <a16:creationId xmlns:a16="http://schemas.microsoft.com/office/drawing/2014/main" id="{9BB6A132-8C2D-F945-842B-F229D1B2A568}"/>
              </a:ext>
            </a:extLst>
          </p:cNvPr>
          <p:cNvGrpSpPr>
            <a:grpSpLocks/>
          </p:cNvGrpSpPr>
          <p:nvPr/>
        </p:nvGrpSpPr>
        <p:grpSpPr bwMode="auto">
          <a:xfrm>
            <a:off x="3418232" y="2870616"/>
            <a:ext cx="4152634" cy="1549233"/>
            <a:chOff x="1585" y="2724"/>
            <a:chExt cx="2399" cy="895"/>
          </a:xfrm>
        </p:grpSpPr>
        <p:sp>
          <p:nvSpPr>
            <p:cNvPr id="6" name="Line 6">
              <a:extLst>
                <a:ext uri="{FF2B5EF4-FFF2-40B4-BE49-F238E27FC236}">
                  <a16:creationId xmlns:a16="http://schemas.microsoft.com/office/drawing/2014/main" id="{0007A7D7-EAD1-C848-AB61-38BB5AF962E5}"/>
                </a:ext>
              </a:extLst>
            </p:cNvPr>
            <p:cNvSpPr>
              <a:spLocks noChangeShapeType="1"/>
            </p:cNvSpPr>
            <p:nvPr/>
          </p:nvSpPr>
          <p:spPr bwMode="auto">
            <a:xfrm>
              <a:off x="1585" y="3339"/>
              <a:ext cx="1151" cy="151"/>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AU" sz="1100"/>
            </a:p>
          </p:txBody>
        </p:sp>
        <p:sp>
          <p:nvSpPr>
            <p:cNvPr id="7" name="Line 7">
              <a:extLst>
                <a:ext uri="{FF2B5EF4-FFF2-40B4-BE49-F238E27FC236}">
                  <a16:creationId xmlns:a16="http://schemas.microsoft.com/office/drawing/2014/main" id="{2788AC31-B2A5-C241-B8AB-F8777693541D}"/>
                </a:ext>
              </a:extLst>
            </p:cNvPr>
            <p:cNvSpPr>
              <a:spLocks noChangeShapeType="1"/>
            </p:cNvSpPr>
            <p:nvPr/>
          </p:nvSpPr>
          <p:spPr bwMode="auto">
            <a:xfrm flipH="1" flipV="1">
              <a:off x="2844" y="2724"/>
              <a:ext cx="420" cy="64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sz="1100"/>
            </a:p>
          </p:txBody>
        </p:sp>
        <p:sp>
          <p:nvSpPr>
            <p:cNvPr id="8" name="Text Box 8">
              <a:extLst>
                <a:ext uri="{FF2B5EF4-FFF2-40B4-BE49-F238E27FC236}">
                  <a16:creationId xmlns:a16="http://schemas.microsoft.com/office/drawing/2014/main" id="{22046E1D-2349-AD48-8282-4E5A5D551480}"/>
                </a:ext>
              </a:extLst>
            </p:cNvPr>
            <p:cNvSpPr txBox="1">
              <a:spLocks noChangeArrowheads="1"/>
            </p:cNvSpPr>
            <p:nvPr/>
          </p:nvSpPr>
          <p:spPr bwMode="auto">
            <a:xfrm>
              <a:off x="2736" y="3388"/>
              <a:ext cx="1248" cy="231"/>
            </a:xfrm>
            <a:prstGeom prst="rect">
              <a:avLst/>
            </a:prstGeom>
            <a:noFill/>
            <a:ln>
              <a:noFill/>
            </a:ln>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defRPr/>
              </a:pPr>
              <a:r>
                <a:rPr lang="en-AU" sz="2000" b="1" dirty="0">
                  <a:latin typeface="Times New Roman" pitchFamily="18" charset="0"/>
                </a:rPr>
                <a:t>Same name ?</a:t>
              </a:r>
            </a:p>
          </p:txBody>
        </p:sp>
      </p:grpSp>
      <p:grpSp>
        <p:nvGrpSpPr>
          <p:cNvPr id="9" name="Group 9">
            <a:extLst>
              <a:ext uri="{FF2B5EF4-FFF2-40B4-BE49-F238E27FC236}">
                <a16:creationId xmlns:a16="http://schemas.microsoft.com/office/drawing/2014/main" id="{DB7AE8E4-6A0C-B94B-A3C6-6D2D3D809222}"/>
              </a:ext>
            </a:extLst>
          </p:cNvPr>
          <p:cNvGrpSpPr>
            <a:grpSpLocks/>
          </p:cNvGrpSpPr>
          <p:nvPr/>
        </p:nvGrpSpPr>
        <p:grpSpPr bwMode="auto">
          <a:xfrm>
            <a:off x="2793346" y="3225286"/>
            <a:ext cx="5234500" cy="474290"/>
            <a:chOff x="816" y="2928"/>
            <a:chExt cx="3024" cy="274"/>
          </a:xfrm>
        </p:grpSpPr>
        <p:sp>
          <p:nvSpPr>
            <p:cNvPr id="10" name="Line 10">
              <a:extLst>
                <a:ext uri="{FF2B5EF4-FFF2-40B4-BE49-F238E27FC236}">
                  <a16:creationId xmlns:a16="http://schemas.microsoft.com/office/drawing/2014/main" id="{76A19DC3-960E-D94A-AB33-C5AAF4177FDA}"/>
                </a:ext>
              </a:extLst>
            </p:cNvPr>
            <p:cNvSpPr>
              <a:spLocks noChangeShapeType="1"/>
            </p:cNvSpPr>
            <p:nvPr/>
          </p:nvSpPr>
          <p:spPr bwMode="auto">
            <a:xfrm>
              <a:off x="960" y="2928"/>
              <a:ext cx="288" cy="144"/>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AU" sz="1100"/>
            </a:p>
          </p:txBody>
        </p:sp>
        <p:sp>
          <p:nvSpPr>
            <p:cNvPr id="11" name="Text Box 11">
              <a:extLst>
                <a:ext uri="{FF2B5EF4-FFF2-40B4-BE49-F238E27FC236}">
                  <a16:creationId xmlns:a16="http://schemas.microsoft.com/office/drawing/2014/main" id="{811B4E5F-ECAA-E349-865F-166F7F974E71}"/>
                </a:ext>
              </a:extLst>
            </p:cNvPr>
            <p:cNvSpPr txBox="1">
              <a:spLocks noChangeArrowheads="1"/>
            </p:cNvSpPr>
            <p:nvPr/>
          </p:nvSpPr>
          <p:spPr bwMode="auto">
            <a:xfrm>
              <a:off x="816" y="3024"/>
              <a:ext cx="3024" cy="178"/>
            </a:xfrm>
            <a:prstGeom prst="rect">
              <a:avLst/>
            </a:prstGeom>
            <a:noFill/>
            <a:ln>
              <a:noFill/>
            </a:ln>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defRPr/>
              </a:pPr>
              <a:r>
                <a:rPr lang="en-AU" sz="1400" b="1" dirty="0" err="1">
                  <a:latin typeface="Times New Roman" pitchFamily="18" charset="0"/>
                </a:rPr>
                <a:t>minAmount</a:t>
              </a:r>
              <a:r>
                <a:rPr lang="en-AU" sz="1400" b="1" dirty="0">
                  <a:latin typeface="Times New Roman" pitchFamily="18" charset="0"/>
                </a:rPr>
                <a:t> of current object (explicit)</a:t>
              </a:r>
              <a:endParaRPr lang="en-AU" sz="1400" dirty="0">
                <a:latin typeface="Times New Roman" pitchFamily="18" charset="0"/>
              </a:endParaRPr>
            </a:p>
          </p:txBody>
        </p:sp>
      </p:grpSp>
    </p:spTree>
    <p:extLst>
      <p:ext uri="{BB962C8B-B14F-4D97-AF65-F5344CB8AC3E}">
        <p14:creationId xmlns:p14="http://schemas.microsoft.com/office/powerpoint/2010/main" val="4004086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additive="base">
                                        <p:cTn id="25" dur="500" fill="hold"/>
                                        <p:tgtEl>
                                          <p:spTgt spid="4">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 calcmode="lin" valueType="num">
                                      <p:cBhvr additive="base">
                                        <p:cTn id="31" dur="500" fill="hold"/>
                                        <p:tgtEl>
                                          <p:spTgt spid="4">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 calcmode="lin" valueType="num">
                                      <p:cBhvr additive="base">
                                        <p:cTn id="37" dur="500" fill="hold"/>
                                        <p:tgtEl>
                                          <p:spTgt spid="4">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anim calcmode="lin" valueType="num">
                                      <p:cBhvr additive="base">
                                        <p:cTn id="43" dur="500" fill="hold"/>
                                        <p:tgtEl>
                                          <p:spTgt spid="4">
                                            <p:txEl>
                                              <p:pRg st="5" end="5"/>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 calcmode="lin" valueType="num">
                                      <p:cBhvr additive="base">
                                        <p:cTn id="49" dur="500" fill="hold"/>
                                        <p:tgtEl>
                                          <p:spTgt spid="4">
                                            <p:txEl>
                                              <p:pRg st="6" end="6"/>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4">
                                            <p:txEl>
                                              <p:pRg st="7" end="7"/>
                                            </p:txEl>
                                          </p:spTgt>
                                        </p:tgtEl>
                                        <p:attrNameLst>
                                          <p:attrName>style.visibility</p:attrName>
                                        </p:attrNameLst>
                                      </p:cBhvr>
                                      <p:to>
                                        <p:strVal val="visible"/>
                                      </p:to>
                                    </p:set>
                                    <p:anim calcmode="lin" valueType="num">
                                      <p:cBhvr additive="base">
                                        <p:cTn id="55" dur="500" fill="hold"/>
                                        <p:tgtEl>
                                          <p:spTgt spid="4">
                                            <p:txEl>
                                              <p:pRg st="7" end="7"/>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4">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4">
                                            <p:txEl>
                                              <p:pRg st="8" end="8"/>
                                            </p:txEl>
                                          </p:spTgt>
                                        </p:tgtEl>
                                        <p:attrNameLst>
                                          <p:attrName>style.visibility</p:attrName>
                                        </p:attrNameLst>
                                      </p:cBhvr>
                                      <p:to>
                                        <p:strVal val="visible"/>
                                      </p:to>
                                    </p:set>
                                    <p:anim calcmode="lin" valueType="num">
                                      <p:cBhvr additive="base">
                                        <p:cTn id="61" dur="500" fill="hold"/>
                                        <p:tgtEl>
                                          <p:spTgt spid="4">
                                            <p:txEl>
                                              <p:pRg st="8" end="8"/>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4">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4">
                                            <p:txEl>
                                              <p:pRg st="9" end="9"/>
                                            </p:txEl>
                                          </p:spTgt>
                                        </p:tgtEl>
                                        <p:attrNameLst>
                                          <p:attrName>style.visibility</p:attrName>
                                        </p:attrNameLst>
                                      </p:cBhvr>
                                      <p:to>
                                        <p:strVal val="visible"/>
                                      </p:to>
                                    </p:set>
                                    <p:anim calcmode="lin" valueType="num">
                                      <p:cBhvr additive="base">
                                        <p:cTn id="67" dur="500" fill="hold"/>
                                        <p:tgtEl>
                                          <p:spTgt spid="4">
                                            <p:txEl>
                                              <p:pRg st="9" end="9"/>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4">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4">
                                            <p:txEl>
                                              <p:pRg st="10" end="10"/>
                                            </p:txEl>
                                          </p:spTgt>
                                        </p:tgtEl>
                                        <p:attrNameLst>
                                          <p:attrName>style.visibility</p:attrName>
                                        </p:attrNameLst>
                                      </p:cBhvr>
                                      <p:to>
                                        <p:strVal val="visible"/>
                                      </p:to>
                                    </p:set>
                                    <p:anim calcmode="lin" valueType="num">
                                      <p:cBhvr additive="base">
                                        <p:cTn id="73" dur="500" fill="hold"/>
                                        <p:tgtEl>
                                          <p:spTgt spid="4">
                                            <p:txEl>
                                              <p:pRg st="10" end="1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4">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nodeType="clickEffect">
                                  <p:stCondLst>
                                    <p:cond delay="0"/>
                                  </p:stCondLst>
                                  <p:childTnLst>
                                    <p:set>
                                      <p:cBhvr>
                                        <p:cTn id="78" dur="1" fill="hold">
                                          <p:stCondLst>
                                            <p:cond delay="0"/>
                                          </p:stCondLst>
                                        </p:cTn>
                                        <p:tgtEl>
                                          <p:spTgt spid="5"/>
                                        </p:tgtEl>
                                        <p:attrNameLst>
                                          <p:attrName>style.visibility</p:attrName>
                                        </p:attrNameLst>
                                      </p:cBhvr>
                                      <p:to>
                                        <p:strVal val="visible"/>
                                      </p:to>
                                    </p:set>
                                    <p:anim calcmode="lin" valueType="num">
                                      <p:cBhvr additive="base">
                                        <p:cTn id="79" dur="500" fill="hold"/>
                                        <p:tgtEl>
                                          <p:spTgt spid="5"/>
                                        </p:tgtEl>
                                        <p:attrNameLst>
                                          <p:attrName>ppt_x</p:attrName>
                                        </p:attrNameLst>
                                      </p:cBhvr>
                                      <p:tavLst>
                                        <p:tav tm="0">
                                          <p:val>
                                            <p:strVal val="1+#ppt_w/2"/>
                                          </p:val>
                                        </p:tav>
                                        <p:tav tm="100000">
                                          <p:val>
                                            <p:strVal val="#ppt_x"/>
                                          </p:val>
                                        </p:tav>
                                      </p:tavLst>
                                    </p:anim>
                                    <p:anim calcmode="lin" valueType="num">
                                      <p:cBhvr additive="base">
                                        <p:cTn id="8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2" fill="hold" nodeType="clickEffect">
                                  <p:stCondLst>
                                    <p:cond delay="0"/>
                                  </p:stCondLst>
                                  <p:childTnLst>
                                    <p:set>
                                      <p:cBhvr>
                                        <p:cTn id="84" dur="1" fill="hold">
                                          <p:stCondLst>
                                            <p:cond delay="0"/>
                                          </p:stCondLst>
                                        </p:cTn>
                                        <p:tgtEl>
                                          <p:spTgt spid="9"/>
                                        </p:tgtEl>
                                        <p:attrNameLst>
                                          <p:attrName>style.visibility</p:attrName>
                                        </p:attrNameLst>
                                      </p:cBhvr>
                                      <p:to>
                                        <p:strVal val="visible"/>
                                      </p:to>
                                    </p:set>
                                    <p:anim calcmode="lin" valueType="num">
                                      <p:cBhvr additive="base">
                                        <p:cTn id="85" dur="500" fill="hold"/>
                                        <p:tgtEl>
                                          <p:spTgt spid="9"/>
                                        </p:tgtEl>
                                        <p:attrNameLst>
                                          <p:attrName>ppt_x</p:attrName>
                                        </p:attrNameLst>
                                      </p:cBhvr>
                                      <p:tavLst>
                                        <p:tav tm="0">
                                          <p:val>
                                            <p:strVal val="1+#ppt_w/2"/>
                                          </p:val>
                                        </p:tav>
                                        <p:tav tm="100000">
                                          <p:val>
                                            <p:strVal val="#ppt_x"/>
                                          </p:val>
                                        </p:tav>
                                      </p:tavLst>
                                    </p:anim>
                                    <p:anim calcmode="lin" valueType="num">
                                      <p:cBhvr additive="base">
                                        <p:cTn id="8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4"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E27D1-6AC4-5746-8496-56170A3E7B80}"/>
              </a:ext>
            </a:extLst>
          </p:cNvPr>
          <p:cNvSpPr>
            <a:spLocks noGrp="1"/>
          </p:cNvSpPr>
          <p:nvPr>
            <p:ph type="title"/>
          </p:nvPr>
        </p:nvSpPr>
        <p:spPr/>
        <p:txBody>
          <a:bodyPr/>
          <a:lstStyle/>
          <a:p>
            <a:r>
              <a:rPr lang="en-AU" sz="3200" dirty="0" err="1"/>
              <a:t>SavingsAccount</a:t>
            </a:r>
            <a:r>
              <a:rPr lang="en-AU" sz="3200" dirty="0"/>
              <a:t> Multiple Constructors</a:t>
            </a:r>
            <a:endParaRPr lang="en-AU" dirty="0"/>
          </a:p>
        </p:txBody>
      </p:sp>
      <p:sp>
        <p:nvSpPr>
          <p:cNvPr id="3" name="Text Box 3">
            <a:extLst>
              <a:ext uri="{FF2B5EF4-FFF2-40B4-BE49-F238E27FC236}">
                <a16:creationId xmlns:a16="http://schemas.microsoft.com/office/drawing/2014/main" id="{EB1A7CDD-A6C7-1140-9330-7D389EB85C8D}"/>
              </a:ext>
            </a:extLst>
          </p:cNvPr>
          <p:cNvSpPr txBox="1">
            <a:spLocks noChangeArrowheads="1"/>
          </p:cNvSpPr>
          <p:nvPr/>
        </p:nvSpPr>
        <p:spPr bwMode="auto">
          <a:xfrm>
            <a:off x="457201" y="1032588"/>
            <a:ext cx="6840829" cy="107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nSpc>
                <a:spcPct val="75000"/>
              </a:lnSpc>
              <a:spcBef>
                <a:spcPct val="50000"/>
              </a:spcBef>
            </a:pPr>
            <a:r>
              <a:rPr lang="en-AU" sz="1400" b="1" dirty="0" err="1">
                <a:latin typeface="Times New Roman" pitchFamily="18" charset="0"/>
              </a:rPr>
              <a:t>SavingsAccount</a:t>
            </a:r>
            <a:r>
              <a:rPr lang="en-AU" sz="1400" b="1" dirty="0">
                <a:latin typeface="Times New Roman" pitchFamily="18" charset="0"/>
              </a:rPr>
              <a:t> = new </a:t>
            </a:r>
            <a:r>
              <a:rPr lang="en-AU" sz="1400" b="1" dirty="0" err="1">
                <a:latin typeface="Times New Roman" pitchFamily="18" charset="0"/>
              </a:rPr>
              <a:t>SavingsAccount</a:t>
            </a:r>
            <a:r>
              <a:rPr lang="en-AU" sz="1400" b="1" dirty="0">
                <a:latin typeface="Times New Roman" pitchFamily="18" charset="0"/>
              </a:rPr>
              <a:t>(“s1234”,”Sam”, 120, 100);</a:t>
            </a:r>
          </a:p>
          <a:p>
            <a:pPr>
              <a:lnSpc>
                <a:spcPct val="75000"/>
              </a:lnSpc>
              <a:spcBef>
                <a:spcPct val="50000"/>
              </a:spcBef>
            </a:pPr>
            <a:r>
              <a:rPr lang="en-AU" sz="1400" b="1" dirty="0" err="1">
                <a:latin typeface="Times New Roman" pitchFamily="18" charset="0"/>
              </a:rPr>
              <a:t>SavingsAccount</a:t>
            </a:r>
            <a:r>
              <a:rPr lang="en-AU" sz="1400" b="1" dirty="0">
                <a:latin typeface="Times New Roman" pitchFamily="18" charset="0"/>
              </a:rPr>
              <a:t> = new </a:t>
            </a:r>
            <a:r>
              <a:rPr lang="en-AU" sz="1400" b="1" dirty="0" err="1">
                <a:latin typeface="Times New Roman" pitchFamily="18" charset="0"/>
              </a:rPr>
              <a:t>SavingsAccount</a:t>
            </a:r>
            <a:r>
              <a:rPr lang="en-AU" sz="1400" b="1" dirty="0">
                <a:latin typeface="Times New Roman" pitchFamily="18" charset="0"/>
              </a:rPr>
              <a:t>(“s1235”,”Tom”, 3500, </a:t>
            </a:r>
            <a:r>
              <a:rPr lang="en-AU" sz="1400" b="1" dirty="0">
                <a:solidFill>
                  <a:srgbClr val="CC0000"/>
                </a:solidFill>
                <a:latin typeface="Times New Roman" pitchFamily="18" charset="0"/>
              </a:rPr>
              <a:t>0</a:t>
            </a:r>
            <a:r>
              <a:rPr lang="en-AU" sz="1400" b="1" dirty="0">
                <a:latin typeface="Times New Roman" pitchFamily="18" charset="0"/>
              </a:rPr>
              <a:t>);</a:t>
            </a:r>
          </a:p>
          <a:p>
            <a:pPr>
              <a:lnSpc>
                <a:spcPct val="75000"/>
              </a:lnSpc>
              <a:spcBef>
                <a:spcPct val="50000"/>
              </a:spcBef>
            </a:pPr>
            <a:r>
              <a:rPr lang="en-AU" sz="1400" b="1" dirty="0" err="1">
                <a:latin typeface="Times New Roman" pitchFamily="18" charset="0"/>
              </a:rPr>
              <a:t>SavingsAccount</a:t>
            </a:r>
            <a:r>
              <a:rPr lang="en-AU" sz="1400" b="1" dirty="0">
                <a:latin typeface="Times New Roman" pitchFamily="18" charset="0"/>
              </a:rPr>
              <a:t> = new </a:t>
            </a:r>
            <a:r>
              <a:rPr lang="en-AU" sz="1400" b="1" dirty="0" err="1">
                <a:latin typeface="Times New Roman" pitchFamily="18" charset="0"/>
              </a:rPr>
              <a:t>SavingsAccount</a:t>
            </a:r>
            <a:r>
              <a:rPr lang="en-AU" sz="1400" b="1" dirty="0">
                <a:latin typeface="Times New Roman" pitchFamily="18" charset="0"/>
              </a:rPr>
              <a:t>(“s1236”,”Tom”, 4200, </a:t>
            </a:r>
            <a:r>
              <a:rPr lang="en-AU" sz="1400" b="1" dirty="0">
                <a:solidFill>
                  <a:srgbClr val="CC0000"/>
                </a:solidFill>
                <a:latin typeface="Times New Roman" pitchFamily="18" charset="0"/>
              </a:rPr>
              <a:t>0</a:t>
            </a:r>
            <a:r>
              <a:rPr lang="en-AU" sz="1400" b="1" dirty="0">
                <a:latin typeface="Times New Roman" pitchFamily="18" charset="0"/>
              </a:rPr>
              <a:t>);</a:t>
            </a:r>
          </a:p>
          <a:p>
            <a:pPr>
              <a:lnSpc>
                <a:spcPct val="75000"/>
              </a:lnSpc>
              <a:spcBef>
                <a:spcPct val="50000"/>
              </a:spcBef>
            </a:pPr>
            <a:r>
              <a:rPr lang="en-AU" sz="1400" b="1" dirty="0" err="1">
                <a:latin typeface="Times New Roman" pitchFamily="18" charset="0"/>
              </a:rPr>
              <a:t>SavingsAccount</a:t>
            </a:r>
            <a:r>
              <a:rPr lang="en-AU" sz="1400" b="1" dirty="0">
                <a:latin typeface="Times New Roman" pitchFamily="18" charset="0"/>
              </a:rPr>
              <a:t> = new </a:t>
            </a:r>
            <a:r>
              <a:rPr lang="en-AU" sz="1400" b="1" dirty="0" err="1">
                <a:latin typeface="Times New Roman" pitchFamily="18" charset="0"/>
              </a:rPr>
              <a:t>SavingsAccount</a:t>
            </a:r>
            <a:r>
              <a:rPr lang="en-AU" sz="1400" b="1" dirty="0">
                <a:latin typeface="Times New Roman" pitchFamily="18" charset="0"/>
              </a:rPr>
              <a:t>(“s1237”,”Tom”, 3800, </a:t>
            </a:r>
            <a:r>
              <a:rPr lang="en-AU" sz="1400" b="1" dirty="0">
                <a:solidFill>
                  <a:srgbClr val="CC0000"/>
                </a:solidFill>
                <a:latin typeface="Times New Roman" pitchFamily="18" charset="0"/>
              </a:rPr>
              <a:t>0</a:t>
            </a:r>
            <a:r>
              <a:rPr lang="en-AU" sz="1400" b="1" dirty="0">
                <a:latin typeface="Times New Roman" pitchFamily="18" charset="0"/>
              </a:rPr>
              <a:t>);</a:t>
            </a:r>
          </a:p>
        </p:txBody>
      </p:sp>
      <p:sp>
        <p:nvSpPr>
          <p:cNvPr id="4" name="Text Box 4">
            <a:extLst>
              <a:ext uri="{FF2B5EF4-FFF2-40B4-BE49-F238E27FC236}">
                <a16:creationId xmlns:a16="http://schemas.microsoft.com/office/drawing/2014/main" id="{9C2A5C9C-AA56-094D-8A79-B49333DE6D2D}"/>
              </a:ext>
            </a:extLst>
          </p:cNvPr>
          <p:cNvSpPr txBox="1">
            <a:spLocks noChangeArrowheads="1"/>
          </p:cNvSpPr>
          <p:nvPr/>
        </p:nvSpPr>
        <p:spPr bwMode="auto">
          <a:xfrm>
            <a:off x="5623586" y="886766"/>
            <a:ext cx="2600004" cy="1289032"/>
          </a:xfrm>
          <a:prstGeom prst="rect">
            <a:avLst/>
          </a:prstGeom>
          <a:solidFill>
            <a:srgbClr val="FFFFCC"/>
          </a:solidFill>
          <a:ln w="9525">
            <a:noFill/>
            <a:miter lim="800000"/>
            <a:headEnd/>
            <a:tailEnd/>
          </a:ln>
          <a:effectLst>
            <a:outerShdw dist="35921" dir="2700000" algn="ctr" rotWithShape="0">
              <a:schemeClr val="bg2"/>
            </a:outerShdw>
          </a:effectLst>
        </p:spPr>
        <p:txBody>
          <a:bodyPr wrap="square" lIns="103085" tIns="51543" rIns="103085" bIns="51543">
            <a:spAutoFit/>
          </a:bodyPr>
          <a:lstStyle/>
          <a:p>
            <a:pPr eaLnBrk="0" hangingPunct="0">
              <a:spcBef>
                <a:spcPct val="50000"/>
              </a:spcBef>
              <a:defRPr/>
            </a:pPr>
            <a:r>
              <a:rPr lang="en-AU" sz="1400" b="1" dirty="0">
                <a:latin typeface="Times New Roman" charset="0"/>
                <a:ea typeface="+mn-ea"/>
                <a:cs typeface="+mn-cs"/>
              </a:rPr>
              <a:t>Most accounts have minimum amount set to 0.</a:t>
            </a:r>
          </a:p>
          <a:p>
            <a:pPr eaLnBrk="0" hangingPunct="0">
              <a:spcBef>
                <a:spcPct val="50000"/>
              </a:spcBef>
              <a:defRPr/>
            </a:pPr>
            <a:r>
              <a:rPr lang="en-AU" sz="1400" b="1" dirty="0">
                <a:latin typeface="Times New Roman" charset="0"/>
                <a:ea typeface="+mn-ea"/>
                <a:cs typeface="+mn-cs"/>
              </a:rPr>
              <a:t>Why not provide a constructor which will set it to 0 if no value is passed for min Amount ?</a:t>
            </a:r>
          </a:p>
        </p:txBody>
      </p:sp>
      <p:sp>
        <p:nvSpPr>
          <p:cNvPr id="5" name="Text Box 5">
            <a:extLst>
              <a:ext uri="{FF2B5EF4-FFF2-40B4-BE49-F238E27FC236}">
                <a16:creationId xmlns:a16="http://schemas.microsoft.com/office/drawing/2014/main" id="{84A634D9-2183-104C-9C3E-6A48A49E4045}"/>
              </a:ext>
            </a:extLst>
          </p:cNvPr>
          <p:cNvSpPr txBox="1">
            <a:spLocks noChangeArrowheads="1"/>
          </p:cNvSpPr>
          <p:nvPr/>
        </p:nvSpPr>
        <p:spPr bwMode="auto">
          <a:xfrm>
            <a:off x="457201" y="2966604"/>
            <a:ext cx="9091136" cy="1181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085" tIns="51543" rIns="103085" bIns="51543">
            <a:spAutoFit/>
          </a:bodyPr>
          <a:lstStyle>
            <a:lvl1pPr eaLnBrk="0" hangingPunct="0">
              <a:defRPr>
                <a:solidFill>
                  <a:schemeClr val="tx1"/>
                </a:solidFill>
                <a:latin typeface="Arial" pitchFamily="34" charset="0"/>
                <a:ea typeface="Osaka"/>
                <a:cs typeface="Osaka"/>
              </a:defRPr>
            </a:lvl1pPr>
            <a:lvl2pPr eaLnBrk="0" hangingPunct="0">
              <a:defRPr>
                <a:solidFill>
                  <a:schemeClr val="tx1"/>
                </a:solidFill>
                <a:latin typeface="Arial" pitchFamily="34" charset="0"/>
                <a:ea typeface="Osaka"/>
                <a:cs typeface="Osaka"/>
              </a:defRPr>
            </a:lvl2pPr>
            <a:lvl3pPr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gn="just"/>
            <a:r>
              <a:rPr lang="en-AU" sz="1400" b="1" dirty="0">
                <a:latin typeface="Courier New" pitchFamily="49" charset="0"/>
              </a:rPr>
              <a:t>// note only 3 arguments are passed</a:t>
            </a:r>
          </a:p>
          <a:p>
            <a:pPr algn="just"/>
            <a:r>
              <a:rPr lang="en-AU" sz="1400" b="1" dirty="0">
                <a:latin typeface="Courier New" pitchFamily="49" charset="0"/>
              </a:rPr>
              <a:t>public </a:t>
            </a:r>
            <a:r>
              <a:rPr lang="en-AU" sz="1400" b="1" dirty="0" err="1">
                <a:latin typeface="Courier New" pitchFamily="49" charset="0"/>
              </a:rPr>
              <a:t>SavingsAccount</a:t>
            </a:r>
            <a:r>
              <a:rPr lang="en-AU" sz="1400" b="1" dirty="0">
                <a:latin typeface="Courier New" pitchFamily="49" charset="0"/>
              </a:rPr>
              <a:t>(String </a:t>
            </a:r>
            <a:r>
              <a:rPr lang="en-AU" sz="1400" b="1" dirty="0" err="1">
                <a:latin typeface="Courier New" pitchFamily="49" charset="0"/>
              </a:rPr>
              <a:t>accountID</a:t>
            </a:r>
            <a:r>
              <a:rPr lang="en-AU" sz="1400" b="1" dirty="0">
                <a:latin typeface="Courier New" pitchFamily="49" charset="0"/>
              </a:rPr>
              <a:t>, </a:t>
            </a:r>
          </a:p>
          <a:p>
            <a:pPr lvl="2" algn="just"/>
            <a:r>
              <a:rPr lang="en-AU" sz="1400" b="1" dirty="0">
                <a:latin typeface="Courier New" pitchFamily="49" charset="0"/>
              </a:rPr>
              <a:t>String </a:t>
            </a:r>
            <a:r>
              <a:rPr lang="en-AU" sz="1400" b="1" dirty="0" err="1">
                <a:latin typeface="Courier New" pitchFamily="49" charset="0"/>
              </a:rPr>
              <a:t>accountName</a:t>
            </a:r>
            <a:r>
              <a:rPr lang="en-AU" sz="1400" b="1" dirty="0">
                <a:latin typeface="Courier New" pitchFamily="49" charset="0"/>
              </a:rPr>
              <a:t>, double amount){</a:t>
            </a:r>
          </a:p>
          <a:p>
            <a:pPr lvl="1" algn="just"/>
            <a:r>
              <a:rPr lang="en-AU" sz="1400" b="1" dirty="0">
                <a:latin typeface="Courier New" pitchFamily="49" charset="0"/>
              </a:rPr>
              <a:t>this(accountID,accountName,amount,0.0);</a:t>
            </a:r>
          </a:p>
          <a:p>
            <a:pPr algn="just"/>
            <a:r>
              <a:rPr lang="en-AU" sz="1400" b="1" dirty="0">
                <a:latin typeface="Courier New" pitchFamily="49" charset="0"/>
              </a:rPr>
              <a:t>}</a:t>
            </a:r>
            <a:endParaRPr lang="en-AU" sz="1400" b="1" dirty="0">
              <a:latin typeface="Times New Roman" pitchFamily="18" charset="0"/>
            </a:endParaRPr>
          </a:p>
        </p:txBody>
      </p:sp>
      <p:sp>
        <p:nvSpPr>
          <p:cNvPr id="6" name="Text Box 6">
            <a:extLst>
              <a:ext uri="{FF2B5EF4-FFF2-40B4-BE49-F238E27FC236}">
                <a16:creationId xmlns:a16="http://schemas.microsoft.com/office/drawing/2014/main" id="{4B9F682D-29AC-5641-8BE0-56B8BE364923}"/>
              </a:ext>
            </a:extLst>
          </p:cNvPr>
          <p:cNvSpPr txBox="1">
            <a:spLocks noChangeArrowheads="1"/>
          </p:cNvSpPr>
          <p:nvPr/>
        </p:nvSpPr>
        <p:spPr bwMode="auto">
          <a:xfrm>
            <a:off x="457201" y="2243687"/>
            <a:ext cx="8010938" cy="59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r>
              <a:rPr lang="en-AU" sz="1600" dirty="0"/>
              <a:t>We can provide an additional constructor that will use the services of the first one with value for </a:t>
            </a:r>
            <a:r>
              <a:rPr lang="en-AU" sz="1600" dirty="0" err="1"/>
              <a:t>minAmount</a:t>
            </a:r>
            <a:r>
              <a:rPr lang="en-AU" sz="1600" dirty="0"/>
              <a:t> set to 0.</a:t>
            </a:r>
          </a:p>
        </p:txBody>
      </p:sp>
      <p:grpSp>
        <p:nvGrpSpPr>
          <p:cNvPr id="7" name="Group 7">
            <a:extLst>
              <a:ext uri="{FF2B5EF4-FFF2-40B4-BE49-F238E27FC236}">
                <a16:creationId xmlns:a16="http://schemas.microsoft.com/office/drawing/2014/main" id="{43942599-5215-1A4F-A3F2-D435B66D7B58}"/>
              </a:ext>
            </a:extLst>
          </p:cNvPr>
          <p:cNvGrpSpPr>
            <a:grpSpLocks/>
          </p:cNvGrpSpPr>
          <p:nvPr/>
        </p:nvGrpSpPr>
        <p:grpSpPr bwMode="auto">
          <a:xfrm>
            <a:off x="2159631" y="3897602"/>
            <a:ext cx="6739821" cy="896361"/>
            <a:chOff x="528" y="3543"/>
            <a:chExt cx="5040" cy="478"/>
          </a:xfrm>
        </p:grpSpPr>
        <p:sp>
          <p:nvSpPr>
            <p:cNvPr id="8" name="Line 8">
              <a:extLst>
                <a:ext uri="{FF2B5EF4-FFF2-40B4-BE49-F238E27FC236}">
                  <a16:creationId xmlns:a16="http://schemas.microsoft.com/office/drawing/2014/main" id="{0CDB1E3F-6AE6-DF4E-9725-65B6DEDEAF11}"/>
                </a:ext>
              </a:extLst>
            </p:cNvPr>
            <p:cNvSpPr>
              <a:spLocks noChangeShapeType="1"/>
            </p:cNvSpPr>
            <p:nvPr/>
          </p:nvSpPr>
          <p:spPr bwMode="auto">
            <a:xfrm>
              <a:off x="528" y="3543"/>
              <a:ext cx="288" cy="24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sz="1400"/>
            </a:p>
          </p:txBody>
        </p:sp>
        <p:sp>
          <p:nvSpPr>
            <p:cNvPr id="9" name="Text Box 9">
              <a:extLst>
                <a:ext uri="{FF2B5EF4-FFF2-40B4-BE49-F238E27FC236}">
                  <a16:creationId xmlns:a16="http://schemas.microsoft.com/office/drawing/2014/main" id="{C273328D-60B7-F94E-86AB-690E0AA39F30}"/>
                </a:ext>
              </a:extLst>
            </p:cNvPr>
            <p:cNvSpPr txBox="1">
              <a:spLocks noChangeArrowheads="1"/>
            </p:cNvSpPr>
            <p:nvPr/>
          </p:nvSpPr>
          <p:spPr bwMode="auto">
            <a:xfrm>
              <a:off x="672" y="3840"/>
              <a:ext cx="4896" cy="181"/>
            </a:xfrm>
            <a:prstGeom prst="rect">
              <a:avLst/>
            </a:prstGeom>
            <a:solidFill>
              <a:srgbClr val="FFFFCC"/>
            </a:solidFill>
            <a:ln w="9525">
              <a:noFill/>
              <a:miter lim="800000"/>
              <a:headEnd/>
              <a:tailEnd/>
            </a:ln>
            <a:effectLst>
              <a:outerShdw dist="35921" dir="2700000" algn="ctr" rotWithShape="0">
                <a:schemeClr val="bg2"/>
              </a:outerShdw>
            </a:effectLst>
          </p:spPr>
          <p:txBody>
            <a:bodyPr>
              <a:spAutoFit/>
            </a:bodyPr>
            <a:lstStyle/>
            <a:p>
              <a:pPr eaLnBrk="0" hangingPunct="0">
                <a:spcBef>
                  <a:spcPct val="50000"/>
                </a:spcBef>
                <a:defRPr/>
              </a:pPr>
              <a:r>
                <a:rPr lang="en-AU" sz="1600" dirty="0">
                  <a:latin typeface="Times New Roman" charset="0"/>
                  <a:ea typeface="+mn-ea"/>
                  <a:cs typeface="+mn-cs"/>
                </a:rPr>
                <a:t>Calls the existing </a:t>
              </a:r>
              <a:r>
                <a:rPr lang="en-AU" sz="1600" dirty="0" err="1">
                  <a:latin typeface="Times New Roman" charset="0"/>
                  <a:ea typeface="+mn-ea"/>
                  <a:cs typeface="+mn-cs"/>
                </a:rPr>
                <a:t>SavingsAccount</a:t>
              </a:r>
              <a:r>
                <a:rPr lang="en-AU" sz="1600" dirty="0">
                  <a:latin typeface="Times New Roman" charset="0"/>
                  <a:ea typeface="+mn-ea"/>
                  <a:cs typeface="+mn-cs"/>
                </a:rPr>
                <a:t> constructor with 4 arguments.</a:t>
              </a:r>
            </a:p>
          </p:txBody>
        </p:sp>
      </p:grpSp>
    </p:spTree>
    <p:extLst>
      <p:ext uri="{BB962C8B-B14F-4D97-AF65-F5344CB8AC3E}">
        <p14:creationId xmlns:p14="http://schemas.microsoft.com/office/powerpoint/2010/main" val="2930944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5D3BB-C501-8947-95F8-FC820E10FA19}"/>
              </a:ext>
            </a:extLst>
          </p:cNvPr>
          <p:cNvSpPr>
            <a:spLocks noGrp="1"/>
          </p:cNvSpPr>
          <p:nvPr>
            <p:ph type="ctrTitle"/>
          </p:nvPr>
        </p:nvSpPr>
        <p:spPr>
          <a:xfrm>
            <a:off x="575799" y="137129"/>
            <a:ext cx="8025760" cy="1446550"/>
          </a:xfrm>
        </p:spPr>
        <p:txBody>
          <a:bodyPr/>
          <a:lstStyle/>
          <a:p>
            <a:pPr>
              <a:lnSpc>
                <a:spcPct val="100000"/>
              </a:lnSpc>
            </a:pPr>
            <a:r>
              <a:rPr lang="en-AU" dirty="0"/>
              <a:t>Inheritance and subclass construction</a:t>
            </a:r>
          </a:p>
        </p:txBody>
      </p:sp>
      <p:sp>
        <p:nvSpPr>
          <p:cNvPr id="3" name="Subtitle 2">
            <a:extLst>
              <a:ext uri="{FF2B5EF4-FFF2-40B4-BE49-F238E27FC236}">
                <a16:creationId xmlns:a16="http://schemas.microsoft.com/office/drawing/2014/main" id="{F5180C7B-1099-9844-812E-963318B2EE18}"/>
              </a:ext>
            </a:extLst>
          </p:cNvPr>
          <p:cNvSpPr>
            <a:spLocks noGrp="1"/>
          </p:cNvSpPr>
          <p:nvPr>
            <p:ph type="subTitle" idx="1"/>
          </p:nvPr>
        </p:nvSpPr>
        <p:spPr>
          <a:xfrm>
            <a:off x="575799" y="1708541"/>
            <a:ext cx="5446866" cy="2185214"/>
          </a:xfrm>
        </p:spPr>
        <p:txBody>
          <a:bodyPr/>
          <a:lstStyle/>
          <a:p>
            <a:pPr marL="285750" indent="-285750">
              <a:spcBef>
                <a:spcPct val="50000"/>
              </a:spcBef>
              <a:buFont typeface="Arial" panose="020B0604020202020204" pitchFamily="34" charset="0"/>
              <a:buChar char="•"/>
            </a:pPr>
            <a:r>
              <a:rPr lang="en-AU" sz="1600" dirty="0"/>
              <a:t>Object Relationships</a:t>
            </a:r>
          </a:p>
          <a:p>
            <a:pPr marL="285750" indent="-285750">
              <a:spcBef>
                <a:spcPct val="50000"/>
              </a:spcBef>
              <a:buFont typeface="Arial" panose="020B0604020202020204" pitchFamily="34" charset="0"/>
              <a:buChar char="•"/>
            </a:pPr>
            <a:r>
              <a:rPr lang="en-AU" sz="1600" dirty="0"/>
              <a:t>Superclass </a:t>
            </a:r>
            <a:r>
              <a:rPr lang="en-AU" sz="1600" dirty="0" err="1"/>
              <a:t>java.lang.Object</a:t>
            </a:r>
            <a:endParaRPr lang="en-AU" sz="1600" dirty="0"/>
          </a:p>
          <a:p>
            <a:pPr marL="285750" indent="-285750">
              <a:spcBef>
                <a:spcPct val="50000"/>
              </a:spcBef>
              <a:buFont typeface="Arial" panose="020B0604020202020204" pitchFamily="34" charset="0"/>
              <a:buChar char="•"/>
            </a:pPr>
            <a:r>
              <a:rPr lang="en-AU" sz="1600" dirty="0"/>
              <a:t>Extending a class (Inheritance)</a:t>
            </a:r>
          </a:p>
          <a:p>
            <a:pPr marL="285750" indent="-285750">
              <a:spcBef>
                <a:spcPct val="50000"/>
              </a:spcBef>
              <a:buFont typeface="Arial" panose="020B0604020202020204" pitchFamily="34" charset="0"/>
              <a:buChar char="•"/>
            </a:pPr>
            <a:r>
              <a:rPr lang="en-AU" sz="1600" dirty="0"/>
              <a:t>Using </a:t>
            </a:r>
            <a:r>
              <a:rPr lang="en-AU" sz="1600" i="1" dirty="0"/>
              <a:t>this</a:t>
            </a:r>
            <a:r>
              <a:rPr lang="en-AU" sz="1600" dirty="0"/>
              <a:t> reference</a:t>
            </a:r>
          </a:p>
          <a:p>
            <a:pPr marL="285750" indent="-285750">
              <a:spcBef>
                <a:spcPct val="50000"/>
              </a:spcBef>
              <a:buFont typeface="Arial" panose="020B0604020202020204" pitchFamily="34" charset="0"/>
              <a:buChar char="•"/>
            </a:pPr>
            <a:r>
              <a:rPr lang="en-AU" sz="1600" dirty="0"/>
              <a:t>Subclass construction</a:t>
            </a:r>
          </a:p>
          <a:p>
            <a:pPr marL="285750" indent="-285750">
              <a:spcBef>
                <a:spcPct val="50000"/>
              </a:spcBef>
              <a:buFont typeface="Arial" panose="020B0604020202020204" pitchFamily="34" charset="0"/>
              <a:buChar char="•"/>
            </a:pPr>
            <a:r>
              <a:rPr lang="en-AU" sz="1600" dirty="0"/>
              <a:t>Multiple constructors</a:t>
            </a:r>
          </a:p>
        </p:txBody>
      </p:sp>
    </p:spTree>
    <p:extLst>
      <p:ext uri="{BB962C8B-B14F-4D97-AF65-F5344CB8AC3E}">
        <p14:creationId xmlns:p14="http://schemas.microsoft.com/office/powerpoint/2010/main" val="3214489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EF1FE-8A27-C546-85A4-49A401A25D55}"/>
              </a:ext>
            </a:extLst>
          </p:cNvPr>
          <p:cNvSpPr>
            <a:spLocks noGrp="1"/>
          </p:cNvSpPr>
          <p:nvPr>
            <p:ph type="title"/>
          </p:nvPr>
        </p:nvSpPr>
        <p:spPr/>
        <p:txBody>
          <a:bodyPr/>
          <a:lstStyle/>
          <a:p>
            <a:r>
              <a:rPr lang="en-AU" sz="3200" dirty="0"/>
              <a:t>Object Oriented Relationships</a:t>
            </a:r>
            <a:endParaRPr lang="en-AU" dirty="0"/>
          </a:p>
        </p:txBody>
      </p:sp>
      <p:sp>
        <p:nvSpPr>
          <p:cNvPr id="7" name="Text Box 3">
            <a:extLst>
              <a:ext uri="{FF2B5EF4-FFF2-40B4-BE49-F238E27FC236}">
                <a16:creationId xmlns:a16="http://schemas.microsoft.com/office/drawing/2014/main" id="{92AB3735-089E-2449-B0E3-B6B585A633E1}"/>
              </a:ext>
            </a:extLst>
          </p:cNvPr>
          <p:cNvSpPr txBox="1">
            <a:spLocks noChangeArrowheads="1"/>
          </p:cNvSpPr>
          <p:nvPr/>
        </p:nvSpPr>
        <p:spPr bwMode="auto">
          <a:xfrm>
            <a:off x="588535" y="848036"/>
            <a:ext cx="9056517" cy="1304108"/>
          </a:xfrm>
          <a:prstGeom prst="rect">
            <a:avLst/>
          </a:prstGeom>
          <a:noFill/>
          <a:ln>
            <a:noFill/>
          </a:ln>
          <a:extLst/>
        </p:spPr>
        <p:txBody>
          <a:bodyPr lIns="95156" tIns="47578" rIns="95156" bIns="47578">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defRPr/>
            </a:pPr>
            <a:r>
              <a:rPr lang="en-AU" sz="1600" b="1" dirty="0"/>
              <a:t>Two commonly used clauses in class relationship</a:t>
            </a:r>
          </a:p>
          <a:p>
            <a:pPr>
              <a:spcBef>
                <a:spcPct val="50000"/>
              </a:spcBef>
              <a:buFontTx/>
              <a:buChar char="•"/>
              <a:defRPr/>
            </a:pPr>
            <a:r>
              <a:rPr lang="en-AU" sz="1400" b="1" dirty="0"/>
              <a:t> has-a </a:t>
            </a:r>
          </a:p>
          <a:p>
            <a:pPr>
              <a:spcBef>
                <a:spcPts val="3271"/>
              </a:spcBef>
              <a:spcAft>
                <a:spcPts val="1308"/>
              </a:spcAft>
              <a:buFontTx/>
              <a:buChar char="•"/>
              <a:defRPr/>
            </a:pPr>
            <a:r>
              <a:rPr lang="en-AU" sz="1400" b="1" dirty="0"/>
              <a:t> is-a </a:t>
            </a:r>
          </a:p>
        </p:txBody>
      </p:sp>
      <p:sp>
        <p:nvSpPr>
          <p:cNvPr id="8" name="Text Box 4">
            <a:extLst>
              <a:ext uri="{FF2B5EF4-FFF2-40B4-BE49-F238E27FC236}">
                <a16:creationId xmlns:a16="http://schemas.microsoft.com/office/drawing/2014/main" id="{254DFE5E-435B-764F-B85B-E7C7BA0F0EA5}"/>
              </a:ext>
            </a:extLst>
          </p:cNvPr>
          <p:cNvSpPr txBox="1">
            <a:spLocks noChangeArrowheads="1"/>
          </p:cNvSpPr>
          <p:nvPr/>
        </p:nvSpPr>
        <p:spPr bwMode="auto">
          <a:xfrm>
            <a:off x="588535" y="3227484"/>
            <a:ext cx="7560945" cy="1308725"/>
          </a:xfrm>
          <a:prstGeom prst="rect">
            <a:avLst/>
          </a:prstGeom>
          <a:noFill/>
          <a:ln>
            <a:noFill/>
          </a:ln>
          <a:extLst/>
        </p:spPr>
        <p:txBody>
          <a:bodyPr lIns="95156" tIns="47578" rIns="95156" bIns="47578">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gn="just">
              <a:defRPr/>
            </a:pPr>
            <a:r>
              <a:rPr lang="en-AU" sz="1600" b="1" dirty="0">
                <a:solidFill>
                  <a:srgbClr val="FF0000"/>
                </a:solidFill>
                <a:latin typeface="Courier New" pitchFamily="49" charset="0"/>
              </a:rPr>
              <a:t>public class Home extends House</a:t>
            </a:r>
          </a:p>
          <a:p>
            <a:pPr algn="just">
              <a:defRPr/>
            </a:pPr>
            <a:r>
              <a:rPr lang="en-AU" sz="1600" b="1" dirty="0">
                <a:solidFill>
                  <a:srgbClr val="FF0000"/>
                </a:solidFill>
                <a:latin typeface="Courier New" pitchFamily="49" charset="0"/>
              </a:rPr>
              <a:t>{</a:t>
            </a:r>
          </a:p>
          <a:p>
            <a:pPr algn="just">
              <a:lnSpc>
                <a:spcPct val="80000"/>
              </a:lnSpc>
              <a:defRPr/>
            </a:pPr>
            <a:r>
              <a:rPr lang="en-AU" sz="1600" b="1" dirty="0">
                <a:solidFill>
                  <a:srgbClr val="FF0000"/>
                </a:solidFill>
                <a:latin typeface="Courier New" pitchFamily="49" charset="0"/>
              </a:rPr>
              <a:t>	private Family inhabitants;</a:t>
            </a:r>
          </a:p>
          <a:p>
            <a:pPr algn="just">
              <a:defRPr/>
            </a:pPr>
            <a:r>
              <a:rPr lang="en-AU" sz="1600" b="1" dirty="0">
                <a:solidFill>
                  <a:srgbClr val="FF0000"/>
                </a:solidFill>
                <a:latin typeface="Courier New" pitchFamily="49" charset="0"/>
              </a:rPr>
              <a:t>	private Pet </a:t>
            </a:r>
            <a:r>
              <a:rPr lang="en-AU" sz="1600" b="1" dirty="0" err="1">
                <a:solidFill>
                  <a:srgbClr val="FF0000"/>
                </a:solidFill>
                <a:latin typeface="Courier New" pitchFamily="49" charset="0"/>
              </a:rPr>
              <a:t>thePet</a:t>
            </a:r>
            <a:r>
              <a:rPr lang="en-AU" sz="1600" b="1" dirty="0">
                <a:solidFill>
                  <a:srgbClr val="FF0000"/>
                </a:solidFill>
                <a:latin typeface="Courier New" pitchFamily="49" charset="0"/>
              </a:rPr>
              <a:t>;</a:t>
            </a:r>
          </a:p>
          <a:p>
            <a:pPr algn="just">
              <a:defRPr/>
            </a:pPr>
            <a:r>
              <a:rPr lang="en-AU" sz="1600" b="1" dirty="0">
                <a:solidFill>
                  <a:srgbClr val="FF0000"/>
                </a:solidFill>
                <a:latin typeface="Courier New" pitchFamily="49" charset="0"/>
              </a:rPr>
              <a:t>}</a:t>
            </a:r>
            <a:endParaRPr lang="en-AU" sz="1600" b="1" dirty="0">
              <a:latin typeface="Times New Roman" pitchFamily="18" charset="0"/>
            </a:endParaRPr>
          </a:p>
        </p:txBody>
      </p:sp>
      <p:sp>
        <p:nvSpPr>
          <p:cNvPr id="9" name="Text Box 5">
            <a:extLst>
              <a:ext uri="{FF2B5EF4-FFF2-40B4-BE49-F238E27FC236}">
                <a16:creationId xmlns:a16="http://schemas.microsoft.com/office/drawing/2014/main" id="{1868FBCA-36BC-3D4E-9E1D-7D3E2A7AE851}"/>
              </a:ext>
            </a:extLst>
          </p:cNvPr>
          <p:cNvSpPr txBox="1">
            <a:spLocks noChangeArrowheads="1"/>
          </p:cNvSpPr>
          <p:nvPr/>
        </p:nvSpPr>
        <p:spPr bwMode="auto">
          <a:xfrm>
            <a:off x="588535" y="2282386"/>
            <a:ext cx="8641080" cy="342307"/>
          </a:xfrm>
          <a:prstGeom prst="rect">
            <a:avLst/>
          </a:prstGeom>
          <a:noFill/>
          <a:ln>
            <a:noFill/>
          </a:ln>
          <a:extLst/>
        </p:spPr>
        <p:txBody>
          <a:bodyPr lIns="95156" tIns="47578" rIns="95156" bIns="47578">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defRPr/>
            </a:pPr>
            <a:r>
              <a:rPr lang="en-AU" sz="1600" dirty="0"/>
              <a:t>A home </a:t>
            </a:r>
            <a:r>
              <a:rPr lang="en-AU" sz="1600" b="1" dirty="0"/>
              <a:t>is-a</a:t>
            </a:r>
            <a:r>
              <a:rPr lang="en-AU" sz="1600" dirty="0"/>
              <a:t> house that </a:t>
            </a:r>
            <a:r>
              <a:rPr lang="en-AU" sz="1600" b="1" dirty="0"/>
              <a:t>has-a</a:t>
            </a:r>
            <a:r>
              <a:rPr lang="en-AU" sz="1600" dirty="0"/>
              <a:t> family and a pet </a:t>
            </a:r>
          </a:p>
        </p:txBody>
      </p:sp>
      <p:sp>
        <p:nvSpPr>
          <p:cNvPr id="10" name="Rectangle 6">
            <a:extLst>
              <a:ext uri="{FF2B5EF4-FFF2-40B4-BE49-F238E27FC236}">
                <a16:creationId xmlns:a16="http://schemas.microsoft.com/office/drawing/2014/main" id="{26D6FC23-3F10-8045-90E5-215822316CFB}"/>
              </a:ext>
            </a:extLst>
          </p:cNvPr>
          <p:cNvSpPr>
            <a:spLocks noChangeArrowheads="1"/>
          </p:cNvSpPr>
          <p:nvPr/>
        </p:nvSpPr>
        <p:spPr bwMode="auto">
          <a:xfrm>
            <a:off x="588535" y="2754935"/>
            <a:ext cx="8864377" cy="342307"/>
          </a:xfrm>
          <a:prstGeom prst="rect">
            <a:avLst/>
          </a:prstGeom>
          <a:noFill/>
          <a:ln>
            <a:noFill/>
          </a:ln>
          <a:extLst/>
        </p:spPr>
        <p:txBody>
          <a:bodyPr lIns="95156" tIns="47578" rIns="95156" bIns="47578">
            <a:spAutoFit/>
          </a:bodyPr>
          <a:lstStyle/>
          <a:p>
            <a:pPr>
              <a:spcBef>
                <a:spcPct val="50000"/>
              </a:spcBef>
              <a:defRPr/>
            </a:pPr>
            <a:r>
              <a:rPr lang="en-AU" sz="1600" dirty="0"/>
              <a:t>If  House, Family and Pet are existing classes then in java we write</a:t>
            </a:r>
          </a:p>
        </p:txBody>
      </p:sp>
      <p:grpSp>
        <p:nvGrpSpPr>
          <p:cNvPr id="11" name="Group 7">
            <a:extLst>
              <a:ext uri="{FF2B5EF4-FFF2-40B4-BE49-F238E27FC236}">
                <a16:creationId xmlns:a16="http://schemas.microsoft.com/office/drawing/2014/main" id="{9980CF6A-057B-C946-81AD-CC20D973E7E8}"/>
              </a:ext>
            </a:extLst>
          </p:cNvPr>
          <p:cNvGrpSpPr>
            <a:grpSpLocks/>
          </p:cNvGrpSpPr>
          <p:nvPr/>
        </p:nvGrpSpPr>
        <p:grpSpPr bwMode="auto">
          <a:xfrm>
            <a:off x="1359070" y="1160672"/>
            <a:ext cx="7192484" cy="960697"/>
            <a:chOff x="1327" y="1198"/>
            <a:chExt cx="3635" cy="555"/>
          </a:xfrm>
        </p:grpSpPr>
        <p:sp>
          <p:nvSpPr>
            <p:cNvPr id="12" name="Line 8">
              <a:extLst>
                <a:ext uri="{FF2B5EF4-FFF2-40B4-BE49-F238E27FC236}">
                  <a16:creationId xmlns:a16="http://schemas.microsoft.com/office/drawing/2014/main" id="{FDA858F6-4A3F-3C4B-B474-FB9DE0AC6EB3}"/>
                </a:ext>
              </a:extLst>
            </p:cNvPr>
            <p:cNvSpPr>
              <a:spLocks noChangeShapeType="1"/>
            </p:cNvSpPr>
            <p:nvPr/>
          </p:nvSpPr>
          <p:spPr bwMode="auto">
            <a:xfrm>
              <a:off x="1327" y="1309"/>
              <a:ext cx="768"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AU" sz="1100"/>
            </a:p>
          </p:txBody>
        </p:sp>
        <p:sp>
          <p:nvSpPr>
            <p:cNvPr id="13" name="Text Box 9">
              <a:extLst>
                <a:ext uri="{FF2B5EF4-FFF2-40B4-BE49-F238E27FC236}">
                  <a16:creationId xmlns:a16="http://schemas.microsoft.com/office/drawing/2014/main" id="{995DB4AF-22BD-2349-8E05-7DD6891A0877}"/>
                </a:ext>
              </a:extLst>
            </p:cNvPr>
            <p:cNvSpPr txBox="1">
              <a:spLocks noChangeArrowheads="1"/>
            </p:cNvSpPr>
            <p:nvPr/>
          </p:nvSpPr>
          <p:spPr bwMode="auto">
            <a:xfrm>
              <a:off x="2181" y="1557"/>
              <a:ext cx="2640" cy="196"/>
            </a:xfrm>
            <a:prstGeom prst="rect">
              <a:avLst/>
            </a:prstGeom>
            <a:noFill/>
            <a:ln>
              <a:noFill/>
            </a:ln>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defRPr/>
              </a:pPr>
              <a:r>
                <a:rPr lang="en-AU" sz="1600" b="1" dirty="0"/>
                <a:t>Inheritance</a:t>
              </a:r>
              <a:r>
                <a:rPr lang="en-AU" sz="1600" dirty="0"/>
                <a:t> relationship</a:t>
              </a:r>
            </a:p>
          </p:txBody>
        </p:sp>
        <p:sp>
          <p:nvSpPr>
            <p:cNvPr id="14" name="Text Box 10">
              <a:extLst>
                <a:ext uri="{FF2B5EF4-FFF2-40B4-BE49-F238E27FC236}">
                  <a16:creationId xmlns:a16="http://schemas.microsoft.com/office/drawing/2014/main" id="{79D1F8E2-CB3B-7441-B616-F582FA370542}"/>
                </a:ext>
              </a:extLst>
            </p:cNvPr>
            <p:cNvSpPr txBox="1">
              <a:spLocks noChangeArrowheads="1"/>
            </p:cNvSpPr>
            <p:nvPr/>
          </p:nvSpPr>
          <p:spPr bwMode="auto">
            <a:xfrm>
              <a:off x="2161" y="1198"/>
              <a:ext cx="2801" cy="196"/>
            </a:xfrm>
            <a:prstGeom prst="rect">
              <a:avLst/>
            </a:prstGeom>
            <a:noFill/>
            <a:ln>
              <a:noFill/>
            </a:ln>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defRPr/>
              </a:pPr>
              <a:r>
                <a:rPr lang="en-AU" sz="1600" b="1" dirty="0"/>
                <a:t>Association</a:t>
              </a:r>
              <a:r>
                <a:rPr lang="en-AU" sz="1600" dirty="0"/>
                <a:t>/Composition/Aggregation relationship</a:t>
              </a:r>
            </a:p>
          </p:txBody>
        </p:sp>
        <p:sp>
          <p:nvSpPr>
            <p:cNvPr id="15" name="Line 11">
              <a:extLst>
                <a:ext uri="{FF2B5EF4-FFF2-40B4-BE49-F238E27FC236}">
                  <a16:creationId xmlns:a16="http://schemas.microsoft.com/office/drawing/2014/main" id="{576FC928-CEC1-444F-91E5-77FB3BB0E8CD}"/>
                </a:ext>
              </a:extLst>
            </p:cNvPr>
            <p:cNvSpPr>
              <a:spLocks noChangeShapeType="1"/>
            </p:cNvSpPr>
            <p:nvPr/>
          </p:nvSpPr>
          <p:spPr bwMode="auto">
            <a:xfrm>
              <a:off x="1327" y="1697"/>
              <a:ext cx="768"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AU" sz="1100"/>
            </a:p>
          </p:txBody>
        </p:sp>
      </p:grpSp>
    </p:spTree>
    <p:extLst>
      <p:ext uri="{BB962C8B-B14F-4D97-AF65-F5344CB8AC3E}">
        <p14:creationId xmlns:p14="http://schemas.microsoft.com/office/powerpoint/2010/main" val="3199214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1+#ppt_w/2"/>
                                          </p:val>
                                        </p:tav>
                                        <p:tav tm="100000">
                                          <p:val>
                                            <p:strVal val="#ppt_x"/>
                                          </p:val>
                                        </p:tav>
                                      </p:tavLst>
                                    </p:anim>
                                    <p:anim calcmode="lin" valueType="num">
                                      <p:cBhvr additive="base">
                                        <p:cTn id="26"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0-#ppt_w/2"/>
                                          </p:val>
                                        </p:tav>
                                        <p:tav tm="100000">
                                          <p:val>
                                            <p:strVal val="#ppt_x"/>
                                          </p:val>
                                        </p:tav>
                                      </p:tavLst>
                                    </p:anim>
                                    <p:anim calcmode="lin" valueType="num">
                                      <p:cBhvr additive="base">
                                        <p:cTn id="3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1+#ppt_w/2"/>
                                          </p:val>
                                        </p:tav>
                                        <p:tav tm="100000">
                                          <p:val>
                                            <p:strVal val="#ppt_x"/>
                                          </p:val>
                                        </p:tav>
                                      </p:tavLst>
                                    </p:anim>
                                    <p:anim calcmode="lin" valueType="num">
                                      <p:cBhvr additive="base">
                                        <p:cTn id="3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1+#ppt_w/2"/>
                                          </p:val>
                                        </p:tav>
                                        <p:tav tm="100000">
                                          <p:val>
                                            <p:strVal val="#ppt_x"/>
                                          </p:val>
                                        </p:tav>
                                      </p:tavLst>
                                    </p:anim>
                                    <p:anim calcmode="lin" valueType="num">
                                      <p:cBhvr additive="base">
                                        <p:cTn id="4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P spid="8" grpId="0" autoUpdateAnimBg="0"/>
      <p:bldP spid="9" grpId="0" autoUpdateAnimBg="0"/>
      <p:bldP spid="10"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FBDD7-4267-4942-A617-5181E59D4523}"/>
              </a:ext>
            </a:extLst>
          </p:cNvPr>
          <p:cNvSpPr>
            <a:spLocks noGrp="1"/>
          </p:cNvSpPr>
          <p:nvPr>
            <p:ph type="title"/>
          </p:nvPr>
        </p:nvSpPr>
        <p:spPr/>
        <p:txBody>
          <a:bodyPr/>
          <a:lstStyle/>
          <a:p>
            <a:r>
              <a:rPr lang="en-AU" dirty="0"/>
              <a:t>Identify the relationship between the classes</a:t>
            </a:r>
          </a:p>
        </p:txBody>
      </p:sp>
      <p:sp>
        <p:nvSpPr>
          <p:cNvPr id="3" name="Text Box 3">
            <a:extLst>
              <a:ext uri="{FF2B5EF4-FFF2-40B4-BE49-F238E27FC236}">
                <a16:creationId xmlns:a16="http://schemas.microsoft.com/office/drawing/2014/main" id="{2FA4FD17-6569-8149-AD28-C03EA1F845D6}"/>
              </a:ext>
            </a:extLst>
          </p:cNvPr>
          <p:cNvSpPr txBox="1">
            <a:spLocks noChangeArrowheads="1"/>
          </p:cNvSpPr>
          <p:nvPr/>
        </p:nvSpPr>
        <p:spPr bwMode="auto">
          <a:xfrm>
            <a:off x="482845" y="1282246"/>
            <a:ext cx="9811226" cy="2335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gn="just">
              <a:spcBef>
                <a:spcPts val="1353"/>
              </a:spcBef>
            </a:pPr>
            <a:r>
              <a:rPr lang="en-US" sz="2000" b="1" dirty="0">
                <a:solidFill>
                  <a:srgbClr val="FF0000"/>
                </a:solidFill>
                <a:latin typeface="Courier New" pitchFamily="49" charset="0"/>
                <a:cs typeface="Times New Roman" pitchFamily="18" charset="0"/>
              </a:rPr>
              <a:t>a)	</a:t>
            </a:r>
            <a:r>
              <a:rPr lang="en-AU" sz="2000" b="1" dirty="0">
                <a:solidFill>
                  <a:srgbClr val="FF0000"/>
                </a:solidFill>
                <a:latin typeface="Courier New" pitchFamily="49" charset="0"/>
              </a:rPr>
              <a:t>Manager </a:t>
            </a:r>
            <a:r>
              <a:rPr lang="en-AU" sz="2000" b="1" dirty="0">
                <a:latin typeface="Palatino"/>
              </a:rPr>
              <a:t>and</a:t>
            </a:r>
            <a:r>
              <a:rPr lang="en-AU" sz="2000" b="1" dirty="0">
                <a:solidFill>
                  <a:srgbClr val="FF0000"/>
                </a:solidFill>
                <a:latin typeface="Courier New" pitchFamily="49" charset="0"/>
              </a:rPr>
              <a:t> Employee</a:t>
            </a:r>
          </a:p>
          <a:p>
            <a:pPr algn="just">
              <a:spcBef>
                <a:spcPts val="1353"/>
              </a:spcBef>
            </a:pPr>
            <a:r>
              <a:rPr lang="en-US" sz="2000" b="1" dirty="0">
                <a:solidFill>
                  <a:srgbClr val="FF0000"/>
                </a:solidFill>
                <a:latin typeface="Courier New" pitchFamily="49" charset="0"/>
                <a:cs typeface="Times New Roman" pitchFamily="18" charset="0"/>
              </a:rPr>
              <a:t>b)	</a:t>
            </a:r>
            <a:r>
              <a:rPr lang="en-AU" sz="2000" b="1" dirty="0">
                <a:solidFill>
                  <a:srgbClr val="FF0000"/>
                </a:solidFill>
                <a:latin typeface="Courier New" pitchFamily="49" charset="0"/>
              </a:rPr>
              <a:t>Project</a:t>
            </a:r>
            <a:r>
              <a:rPr lang="en-AU" sz="2000" b="1" dirty="0">
                <a:latin typeface="Palatino"/>
              </a:rPr>
              <a:t> and </a:t>
            </a:r>
            <a:r>
              <a:rPr lang="en-AU" sz="2000" b="1" dirty="0">
                <a:solidFill>
                  <a:srgbClr val="FF0000"/>
                </a:solidFill>
                <a:latin typeface="Courier New" pitchFamily="49" charset="0"/>
              </a:rPr>
              <a:t>Manager</a:t>
            </a:r>
          </a:p>
          <a:p>
            <a:pPr algn="just">
              <a:spcBef>
                <a:spcPts val="1353"/>
              </a:spcBef>
            </a:pPr>
            <a:r>
              <a:rPr lang="en-US" sz="2000" b="1" dirty="0">
                <a:solidFill>
                  <a:srgbClr val="FF0000"/>
                </a:solidFill>
                <a:latin typeface="Courier New" pitchFamily="49" charset="0"/>
                <a:cs typeface="Times New Roman" pitchFamily="18" charset="0"/>
              </a:rPr>
              <a:t>c)	</a:t>
            </a:r>
            <a:r>
              <a:rPr lang="en-AU" sz="2000" b="1" dirty="0">
                <a:solidFill>
                  <a:srgbClr val="FF0000"/>
                </a:solidFill>
                <a:latin typeface="Courier New" pitchFamily="49" charset="0"/>
              </a:rPr>
              <a:t>Person</a:t>
            </a:r>
            <a:r>
              <a:rPr lang="en-AU" sz="2000" b="1" dirty="0">
                <a:latin typeface="Palatino"/>
              </a:rPr>
              <a:t> and </a:t>
            </a:r>
            <a:r>
              <a:rPr lang="en-AU" sz="2000" b="1" dirty="0">
                <a:solidFill>
                  <a:srgbClr val="FF0000"/>
                </a:solidFill>
                <a:latin typeface="Courier New" pitchFamily="49" charset="0"/>
              </a:rPr>
              <a:t>Student</a:t>
            </a:r>
          </a:p>
          <a:p>
            <a:pPr algn="just">
              <a:spcBef>
                <a:spcPts val="1353"/>
              </a:spcBef>
            </a:pPr>
            <a:r>
              <a:rPr lang="en-US" sz="2000" b="1" dirty="0">
                <a:solidFill>
                  <a:srgbClr val="FF0000"/>
                </a:solidFill>
                <a:latin typeface="Courier New" pitchFamily="49" charset="0"/>
                <a:cs typeface="Times New Roman" pitchFamily="18" charset="0"/>
              </a:rPr>
              <a:t>d)	</a:t>
            </a:r>
            <a:r>
              <a:rPr lang="en-AU" sz="2000" b="1" dirty="0">
                <a:solidFill>
                  <a:srgbClr val="FF0000"/>
                </a:solidFill>
                <a:latin typeface="Courier New" pitchFamily="49" charset="0"/>
              </a:rPr>
              <a:t>Book </a:t>
            </a:r>
            <a:r>
              <a:rPr lang="en-AU" sz="2000" b="1" dirty="0">
                <a:latin typeface="Palatino"/>
              </a:rPr>
              <a:t> and </a:t>
            </a:r>
            <a:r>
              <a:rPr lang="en-AU" sz="2000" b="1" dirty="0">
                <a:solidFill>
                  <a:srgbClr val="FF0000"/>
                </a:solidFill>
                <a:latin typeface="Courier New" pitchFamily="49" charset="0"/>
              </a:rPr>
              <a:t>Author</a:t>
            </a:r>
          </a:p>
          <a:p>
            <a:pPr>
              <a:spcBef>
                <a:spcPct val="50000"/>
              </a:spcBef>
            </a:pPr>
            <a:endParaRPr lang="en-AU" sz="2000" b="1" dirty="0">
              <a:latin typeface="Times New Roman" pitchFamily="18" charset="0"/>
            </a:endParaRPr>
          </a:p>
        </p:txBody>
      </p:sp>
      <p:sp>
        <p:nvSpPr>
          <p:cNvPr id="4" name="Text Box 4">
            <a:extLst>
              <a:ext uri="{FF2B5EF4-FFF2-40B4-BE49-F238E27FC236}">
                <a16:creationId xmlns:a16="http://schemas.microsoft.com/office/drawing/2014/main" id="{9947C425-B460-A84F-B123-C5BFF4343A54}"/>
              </a:ext>
            </a:extLst>
          </p:cNvPr>
          <p:cNvSpPr txBox="1">
            <a:spLocks noChangeArrowheads="1"/>
          </p:cNvSpPr>
          <p:nvPr/>
        </p:nvSpPr>
        <p:spPr bwMode="auto">
          <a:xfrm>
            <a:off x="482845" y="3442562"/>
            <a:ext cx="9631204" cy="381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AU" dirty="0">
                <a:latin typeface="Times New Roman" pitchFamily="18" charset="0"/>
              </a:rPr>
              <a:t>How would you write them in Java ?</a:t>
            </a:r>
          </a:p>
        </p:txBody>
      </p:sp>
    </p:spTree>
    <p:extLst>
      <p:ext uri="{BB962C8B-B14F-4D97-AF65-F5344CB8AC3E}">
        <p14:creationId xmlns:p14="http://schemas.microsoft.com/office/powerpoint/2010/main" val="1557545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E4B12-6525-F54E-8C0E-DD0CF5167738}"/>
              </a:ext>
            </a:extLst>
          </p:cNvPr>
          <p:cNvSpPr>
            <a:spLocks noGrp="1"/>
          </p:cNvSpPr>
          <p:nvPr>
            <p:ph type="title"/>
          </p:nvPr>
        </p:nvSpPr>
        <p:spPr/>
        <p:txBody>
          <a:bodyPr/>
          <a:lstStyle/>
          <a:p>
            <a:r>
              <a:rPr lang="en-AU" sz="3200" dirty="0"/>
              <a:t>Inheritance 101: The ‘supreme’ superclass Object</a:t>
            </a:r>
            <a:endParaRPr lang="en-AU" dirty="0"/>
          </a:p>
        </p:txBody>
      </p:sp>
      <p:sp>
        <p:nvSpPr>
          <p:cNvPr id="3" name="Rectangle 2">
            <a:extLst>
              <a:ext uri="{FF2B5EF4-FFF2-40B4-BE49-F238E27FC236}">
                <a16:creationId xmlns:a16="http://schemas.microsoft.com/office/drawing/2014/main" id="{67D743B1-BD7B-E540-830D-0B806B71C053}"/>
              </a:ext>
            </a:extLst>
          </p:cNvPr>
          <p:cNvSpPr/>
          <p:nvPr/>
        </p:nvSpPr>
        <p:spPr>
          <a:xfrm>
            <a:off x="457201" y="1199807"/>
            <a:ext cx="4951707" cy="3462486"/>
          </a:xfrm>
          <a:prstGeom prst="rect">
            <a:avLst/>
          </a:prstGeom>
        </p:spPr>
        <p:txBody>
          <a:bodyPr wrap="square">
            <a:spAutoFit/>
          </a:bodyPr>
          <a:lstStyle/>
          <a:p>
            <a:pPr>
              <a:spcBef>
                <a:spcPct val="50000"/>
              </a:spcBef>
              <a:defRPr/>
            </a:pPr>
            <a:r>
              <a:rPr lang="en-AU" sz="1600" dirty="0"/>
              <a:t>Every class (even one that does not use extends) is a subclass of </a:t>
            </a:r>
            <a:r>
              <a:rPr lang="en-AU" sz="1600" dirty="0" err="1">
                <a:latin typeface="Courier New" panose="02070309020205020404" pitchFamily="49" charset="0"/>
                <a:cs typeface="Courier New" panose="02070309020205020404" pitchFamily="49" charset="0"/>
              </a:rPr>
              <a:t>java.lang.Object</a:t>
            </a:r>
            <a:endParaRPr lang="en-AU" sz="1600" dirty="0"/>
          </a:p>
          <a:p>
            <a:pPr>
              <a:spcBef>
                <a:spcPct val="50000"/>
              </a:spcBef>
              <a:defRPr/>
            </a:pPr>
            <a:r>
              <a:rPr lang="en-AU" sz="1600" dirty="0"/>
              <a:t>Therefore every time you instantiate a Java object inheritance is involved</a:t>
            </a:r>
          </a:p>
          <a:p>
            <a:pPr>
              <a:spcBef>
                <a:spcPct val="50000"/>
              </a:spcBef>
              <a:defRPr/>
            </a:pPr>
            <a:r>
              <a:rPr lang="en-AU" sz="1600" b="1" dirty="0"/>
              <a:t>Why?</a:t>
            </a:r>
          </a:p>
          <a:p>
            <a:pPr>
              <a:spcBef>
                <a:spcPct val="50000"/>
              </a:spcBef>
              <a:defRPr/>
            </a:pPr>
            <a:r>
              <a:rPr lang="en-AU" sz="1600" dirty="0"/>
              <a:t>The </a:t>
            </a:r>
            <a:r>
              <a:rPr lang="en-AU" sz="1600" dirty="0">
                <a:latin typeface="Courier New" panose="02070309020205020404" pitchFamily="49" charset="0"/>
                <a:cs typeface="Courier New" panose="02070309020205020404" pitchFamily="49" charset="0"/>
              </a:rPr>
              <a:t>Object</a:t>
            </a:r>
            <a:r>
              <a:rPr lang="en-AU" sz="1600" dirty="0"/>
              <a:t> class has a small number of methods that are useful for all classes</a:t>
            </a:r>
          </a:p>
          <a:p>
            <a:pPr>
              <a:lnSpc>
                <a:spcPct val="80000"/>
              </a:lnSpc>
              <a:spcBef>
                <a:spcPct val="50000"/>
              </a:spcBef>
              <a:buFontTx/>
              <a:buChar char="•"/>
              <a:defRPr/>
            </a:pPr>
            <a:r>
              <a:rPr lang="en-AU" sz="1600" dirty="0"/>
              <a:t> </a:t>
            </a:r>
            <a:r>
              <a:rPr lang="en-AU" sz="1600" dirty="0">
                <a:latin typeface="Courier New" panose="02070309020205020404" pitchFamily="49" charset="0"/>
                <a:cs typeface="Courier New" panose="02070309020205020404" pitchFamily="49" charset="0"/>
              </a:rPr>
              <a:t>equals()</a:t>
            </a:r>
          </a:p>
          <a:p>
            <a:pPr>
              <a:lnSpc>
                <a:spcPct val="80000"/>
              </a:lnSpc>
              <a:spcBef>
                <a:spcPct val="50000"/>
              </a:spcBef>
              <a:buFontTx/>
              <a:buChar char="•"/>
              <a:defRPr/>
            </a:pPr>
            <a:r>
              <a:rPr lang="en-AU" sz="1600" dirty="0"/>
              <a:t> </a:t>
            </a:r>
            <a:r>
              <a:rPr lang="en-AU" sz="1600" dirty="0" err="1">
                <a:latin typeface="Courier New" panose="02070309020205020404" pitchFamily="49" charset="0"/>
                <a:cs typeface="Courier New" panose="02070309020205020404" pitchFamily="49" charset="0"/>
              </a:rPr>
              <a:t>toString</a:t>
            </a:r>
            <a:r>
              <a:rPr lang="en-AU" sz="1600" dirty="0">
                <a:latin typeface="Courier New" panose="02070309020205020404" pitchFamily="49" charset="0"/>
                <a:cs typeface="Courier New" panose="02070309020205020404" pitchFamily="49" charset="0"/>
              </a:rPr>
              <a:t>()</a:t>
            </a:r>
          </a:p>
          <a:p>
            <a:pPr>
              <a:lnSpc>
                <a:spcPct val="80000"/>
              </a:lnSpc>
              <a:spcBef>
                <a:spcPct val="50000"/>
              </a:spcBef>
              <a:buFontTx/>
              <a:buChar char="•"/>
              <a:defRPr/>
            </a:pPr>
            <a:r>
              <a:rPr lang="en-AU" sz="1600" dirty="0"/>
              <a:t> etc.</a:t>
            </a:r>
          </a:p>
          <a:p>
            <a:pPr>
              <a:spcBef>
                <a:spcPts val="0"/>
              </a:spcBef>
              <a:defRPr/>
            </a:pPr>
            <a:r>
              <a:rPr lang="en-AU" sz="1600" b="1" i="1" dirty="0"/>
              <a:t>Check the rest in the API docs!</a:t>
            </a:r>
          </a:p>
        </p:txBody>
      </p:sp>
      <p:grpSp>
        <p:nvGrpSpPr>
          <p:cNvPr id="4" name="Group 6">
            <a:extLst>
              <a:ext uri="{FF2B5EF4-FFF2-40B4-BE49-F238E27FC236}">
                <a16:creationId xmlns:a16="http://schemas.microsoft.com/office/drawing/2014/main" id="{8376E6AC-1DBC-E44A-9C12-67A253AF4857}"/>
              </a:ext>
            </a:extLst>
          </p:cNvPr>
          <p:cNvGrpSpPr>
            <a:grpSpLocks/>
          </p:cNvGrpSpPr>
          <p:nvPr/>
        </p:nvGrpSpPr>
        <p:grpSpPr bwMode="auto">
          <a:xfrm>
            <a:off x="5550715" y="1080416"/>
            <a:ext cx="2644946" cy="3856636"/>
            <a:chOff x="6629400" y="1981201"/>
            <a:chExt cx="1828800" cy="2971801"/>
          </a:xfrm>
        </p:grpSpPr>
        <p:sp>
          <p:nvSpPr>
            <p:cNvPr id="5" name="Rectangle 3">
              <a:extLst>
                <a:ext uri="{FF2B5EF4-FFF2-40B4-BE49-F238E27FC236}">
                  <a16:creationId xmlns:a16="http://schemas.microsoft.com/office/drawing/2014/main" id="{77B379EA-19FA-4B45-8AEC-5BAAA6D94077}"/>
                </a:ext>
              </a:extLst>
            </p:cNvPr>
            <p:cNvSpPr>
              <a:spLocks noChangeArrowheads="1"/>
            </p:cNvSpPr>
            <p:nvPr/>
          </p:nvSpPr>
          <p:spPr bwMode="auto">
            <a:xfrm>
              <a:off x="6629400" y="1981201"/>
              <a:ext cx="1828800" cy="640244"/>
            </a:xfrm>
            <a:prstGeom prst="rect">
              <a:avLst/>
            </a:prstGeom>
            <a:solidFill>
              <a:srgbClr val="FFFFFF"/>
            </a:solidFill>
            <a:ln w="9525">
              <a:solidFill>
                <a:srgbClr val="000000"/>
              </a:solidFill>
              <a:miter lim="800000"/>
              <a:headEnd/>
              <a:tailEnd/>
            </a:ln>
          </p:spPr>
          <p:txBody>
            <a:bodyPr lIns="95156" tIns="47578" rIns="95156" bIns="47578"/>
            <a:lstStyle/>
            <a:p>
              <a:pPr algn="ctr">
                <a:defRPr/>
              </a:pPr>
              <a:r>
                <a:rPr lang="en-AU" sz="1015" b="1" dirty="0">
                  <a:solidFill>
                    <a:srgbClr val="FF0000"/>
                  </a:solidFill>
                  <a:latin typeface="Courier New" pitchFamily="49" charset="0"/>
                </a:rPr>
                <a:t>Object</a:t>
              </a:r>
            </a:p>
          </p:txBody>
        </p:sp>
        <p:grpSp>
          <p:nvGrpSpPr>
            <p:cNvPr id="6" name="Group 4">
              <a:extLst>
                <a:ext uri="{FF2B5EF4-FFF2-40B4-BE49-F238E27FC236}">
                  <a16:creationId xmlns:a16="http://schemas.microsoft.com/office/drawing/2014/main" id="{40A1399E-B792-F146-AE74-C497A0B3A816}"/>
                </a:ext>
              </a:extLst>
            </p:cNvPr>
            <p:cNvGrpSpPr>
              <a:grpSpLocks/>
            </p:cNvGrpSpPr>
            <p:nvPr/>
          </p:nvGrpSpPr>
          <p:grpSpPr bwMode="auto">
            <a:xfrm>
              <a:off x="6629400" y="3871915"/>
              <a:ext cx="1828800" cy="1081087"/>
              <a:chOff x="3936" y="2439"/>
              <a:chExt cx="1152" cy="681"/>
            </a:xfrm>
          </p:grpSpPr>
          <p:sp>
            <p:nvSpPr>
              <p:cNvPr id="10" name="Rectangle 5">
                <a:extLst>
                  <a:ext uri="{FF2B5EF4-FFF2-40B4-BE49-F238E27FC236}">
                    <a16:creationId xmlns:a16="http://schemas.microsoft.com/office/drawing/2014/main" id="{B5185FB4-5FC5-6342-BBF8-7DFD490613FF}"/>
                  </a:ext>
                </a:extLst>
              </p:cNvPr>
              <p:cNvSpPr>
                <a:spLocks noChangeArrowheads="1"/>
              </p:cNvSpPr>
              <p:nvPr/>
            </p:nvSpPr>
            <p:spPr bwMode="auto">
              <a:xfrm>
                <a:off x="3936" y="2716"/>
                <a:ext cx="1152" cy="404"/>
              </a:xfrm>
              <a:prstGeom prst="rect">
                <a:avLst/>
              </a:prstGeom>
              <a:solidFill>
                <a:srgbClr val="FFFFFF"/>
              </a:solidFill>
              <a:ln w="9525">
                <a:solidFill>
                  <a:srgbClr val="000000"/>
                </a:solidFill>
                <a:miter lim="800000"/>
                <a:headEnd/>
                <a:tailEnd/>
              </a:ln>
            </p:spPr>
            <p:txBody>
              <a:bodyPr/>
              <a:lstStyle/>
              <a:p>
                <a:pPr algn="ctr">
                  <a:defRPr/>
                </a:pPr>
                <a:r>
                  <a:rPr lang="en-AU" sz="1015" b="1" dirty="0" err="1">
                    <a:solidFill>
                      <a:srgbClr val="FF0000"/>
                    </a:solidFill>
                    <a:latin typeface="Courier New" pitchFamily="49" charset="0"/>
                  </a:rPr>
                  <a:t>SavingsAccount</a:t>
                </a:r>
                <a:endParaRPr lang="en-AU" sz="1015" b="1" dirty="0">
                  <a:solidFill>
                    <a:srgbClr val="FF0000"/>
                  </a:solidFill>
                  <a:latin typeface="Courier New" pitchFamily="49" charset="0"/>
                </a:endParaRPr>
              </a:p>
            </p:txBody>
          </p:sp>
          <p:sp>
            <p:nvSpPr>
              <p:cNvPr id="11" name="Line 6">
                <a:extLst>
                  <a:ext uri="{FF2B5EF4-FFF2-40B4-BE49-F238E27FC236}">
                    <a16:creationId xmlns:a16="http://schemas.microsoft.com/office/drawing/2014/main" id="{07D50C1C-C09F-4442-8C5E-77AE04A64D3D}"/>
                  </a:ext>
                </a:extLst>
              </p:cNvPr>
              <p:cNvSpPr>
                <a:spLocks noChangeShapeType="1"/>
              </p:cNvSpPr>
              <p:nvPr/>
            </p:nvSpPr>
            <p:spPr bwMode="auto">
              <a:xfrm flipV="1">
                <a:off x="4512" y="2439"/>
                <a:ext cx="0" cy="231"/>
              </a:xfrm>
              <a:prstGeom prst="line">
                <a:avLst/>
              </a:prstGeom>
              <a:noFill/>
              <a:ln w="9525">
                <a:solidFill>
                  <a:srgbClr val="000000"/>
                </a:solidFill>
                <a:round/>
                <a:headEnd/>
                <a:tailEnd type="triangle" w="lg" len="med"/>
              </a:ln>
              <a:extLst>
                <a:ext uri="{909E8E84-426E-40DD-AFC4-6F175D3DCCD1}">
                  <a14:hiddenFill xmlns:a14="http://schemas.microsoft.com/office/drawing/2010/main">
                    <a:noFill/>
                  </a14:hiddenFill>
                </a:ext>
              </a:extLst>
            </p:spPr>
            <p:txBody>
              <a:bodyPr/>
              <a:lstStyle/>
              <a:p>
                <a:endParaRPr lang="en-AU"/>
              </a:p>
            </p:txBody>
          </p:sp>
        </p:grpSp>
        <p:grpSp>
          <p:nvGrpSpPr>
            <p:cNvPr id="7" name="Group 7">
              <a:extLst>
                <a:ext uri="{FF2B5EF4-FFF2-40B4-BE49-F238E27FC236}">
                  <a16:creationId xmlns:a16="http://schemas.microsoft.com/office/drawing/2014/main" id="{20160FE3-1B2B-EC4B-94B5-BBE056B174A4}"/>
                </a:ext>
              </a:extLst>
            </p:cNvPr>
            <p:cNvGrpSpPr>
              <a:grpSpLocks/>
            </p:cNvGrpSpPr>
            <p:nvPr/>
          </p:nvGrpSpPr>
          <p:grpSpPr bwMode="auto">
            <a:xfrm>
              <a:off x="6629400" y="2667001"/>
              <a:ext cx="1828800" cy="1187450"/>
              <a:chOff x="3936" y="1680"/>
              <a:chExt cx="1152" cy="748"/>
            </a:xfrm>
          </p:grpSpPr>
          <p:sp>
            <p:nvSpPr>
              <p:cNvPr id="8" name="Rectangle 8">
                <a:extLst>
                  <a:ext uri="{FF2B5EF4-FFF2-40B4-BE49-F238E27FC236}">
                    <a16:creationId xmlns:a16="http://schemas.microsoft.com/office/drawing/2014/main" id="{11EC65CB-32DE-AC4E-A017-69F05228117E}"/>
                  </a:ext>
                </a:extLst>
              </p:cNvPr>
              <p:cNvSpPr>
                <a:spLocks noChangeArrowheads="1"/>
              </p:cNvSpPr>
              <p:nvPr/>
            </p:nvSpPr>
            <p:spPr bwMode="auto">
              <a:xfrm>
                <a:off x="3936" y="1968"/>
                <a:ext cx="1152" cy="460"/>
              </a:xfrm>
              <a:prstGeom prst="rect">
                <a:avLst/>
              </a:prstGeom>
              <a:solidFill>
                <a:srgbClr val="FFFFFF"/>
              </a:solidFill>
              <a:ln w="9525">
                <a:solidFill>
                  <a:srgbClr val="000000"/>
                </a:solidFill>
                <a:miter lim="800000"/>
                <a:headEnd/>
                <a:tailEnd/>
              </a:ln>
            </p:spPr>
            <p:txBody>
              <a:bodyPr/>
              <a:lstStyle/>
              <a:p>
                <a:pPr algn="ctr">
                  <a:defRPr/>
                </a:pPr>
                <a:r>
                  <a:rPr lang="en-AU" sz="1015" b="1" dirty="0">
                    <a:solidFill>
                      <a:srgbClr val="FF0000"/>
                    </a:solidFill>
                    <a:latin typeface="Courier New" pitchFamily="49" charset="0"/>
                  </a:rPr>
                  <a:t>Account</a:t>
                </a:r>
              </a:p>
            </p:txBody>
          </p:sp>
          <p:sp>
            <p:nvSpPr>
              <p:cNvPr id="9" name="Line 9">
                <a:extLst>
                  <a:ext uri="{FF2B5EF4-FFF2-40B4-BE49-F238E27FC236}">
                    <a16:creationId xmlns:a16="http://schemas.microsoft.com/office/drawing/2014/main" id="{C9F71851-2BAC-F245-80A4-EEC1963CBC00}"/>
                  </a:ext>
                </a:extLst>
              </p:cNvPr>
              <p:cNvSpPr>
                <a:spLocks noChangeShapeType="1"/>
              </p:cNvSpPr>
              <p:nvPr/>
            </p:nvSpPr>
            <p:spPr bwMode="auto">
              <a:xfrm flipV="1">
                <a:off x="4512" y="1680"/>
                <a:ext cx="0" cy="230"/>
              </a:xfrm>
              <a:prstGeom prst="line">
                <a:avLst/>
              </a:prstGeom>
              <a:noFill/>
              <a:ln w="9525">
                <a:solidFill>
                  <a:srgbClr val="000000"/>
                </a:solidFill>
                <a:round/>
                <a:headEnd/>
                <a:tailEnd type="triangle" w="lg" len="med"/>
              </a:ln>
              <a:extLst>
                <a:ext uri="{909E8E84-426E-40DD-AFC4-6F175D3DCCD1}">
                  <a14:hiddenFill xmlns:a14="http://schemas.microsoft.com/office/drawing/2010/main">
                    <a:noFill/>
                  </a14:hiddenFill>
                </a:ext>
              </a:extLst>
            </p:spPr>
            <p:txBody>
              <a:bodyPr/>
              <a:lstStyle/>
              <a:p>
                <a:endParaRPr lang="en-AU"/>
              </a:p>
            </p:txBody>
          </p:sp>
        </p:grpSp>
      </p:grpSp>
    </p:spTree>
    <p:extLst>
      <p:ext uri="{BB962C8B-B14F-4D97-AF65-F5344CB8AC3E}">
        <p14:creationId xmlns:p14="http://schemas.microsoft.com/office/powerpoint/2010/main" val="3498876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C7B6D-9C00-8B4B-9605-DFA274317A9C}"/>
              </a:ext>
            </a:extLst>
          </p:cNvPr>
          <p:cNvSpPr>
            <a:spLocks noGrp="1"/>
          </p:cNvSpPr>
          <p:nvPr>
            <p:ph type="title"/>
          </p:nvPr>
        </p:nvSpPr>
        <p:spPr/>
        <p:txBody>
          <a:bodyPr/>
          <a:lstStyle/>
          <a:p>
            <a:r>
              <a:rPr lang="en-AU" sz="3200" dirty="0"/>
              <a:t>Inheritance Overview</a:t>
            </a:r>
            <a:endParaRPr lang="en-AU" dirty="0"/>
          </a:p>
        </p:txBody>
      </p:sp>
      <p:sp>
        <p:nvSpPr>
          <p:cNvPr id="3" name="Content Placeholder 6">
            <a:extLst>
              <a:ext uri="{FF2B5EF4-FFF2-40B4-BE49-F238E27FC236}">
                <a16:creationId xmlns:a16="http://schemas.microsoft.com/office/drawing/2014/main" id="{6CB38638-F1DE-654D-9D7D-3B36DF5CB9F9}"/>
              </a:ext>
            </a:extLst>
          </p:cNvPr>
          <p:cNvSpPr txBox="1">
            <a:spLocks/>
          </p:cNvSpPr>
          <p:nvPr/>
        </p:nvSpPr>
        <p:spPr>
          <a:xfrm>
            <a:off x="457201" y="842242"/>
            <a:ext cx="7788302" cy="5496744"/>
          </a:xfrm>
          <a:prstGeom prst="rect">
            <a:avLst/>
          </a:prstGeom>
        </p:spPr>
        <p:txBody>
          <a:bodyPr/>
          <a:lstStyle>
            <a:lvl1pPr algn="l" defTabSz="457200" rtl="0" eaLnBrk="1" fontAlgn="base" hangingPunct="1">
              <a:spcBef>
                <a:spcPct val="20000"/>
              </a:spcBef>
              <a:spcAft>
                <a:spcPct val="0"/>
              </a:spcAft>
              <a:buFont typeface="Arial" charset="0"/>
              <a:defRPr sz="2600" b="1" kern="1200">
                <a:solidFill>
                  <a:schemeClr val="tx1"/>
                </a:solidFill>
                <a:latin typeface="Arial"/>
                <a:ea typeface="ＭＳ Ｐゴシック" charset="0"/>
                <a:cs typeface="Arial"/>
              </a:defRPr>
            </a:lvl1pPr>
            <a:lvl2pPr algn="l" defTabSz="457200" rtl="0" eaLnBrk="1" fontAlgn="base" hangingPunct="1">
              <a:spcBef>
                <a:spcPct val="20000"/>
              </a:spcBef>
              <a:spcAft>
                <a:spcPts val="600"/>
              </a:spcAft>
              <a:buFont typeface="Arial" charset="0"/>
              <a:defRPr kern="1200">
                <a:solidFill>
                  <a:schemeClr val="tx1"/>
                </a:solidFill>
                <a:latin typeface="Arial"/>
                <a:ea typeface="ＭＳ Ｐゴシック" charset="0"/>
                <a:cs typeface="Arial"/>
              </a:defRPr>
            </a:lvl2pPr>
            <a:lvl3pPr algn="l" defTabSz="457200" rtl="0" eaLnBrk="1" fontAlgn="base" hangingPunct="1">
              <a:lnSpc>
                <a:spcPct val="110000"/>
              </a:lnSpc>
              <a:spcBef>
                <a:spcPct val="20000"/>
              </a:spcBef>
              <a:spcAft>
                <a:spcPct val="0"/>
              </a:spcAft>
              <a:buFont typeface="Arial" charset="0"/>
              <a:defRPr sz="1200" kern="1200">
                <a:solidFill>
                  <a:schemeClr val="tx1"/>
                </a:solidFill>
                <a:latin typeface="Arial"/>
                <a:ea typeface="ＭＳ Ｐゴシック" charset="0"/>
                <a:cs typeface="Arial"/>
              </a:defRPr>
            </a:lvl3pPr>
            <a:lvl4pPr marL="179388" indent="-179388" algn="l" defTabSz="457200" rtl="0" eaLnBrk="1" fontAlgn="base" hangingPunct="1">
              <a:lnSpc>
                <a:spcPct val="110000"/>
              </a:lnSpc>
              <a:spcBef>
                <a:spcPct val="20000"/>
              </a:spcBef>
              <a:spcAft>
                <a:spcPts val="800"/>
              </a:spcAft>
              <a:buClr>
                <a:srgbClr val="00AAFF"/>
              </a:buClr>
              <a:buFont typeface="Arial" charset="0"/>
              <a:buChar char="–"/>
              <a:defRPr sz="120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AU" sz="1600" dirty="0"/>
              <a:t>So we have identified that with inheritance a </a:t>
            </a:r>
            <a:r>
              <a:rPr lang="en-AU" sz="1600" dirty="0">
                <a:latin typeface="Courier New" panose="02070309020205020404" pitchFamily="49" charset="0"/>
                <a:cs typeface="Courier New" panose="02070309020205020404" pitchFamily="49" charset="0"/>
              </a:rPr>
              <a:t>Home</a:t>
            </a:r>
            <a:r>
              <a:rPr lang="en-AU" sz="1600" dirty="0"/>
              <a:t> is a </a:t>
            </a:r>
            <a:r>
              <a:rPr lang="en-AU" sz="1600" dirty="0">
                <a:latin typeface="Courier New" panose="02070309020205020404" pitchFamily="49" charset="0"/>
                <a:cs typeface="Courier New" panose="02070309020205020404" pitchFamily="49" charset="0"/>
              </a:rPr>
              <a:t>House</a:t>
            </a:r>
            <a:r>
              <a:rPr lang="en-AU" sz="1600" dirty="0"/>
              <a:t> but what does this actually mean in practice?</a:t>
            </a:r>
          </a:p>
          <a:p>
            <a:r>
              <a:rPr lang="en-AU" sz="1600" dirty="0"/>
              <a:t>When we declare </a:t>
            </a:r>
            <a:r>
              <a:rPr lang="en-AU" sz="1600" dirty="0">
                <a:latin typeface="Courier New" panose="02070309020205020404" pitchFamily="49" charset="0"/>
                <a:cs typeface="Courier New" panose="02070309020205020404" pitchFamily="49" charset="0"/>
              </a:rPr>
              <a:t>class Home extends House</a:t>
            </a:r>
            <a:r>
              <a:rPr lang="en-AU" sz="1600" dirty="0"/>
              <a:t> on the previous slide the </a:t>
            </a:r>
            <a:r>
              <a:rPr lang="en-AU" sz="1600" dirty="0">
                <a:latin typeface="Courier New" panose="02070309020205020404" pitchFamily="49" charset="0"/>
                <a:cs typeface="Courier New" panose="02070309020205020404" pitchFamily="49" charset="0"/>
              </a:rPr>
              <a:t>extends</a:t>
            </a:r>
            <a:r>
              <a:rPr lang="en-AU" sz="1600" dirty="0"/>
              <a:t> (inheritance) keyword means that the </a:t>
            </a:r>
            <a:r>
              <a:rPr lang="en-AU" sz="1600" dirty="0">
                <a:latin typeface="Courier New" panose="02070309020205020404" pitchFamily="49" charset="0"/>
                <a:cs typeface="Courier New" panose="02070309020205020404" pitchFamily="49" charset="0"/>
              </a:rPr>
              <a:t>Home</a:t>
            </a:r>
            <a:r>
              <a:rPr lang="en-AU" sz="1600" dirty="0"/>
              <a:t> class effectively contains all code from the </a:t>
            </a:r>
            <a:r>
              <a:rPr lang="en-AU" sz="1600" dirty="0">
                <a:latin typeface="Courier New" panose="02070309020205020404" pitchFamily="49" charset="0"/>
                <a:cs typeface="Courier New" panose="02070309020205020404" pitchFamily="49" charset="0"/>
              </a:rPr>
              <a:t>House</a:t>
            </a:r>
            <a:r>
              <a:rPr lang="en-AU" sz="1600" dirty="0"/>
              <a:t> class that is not private</a:t>
            </a:r>
          </a:p>
          <a:p>
            <a:pPr marL="0" lvl="1"/>
            <a:r>
              <a:rPr lang="en-AU" sz="1600" dirty="0"/>
              <a:t>i.e. it </a:t>
            </a:r>
            <a:r>
              <a:rPr lang="en-AU" sz="1600" i="1" dirty="0"/>
              <a:t>inherits</a:t>
            </a:r>
            <a:r>
              <a:rPr lang="en-AU" sz="1600" dirty="0"/>
              <a:t> all of the non-private attributes and methods of </a:t>
            </a:r>
            <a:r>
              <a:rPr lang="en-AU" sz="1600" dirty="0">
                <a:latin typeface="Courier New" panose="02070309020205020404" pitchFamily="49" charset="0"/>
                <a:cs typeface="Courier New" panose="02070309020205020404" pitchFamily="49" charset="0"/>
              </a:rPr>
              <a:t>Home</a:t>
            </a:r>
            <a:r>
              <a:rPr lang="en-AU" sz="1600" dirty="0"/>
              <a:t> even static methods</a:t>
            </a:r>
          </a:p>
          <a:p>
            <a:pPr marL="0" lvl="1"/>
            <a:r>
              <a:rPr lang="en-AU" sz="1600" dirty="0"/>
              <a:t>These attributes can be modified and methods called as if they were part of the </a:t>
            </a:r>
            <a:r>
              <a:rPr lang="en-AU" sz="1600" dirty="0">
                <a:latin typeface="Courier New" panose="02070309020205020404" pitchFamily="49" charset="0"/>
                <a:cs typeface="Courier New" panose="02070309020205020404" pitchFamily="49" charset="0"/>
              </a:rPr>
              <a:t>Home</a:t>
            </a:r>
            <a:r>
              <a:rPr lang="en-AU" sz="1600" dirty="0"/>
              <a:t> class without having to rewrite/copy them</a:t>
            </a:r>
          </a:p>
          <a:p>
            <a:pPr marL="0" lvl="1"/>
            <a:r>
              <a:rPr lang="en-AU" sz="1600" dirty="0"/>
              <a:t>This facilitates code </a:t>
            </a:r>
            <a:r>
              <a:rPr lang="en-AU" sz="1600" i="1" dirty="0"/>
              <a:t>reuse!</a:t>
            </a:r>
          </a:p>
          <a:p>
            <a:r>
              <a:rPr lang="en-AU" sz="1600" dirty="0"/>
              <a:t>There are some extra rules here such as </a:t>
            </a:r>
            <a:r>
              <a:rPr lang="en-AU" sz="1600" dirty="0">
                <a:latin typeface="Courier New" panose="02070309020205020404" pitchFamily="49" charset="0"/>
                <a:cs typeface="Courier New" panose="02070309020205020404" pitchFamily="49" charset="0"/>
              </a:rPr>
              <a:t>final</a:t>
            </a:r>
            <a:r>
              <a:rPr lang="en-AU" sz="1600" dirty="0"/>
              <a:t> methods but these will be covered later in the lecture/topic</a:t>
            </a:r>
          </a:p>
        </p:txBody>
      </p:sp>
    </p:spTree>
    <p:extLst>
      <p:ext uri="{BB962C8B-B14F-4D97-AF65-F5344CB8AC3E}">
        <p14:creationId xmlns:p14="http://schemas.microsoft.com/office/powerpoint/2010/main" val="2329656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EE69F-DEEC-6444-9AB8-6EB38554DE61}"/>
              </a:ext>
            </a:extLst>
          </p:cNvPr>
          <p:cNvSpPr>
            <a:spLocks noGrp="1"/>
          </p:cNvSpPr>
          <p:nvPr>
            <p:ph type="title"/>
          </p:nvPr>
        </p:nvSpPr>
        <p:spPr/>
        <p:txBody>
          <a:bodyPr/>
          <a:lstStyle/>
          <a:p>
            <a:r>
              <a:rPr lang="en-AU" sz="3200" dirty="0"/>
              <a:t>Instance variable of superclasses</a:t>
            </a:r>
            <a:endParaRPr lang="en-AU" dirty="0"/>
          </a:p>
        </p:txBody>
      </p:sp>
      <p:sp>
        <p:nvSpPr>
          <p:cNvPr id="3" name="Text Box 3">
            <a:extLst>
              <a:ext uri="{FF2B5EF4-FFF2-40B4-BE49-F238E27FC236}">
                <a16:creationId xmlns:a16="http://schemas.microsoft.com/office/drawing/2014/main" id="{5D372D81-831C-6542-8B30-EC983F1BEC55}"/>
              </a:ext>
            </a:extLst>
          </p:cNvPr>
          <p:cNvSpPr txBox="1">
            <a:spLocks noChangeArrowheads="1"/>
          </p:cNvSpPr>
          <p:nvPr/>
        </p:nvSpPr>
        <p:spPr bwMode="auto">
          <a:xfrm>
            <a:off x="457201" y="780832"/>
            <a:ext cx="7627356" cy="1573413"/>
          </a:xfrm>
          <a:prstGeom prst="rect">
            <a:avLst/>
          </a:prstGeom>
          <a:noFill/>
          <a:ln>
            <a:noFill/>
          </a:ln>
          <a:extLst/>
        </p:spPr>
        <p:txBody>
          <a:bodyPr wrap="square" lIns="95156" tIns="47578" rIns="95156" bIns="47578">
            <a:spAutoFit/>
          </a:bodyPr>
          <a:lstStyle>
            <a:lvl1pPr marL="225425" indent="-225425"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buFontTx/>
              <a:buChar char="•"/>
              <a:defRPr/>
            </a:pPr>
            <a:r>
              <a:rPr lang="en-AU" sz="1600" dirty="0"/>
              <a:t>As stated in a previous slide any </a:t>
            </a:r>
            <a:r>
              <a:rPr lang="en-AU" sz="1600" b="1" dirty="0"/>
              <a:t>non-private</a:t>
            </a:r>
            <a:r>
              <a:rPr lang="en-AU" sz="1600" dirty="0"/>
              <a:t> code artefact (attributes/methods) are automatically inherited by subclasses.</a:t>
            </a:r>
          </a:p>
          <a:p>
            <a:pPr>
              <a:spcBef>
                <a:spcPct val="50000"/>
              </a:spcBef>
              <a:buFontTx/>
              <a:buChar char="•"/>
              <a:defRPr/>
            </a:pPr>
            <a:r>
              <a:rPr lang="en-AU" sz="1600" dirty="0"/>
              <a:t>But since attributes are usually </a:t>
            </a:r>
            <a:r>
              <a:rPr lang="en-AU" sz="1600" b="1" dirty="0"/>
              <a:t>private</a:t>
            </a:r>
            <a:r>
              <a:rPr lang="en-AU" sz="1600" dirty="0"/>
              <a:t> they cannot be accessed directly by subclasses (see next slide for detailed visibility options)</a:t>
            </a:r>
          </a:p>
          <a:p>
            <a:pPr>
              <a:spcBef>
                <a:spcPct val="50000"/>
              </a:spcBef>
              <a:buFontTx/>
              <a:buChar char="•"/>
              <a:defRPr/>
            </a:pPr>
            <a:r>
              <a:rPr lang="en-AU" sz="1600" dirty="0"/>
              <a:t>Hence the only way to change them is through superclass </a:t>
            </a:r>
            <a:r>
              <a:rPr lang="en-AU" sz="1600" dirty="0" err="1"/>
              <a:t>mutators</a:t>
            </a:r>
            <a:r>
              <a:rPr lang="en-AU" sz="1600" dirty="0"/>
              <a:t>/methods</a:t>
            </a:r>
          </a:p>
        </p:txBody>
      </p:sp>
      <p:sp>
        <p:nvSpPr>
          <p:cNvPr id="4" name="Rectangle 4">
            <a:extLst>
              <a:ext uri="{FF2B5EF4-FFF2-40B4-BE49-F238E27FC236}">
                <a16:creationId xmlns:a16="http://schemas.microsoft.com/office/drawing/2014/main" id="{E242B270-490D-3A41-A9A1-D9637AD1A331}"/>
              </a:ext>
            </a:extLst>
          </p:cNvPr>
          <p:cNvSpPr>
            <a:spLocks noChangeArrowheads="1"/>
          </p:cNvSpPr>
          <p:nvPr/>
        </p:nvSpPr>
        <p:spPr bwMode="auto">
          <a:xfrm>
            <a:off x="5006825" y="2647784"/>
            <a:ext cx="3381801" cy="1433702"/>
          </a:xfrm>
          <a:prstGeom prst="rect">
            <a:avLst/>
          </a:prstGeom>
          <a:solidFill>
            <a:srgbClr val="FFFFCC"/>
          </a:solidFill>
          <a:ln w="9525">
            <a:solidFill>
              <a:schemeClr val="tx1"/>
            </a:solidFill>
            <a:miter lim="800000"/>
            <a:headEnd/>
            <a:tailEnd/>
          </a:ln>
        </p:spPr>
        <p:txBody>
          <a:bodyPr wrap="none" lIns="95156" tIns="47578" rIns="95156" bIns="47578" anchor="ctr"/>
          <a:lstStyle/>
          <a:p>
            <a:pPr algn="ctr">
              <a:defRPr/>
            </a:pPr>
            <a:r>
              <a:rPr lang="en-AU" sz="1600" u="sng" dirty="0" err="1"/>
              <a:t>SavingSavingsAccount</a:t>
            </a:r>
            <a:endParaRPr lang="en-AU" sz="1600" dirty="0"/>
          </a:p>
          <a:p>
            <a:pPr algn="ctr">
              <a:defRPr/>
            </a:pPr>
            <a:r>
              <a:rPr lang="en-AU" sz="1600" dirty="0" err="1"/>
              <a:t>addInterest</a:t>
            </a:r>
            <a:r>
              <a:rPr lang="en-AU" sz="1600" dirty="0"/>
              <a:t>(double rate)</a:t>
            </a:r>
          </a:p>
          <a:p>
            <a:pPr algn="ctr">
              <a:defRPr/>
            </a:pPr>
            <a:endParaRPr lang="en-AU" sz="1600" dirty="0"/>
          </a:p>
          <a:p>
            <a:pPr algn="ctr">
              <a:defRPr/>
            </a:pPr>
            <a:r>
              <a:rPr lang="en-AU" sz="1600" dirty="0" err="1">
                <a:solidFill>
                  <a:schemeClr val="accent2"/>
                </a:solidFill>
              </a:rPr>
              <a:t>ID,name,balance</a:t>
            </a:r>
            <a:endParaRPr lang="en-AU" sz="1600" dirty="0"/>
          </a:p>
          <a:p>
            <a:pPr algn="ctr">
              <a:defRPr/>
            </a:pPr>
            <a:r>
              <a:rPr lang="en-AU" sz="1600" dirty="0" err="1"/>
              <a:t>minAmount</a:t>
            </a:r>
            <a:endParaRPr lang="en-AU" sz="1600" dirty="0"/>
          </a:p>
        </p:txBody>
      </p:sp>
      <p:sp>
        <p:nvSpPr>
          <p:cNvPr id="5" name="Line 6">
            <a:extLst>
              <a:ext uri="{FF2B5EF4-FFF2-40B4-BE49-F238E27FC236}">
                <a16:creationId xmlns:a16="http://schemas.microsoft.com/office/drawing/2014/main" id="{18CFD654-88FB-A442-8D74-AE63FC429ACC}"/>
              </a:ext>
            </a:extLst>
          </p:cNvPr>
          <p:cNvSpPr>
            <a:spLocks noChangeShapeType="1"/>
          </p:cNvSpPr>
          <p:nvPr/>
        </p:nvSpPr>
        <p:spPr bwMode="auto">
          <a:xfrm>
            <a:off x="3307203" y="2835178"/>
            <a:ext cx="174483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5156" tIns="47578" rIns="95156" bIns="47578" anchor="ctr"/>
          <a:lstStyle/>
          <a:p>
            <a:endParaRPr lang="en-AU" sz="1100"/>
          </a:p>
        </p:txBody>
      </p:sp>
      <p:sp>
        <p:nvSpPr>
          <p:cNvPr id="6" name="Text Box 7">
            <a:extLst>
              <a:ext uri="{FF2B5EF4-FFF2-40B4-BE49-F238E27FC236}">
                <a16:creationId xmlns:a16="http://schemas.microsoft.com/office/drawing/2014/main" id="{4CAE34E1-9CB1-7948-A7A4-896CB3A5DD8C}"/>
              </a:ext>
            </a:extLst>
          </p:cNvPr>
          <p:cNvSpPr txBox="1">
            <a:spLocks noChangeArrowheads="1"/>
          </p:cNvSpPr>
          <p:nvPr/>
        </p:nvSpPr>
        <p:spPr bwMode="auto">
          <a:xfrm>
            <a:off x="1558702" y="2626298"/>
            <a:ext cx="3323492" cy="342307"/>
          </a:xfrm>
          <a:prstGeom prst="rect">
            <a:avLst/>
          </a:prstGeom>
          <a:noFill/>
          <a:ln>
            <a:noFill/>
          </a:ln>
          <a:extLst/>
        </p:spPr>
        <p:txBody>
          <a:bodyPr lIns="95156" tIns="47578" rIns="95156" bIns="47578">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defRPr/>
            </a:pPr>
            <a:r>
              <a:rPr lang="en-AU" sz="1600" dirty="0"/>
              <a:t>Subclass object</a:t>
            </a:r>
          </a:p>
        </p:txBody>
      </p:sp>
      <p:sp>
        <p:nvSpPr>
          <p:cNvPr id="7" name="Line 9">
            <a:extLst>
              <a:ext uri="{FF2B5EF4-FFF2-40B4-BE49-F238E27FC236}">
                <a16:creationId xmlns:a16="http://schemas.microsoft.com/office/drawing/2014/main" id="{2E0FC8D3-EF99-C64F-919D-CA8E9A2E2510}"/>
              </a:ext>
            </a:extLst>
          </p:cNvPr>
          <p:cNvSpPr>
            <a:spLocks noChangeShapeType="1"/>
          </p:cNvSpPr>
          <p:nvPr/>
        </p:nvSpPr>
        <p:spPr bwMode="auto">
          <a:xfrm>
            <a:off x="4757563" y="3499875"/>
            <a:ext cx="83087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5156" tIns="47578" rIns="95156" bIns="47578" anchor="ctr"/>
          <a:lstStyle/>
          <a:p>
            <a:endParaRPr lang="en-AU" sz="1100"/>
          </a:p>
        </p:txBody>
      </p:sp>
      <p:sp>
        <p:nvSpPr>
          <p:cNvPr id="8" name="Text Box 10">
            <a:extLst>
              <a:ext uri="{FF2B5EF4-FFF2-40B4-BE49-F238E27FC236}">
                <a16:creationId xmlns:a16="http://schemas.microsoft.com/office/drawing/2014/main" id="{508D1280-1B8A-AA46-BDE3-4CB24860EF18}"/>
              </a:ext>
            </a:extLst>
          </p:cNvPr>
          <p:cNvSpPr txBox="1">
            <a:spLocks noChangeArrowheads="1"/>
          </p:cNvSpPr>
          <p:nvPr/>
        </p:nvSpPr>
        <p:spPr bwMode="auto">
          <a:xfrm>
            <a:off x="1839397" y="3128718"/>
            <a:ext cx="3749039" cy="842443"/>
          </a:xfrm>
          <a:prstGeom prst="rect">
            <a:avLst/>
          </a:prstGeom>
          <a:noFill/>
          <a:ln>
            <a:noFill/>
          </a:ln>
          <a:extLst/>
        </p:spPr>
        <p:txBody>
          <a:bodyPr wrap="square" lIns="95156" tIns="47578" rIns="95156" bIns="47578">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defRPr/>
            </a:pPr>
            <a:r>
              <a:rPr lang="en-AU" sz="1600" dirty="0"/>
              <a:t>Inherited (Superclass) instance variables (</a:t>
            </a:r>
            <a:r>
              <a:rPr lang="en-AU" sz="1600" dirty="0">
                <a:solidFill>
                  <a:schemeClr val="accent2"/>
                </a:solidFill>
              </a:rPr>
              <a:t>private</a:t>
            </a:r>
            <a:r>
              <a:rPr lang="en-AU" sz="1600" dirty="0"/>
              <a:t>)</a:t>
            </a:r>
          </a:p>
          <a:p>
            <a:pPr>
              <a:spcBef>
                <a:spcPct val="50000"/>
              </a:spcBef>
              <a:defRPr/>
            </a:pPr>
            <a:r>
              <a:rPr lang="en-AU" sz="1100" b="1" dirty="0"/>
              <a:t>(access through  superclass methods)</a:t>
            </a:r>
            <a:endParaRPr lang="en-AU" sz="1100" dirty="0"/>
          </a:p>
        </p:txBody>
      </p:sp>
      <p:grpSp>
        <p:nvGrpSpPr>
          <p:cNvPr id="9" name="Group 11">
            <a:extLst>
              <a:ext uri="{FF2B5EF4-FFF2-40B4-BE49-F238E27FC236}">
                <a16:creationId xmlns:a16="http://schemas.microsoft.com/office/drawing/2014/main" id="{4C6F1888-1B51-0946-BA5E-381528E9BCD6}"/>
              </a:ext>
            </a:extLst>
          </p:cNvPr>
          <p:cNvGrpSpPr>
            <a:grpSpLocks/>
          </p:cNvGrpSpPr>
          <p:nvPr/>
        </p:nvGrpSpPr>
        <p:grpSpPr bwMode="auto">
          <a:xfrm>
            <a:off x="2891561" y="3998392"/>
            <a:ext cx="9139604" cy="806639"/>
            <a:chOff x="1898" y="3360"/>
            <a:chExt cx="5280" cy="466"/>
          </a:xfrm>
        </p:grpSpPr>
        <p:sp>
          <p:nvSpPr>
            <p:cNvPr id="10" name="Line 12">
              <a:extLst>
                <a:ext uri="{FF2B5EF4-FFF2-40B4-BE49-F238E27FC236}">
                  <a16:creationId xmlns:a16="http://schemas.microsoft.com/office/drawing/2014/main" id="{97883FA5-DD1E-B043-B1A0-FB93E6BB6654}"/>
                </a:ext>
              </a:extLst>
            </p:cNvPr>
            <p:cNvSpPr>
              <a:spLocks noChangeShapeType="1"/>
            </p:cNvSpPr>
            <p:nvPr/>
          </p:nvSpPr>
          <p:spPr bwMode="auto">
            <a:xfrm flipH="1">
              <a:off x="3936" y="3360"/>
              <a:ext cx="192" cy="28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AU" sz="1100"/>
            </a:p>
          </p:txBody>
        </p:sp>
        <p:sp>
          <p:nvSpPr>
            <p:cNvPr id="11" name="Text Box 13">
              <a:extLst>
                <a:ext uri="{FF2B5EF4-FFF2-40B4-BE49-F238E27FC236}">
                  <a16:creationId xmlns:a16="http://schemas.microsoft.com/office/drawing/2014/main" id="{DA562705-A18D-2344-8DF1-4F87695BFA64}"/>
                </a:ext>
              </a:extLst>
            </p:cNvPr>
            <p:cNvSpPr txBox="1">
              <a:spLocks noChangeArrowheads="1"/>
            </p:cNvSpPr>
            <p:nvPr/>
          </p:nvSpPr>
          <p:spPr bwMode="auto">
            <a:xfrm>
              <a:off x="1898" y="3648"/>
              <a:ext cx="5280" cy="178"/>
            </a:xfrm>
            <a:prstGeom prst="rect">
              <a:avLst/>
            </a:prstGeom>
            <a:noFill/>
            <a:ln>
              <a:noFill/>
            </a:ln>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defRPr/>
              </a:pPr>
              <a:r>
                <a:rPr lang="en-AU" sz="1400" b="1" dirty="0"/>
                <a:t>Subclass instance variables (methods can access them directly)</a:t>
              </a:r>
              <a:endParaRPr lang="en-AU" sz="1400" dirty="0"/>
            </a:p>
          </p:txBody>
        </p:sp>
      </p:grpSp>
    </p:spTree>
    <p:extLst>
      <p:ext uri="{BB962C8B-B14F-4D97-AF65-F5344CB8AC3E}">
        <p14:creationId xmlns:p14="http://schemas.microsoft.com/office/powerpoint/2010/main" val="971999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0-#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0-#ppt_w/2"/>
                                          </p:val>
                                        </p:tav>
                                        <p:tav tm="100000">
                                          <p:val>
                                            <p:strVal val="#ppt_x"/>
                                          </p:val>
                                        </p:tav>
                                      </p:tavLst>
                                    </p:anim>
                                    <p:anim calcmode="lin" valueType="num">
                                      <p:cBhvr additive="base">
                                        <p:cTn id="32"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4"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E90D8-011B-8843-9989-FED227FF6D97}"/>
              </a:ext>
            </a:extLst>
          </p:cNvPr>
          <p:cNvSpPr>
            <a:spLocks noGrp="1"/>
          </p:cNvSpPr>
          <p:nvPr>
            <p:ph type="title"/>
          </p:nvPr>
        </p:nvSpPr>
        <p:spPr/>
        <p:txBody>
          <a:bodyPr/>
          <a:lstStyle/>
          <a:p>
            <a:r>
              <a:rPr lang="en-AU" dirty="0"/>
              <a:t>A Re-look at Account class</a:t>
            </a:r>
          </a:p>
        </p:txBody>
      </p:sp>
      <p:sp>
        <p:nvSpPr>
          <p:cNvPr id="3" name="Text Box 3">
            <a:extLst>
              <a:ext uri="{FF2B5EF4-FFF2-40B4-BE49-F238E27FC236}">
                <a16:creationId xmlns:a16="http://schemas.microsoft.com/office/drawing/2014/main" id="{DADCB76B-762F-F74D-A4AA-2C023C027D05}"/>
              </a:ext>
            </a:extLst>
          </p:cNvPr>
          <p:cNvSpPr txBox="1">
            <a:spLocks noChangeArrowheads="1"/>
          </p:cNvSpPr>
          <p:nvPr/>
        </p:nvSpPr>
        <p:spPr bwMode="auto">
          <a:xfrm>
            <a:off x="627531" y="708662"/>
            <a:ext cx="4500563" cy="3600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AU" sz="1600" b="1" dirty="0">
                <a:latin typeface="Times New Roman" pitchFamily="18" charset="0"/>
              </a:rPr>
              <a:t>public class Account {</a:t>
            </a:r>
          </a:p>
          <a:p>
            <a:pPr>
              <a:lnSpc>
                <a:spcPct val="80000"/>
              </a:lnSpc>
              <a:spcBef>
                <a:spcPct val="50000"/>
              </a:spcBef>
            </a:pPr>
            <a:r>
              <a:rPr lang="en-AU" sz="1600" b="1" dirty="0">
                <a:latin typeface="Times New Roman" pitchFamily="18" charset="0"/>
              </a:rPr>
              <a:t>   </a:t>
            </a:r>
            <a:r>
              <a:rPr lang="en-AU" sz="1400" b="1" dirty="0">
                <a:latin typeface="Times New Roman" pitchFamily="18" charset="0"/>
              </a:rPr>
              <a:t>public Account(…</a:t>
            </a:r>
          </a:p>
          <a:p>
            <a:pPr>
              <a:lnSpc>
                <a:spcPct val="80000"/>
              </a:lnSpc>
              <a:spcBef>
                <a:spcPct val="50000"/>
              </a:spcBef>
            </a:pPr>
            <a:r>
              <a:rPr lang="en-AU" sz="1400" b="1" dirty="0">
                <a:latin typeface="Times New Roman" pitchFamily="18" charset="0"/>
              </a:rPr>
              <a:t>   public double getBalance(..</a:t>
            </a:r>
          </a:p>
          <a:p>
            <a:pPr>
              <a:lnSpc>
                <a:spcPct val="80000"/>
              </a:lnSpc>
              <a:spcBef>
                <a:spcPct val="50000"/>
              </a:spcBef>
            </a:pPr>
            <a:r>
              <a:rPr lang="en-AU" sz="1400" b="1" dirty="0">
                <a:latin typeface="Times New Roman" pitchFamily="18" charset="0"/>
              </a:rPr>
              <a:t>   public String </a:t>
            </a:r>
            <a:r>
              <a:rPr lang="en-AU" sz="1400" b="1" dirty="0" err="1">
                <a:latin typeface="Times New Roman" pitchFamily="18" charset="0"/>
              </a:rPr>
              <a:t>getID</a:t>
            </a:r>
            <a:r>
              <a:rPr lang="en-AU" sz="1400" b="1" dirty="0">
                <a:latin typeface="Times New Roman" pitchFamily="18" charset="0"/>
              </a:rPr>
              <a:t>()..</a:t>
            </a:r>
          </a:p>
          <a:p>
            <a:pPr>
              <a:lnSpc>
                <a:spcPct val="80000"/>
              </a:lnSpc>
              <a:spcBef>
                <a:spcPct val="50000"/>
              </a:spcBef>
            </a:pPr>
            <a:r>
              <a:rPr lang="en-AU" sz="1400" b="1" dirty="0">
                <a:latin typeface="Times New Roman" pitchFamily="18" charset="0"/>
              </a:rPr>
              <a:t>   public String </a:t>
            </a:r>
            <a:r>
              <a:rPr lang="en-AU" sz="1400" b="1" dirty="0" err="1">
                <a:latin typeface="Times New Roman" pitchFamily="18" charset="0"/>
              </a:rPr>
              <a:t>getName</a:t>
            </a:r>
            <a:r>
              <a:rPr lang="en-AU" sz="1400" b="1" dirty="0">
                <a:latin typeface="Times New Roman" pitchFamily="18" charset="0"/>
              </a:rPr>
              <a:t>()..</a:t>
            </a:r>
          </a:p>
          <a:p>
            <a:pPr>
              <a:lnSpc>
                <a:spcPct val="80000"/>
              </a:lnSpc>
              <a:spcBef>
                <a:spcPct val="50000"/>
              </a:spcBef>
            </a:pPr>
            <a:r>
              <a:rPr lang="en-AU" sz="1400" b="1" dirty="0">
                <a:latin typeface="Times New Roman" pitchFamily="18" charset="0"/>
              </a:rPr>
              <a:t>   public void deposit(…</a:t>
            </a:r>
          </a:p>
          <a:p>
            <a:pPr>
              <a:lnSpc>
                <a:spcPct val="80000"/>
              </a:lnSpc>
              <a:spcBef>
                <a:spcPct val="50000"/>
              </a:spcBef>
            </a:pPr>
            <a:r>
              <a:rPr lang="en-AU" sz="1400" b="1" dirty="0">
                <a:latin typeface="Times New Roman" pitchFamily="18" charset="0"/>
              </a:rPr>
              <a:t>   public void withdraw(…</a:t>
            </a:r>
          </a:p>
          <a:p>
            <a:pPr>
              <a:lnSpc>
                <a:spcPct val="80000"/>
              </a:lnSpc>
              <a:spcBef>
                <a:spcPct val="50000"/>
              </a:spcBef>
            </a:pPr>
            <a:r>
              <a:rPr lang="en-AU" sz="1400" b="1" dirty="0">
                <a:latin typeface="Times New Roman" pitchFamily="18" charset="0"/>
              </a:rPr>
              <a:t>   public void print(…</a:t>
            </a:r>
          </a:p>
          <a:p>
            <a:pPr>
              <a:lnSpc>
                <a:spcPct val="80000"/>
              </a:lnSpc>
              <a:spcBef>
                <a:spcPct val="50000"/>
              </a:spcBef>
            </a:pPr>
            <a:r>
              <a:rPr lang="en-AU" sz="1400" b="1" dirty="0">
                <a:latin typeface="Times New Roman" pitchFamily="18" charset="0"/>
              </a:rPr>
              <a:t>   public void transfer(…</a:t>
            </a:r>
          </a:p>
          <a:p>
            <a:pPr>
              <a:spcBef>
                <a:spcPct val="50000"/>
              </a:spcBef>
            </a:pPr>
            <a:r>
              <a:rPr lang="en-AU" sz="1400" b="1" dirty="0">
                <a:latin typeface="Times New Roman" pitchFamily="18" charset="0"/>
              </a:rPr>
              <a:t>   </a:t>
            </a:r>
            <a:r>
              <a:rPr lang="en-AU" sz="1400" b="1" dirty="0">
                <a:solidFill>
                  <a:srgbClr val="FF0000"/>
                </a:solidFill>
                <a:latin typeface="Times New Roman" pitchFamily="18" charset="0"/>
              </a:rPr>
              <a:t>private String </a:t>
            </a:r>
            <a:r>
              <a:rPr lang="en-AU" sz="1400" b="1" dirty="0" err="1">
                <a:solidFill>
                  <a:srgbClr val="FF0000"/>
                </a:solidFill>
                <a:latin typeface="Times New Roman" pitchFamily="18" charset="0"/>
              </a:rPr>
              <a:t>accID</a:t>
            </a:r>
            <a:r>
              <a:rPr lang="en-AU" sz="1400" b="1" dirty="0">
                <a:solidFill>
                  <a:srgbClr val="FF0000"/>
                </a:solidFill>
                <a:latin typeface="Times New Roman" pitchFamily="18" charset="0"/>
              </a:rPr>
              <a:t>;	</a:t>
            </a:r>
          </a:p>
          <a:p>
            <a:pPr>
              <a:spcBef>
                <a:spcPct val="50000"/>
              </a:spcBef>
            </a:pPr>
            <a:r>
              <a:rPr lang="en-AU" sz="1400" b="1" dirty="0">
                <a:solidFill>
                  <a:srgbClr val="FF0000"/>
                </a:solidFill>
                <a:latin typeface="Times New Roman" pitchFamily="18" charset="0"/>
              </a:rPr>
              <a:t>   private double balance;	</a:t>
            </a:r>
          </a:p>
          <a:p>
            <a:pPr>
              <a:spcBef>
                <a:spcPct val="50000"/>
              </a:spcBef>
            </a:pPr>
            <a:r>
              <a:rPr lang="en-AU" sz="1400" b="1" dirty="0">
                <a:solidFill>
                  <a:srgbClr val="FF0000"/>
                </a:solidFill>
                <a:latin typeface="Times New Roman" pitchFamily="18" charset="0"/>
              </a:rPr>
              <a:t>   private String name;	</a:t>
            </a:r>
          </a:p>
        </p:txBody>
      </p:sp>
      <p:grpSp>
        <p:nvGrpSpPr>
          <p:cNvPr id="4" name="Group 4">
            <a:extLst>
              <a:ext uri="{FF2B5EF4-FFF2-40B4-BE49-F238E27FC236}">
                <a16:creationId xmlns:a16="http://schemas.microsoft.com/office/drawing/2014/main" id="{E6D95161-659C-E742-B7BF-8DB746054B95}"/>
              </a:ext>
            </a:extLst>
          </p:cNvPr>
          <p:cNvGrpSpPr>
            <a:grpSpLocks/>
          </p:cNvGrpSpPr>
          <p:nvPr/>
        </p:nvGrpSpPr>
        <p:grpSpPr bwMode="auto">
          <a:xfrm>
            <a:off x="3151388" y="2753492"/>
            <a:ext cx="4843731" cy="933867"/>
            <a:chOff x="2448" y="2910"/>
            <a:chExt cx="2583" cy="498"/>
          </a:xfrm>
        </p:grpSpPr>
        <p:sp>
          <p:nvSpPr>
            <p:cNvPr id="5" name="Line 5">
              <a:extLst>
                <a:ext uri="{FF2B5EF4-FFF2-40B4-BE49-F238E27FC236}">
                  <a16:creationId xmlns:a16="http://schemas.microsoft.com/office/drawing/2014/main" id="{650E6FDD-9B9A-4544-B890-DFED37C5318A}"/>
                </a:ext>
              </a:extLst>
            </p:cNvPr>
            <p:cNvSpPr>
              <a:spLocks noChangeShapeType="1"/>
            </p:cNvSpPr>
            <p:nvPr/>
          </p:nvSpPr>
          <p:spPr bwMode="auto">
            <a:xfrm flipV="1">
              <a:off x="2448" y="3120"/>
              <a:ext cx="960" cy="288"/>
            </a:xfrm>
            <a:prstGeom prst="line">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AU" sz="1100"/>
            </a:p>
          </p:txBody>
        </p:sp>
        <p:sp>
          <p:nvSpPr>
            <p:cNvPr id="6" name="Text Box 6">
              <a:extLst>
                <a:ext uri="{FF2B5EF4-FFF2-40B4-BE49-F238E27FC236}">
                  <a16:creationId xmlns:a16="http://schemas.microsoft.com/office/drawing/2014/main" id="{1B635700-43F6-B74D-8506-0221DDC9A2DE}"/>
                </a:ext>
              </a:extLst>
            </p:cNvPr>
            <p:cNvSpPr txBox="1">
              <a:spLocks noChangeArrowheads="1"/>
            </p:cNvSpPr>
            <p:nvPr/>
          </p:nvSpPr>
          <p:spPr bwMode="auto">
            <a:xfrm>
              <a:off x="3303" y="2910"/>
              <a:ext cx="172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AU" sz="2000" b="1" dirty="0">
                  <a:latin typeface="Times New Roman" pitchFamily="18" charset="0"/>
                </a:rPr>
                <a:t>Well Encapsulated</a:t>
              </a:r>
              <a:endParaRPr lang="en-AU" sz="2000" dirty="0">
                <a:latin typeface="Times New Roman" pitchFamily="18" charset="0"/>
              </a:endParaRPr>
            </a:p>
          </p:txBody>
        </p:sp>
      </p:grpSp>
    </p:spTree>
    <p:extLst>
      <p:ext uri="{BB962C8B-B14F-4D97-AF65-F5344CB8AC3E}">
        <p14:creationId xmlns:p14="http://schemas.microsoft.com/office/powerpoint/2010/main" val="2982430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nodeType="clickEffect">
                                  <p:stCondLst>
                                    <p:cond delay="0"/>
                                  </p:stCondLst>
                                  <p:childTnLst>
                                    <p:set>
                                      <p:cBhvr>
                                        <p:cTn id="78" dur="1" fill="hold">
                                          <p:stCondLst>
                                            <p:cond delay="0"/>
                                          </p:stCondLst>
                                        </p:cTn>
                                        <p:tgtEl>
                                          <p:spTgt spid="4"/>
                                        </p:tgtEl>
                                        <p:attrNameLst>
                                          <p:attrName>style.visibility</p:attrName>
                                        </p:attrNameLst>
                                      </p:cBhvr>
                                      <p:to>
                                        <p:strVal val="visible"/>
                                      </p:to>
                                    </p:set>
                                    <p:anim calcmode="lin" valueType="num">
                                      <p:cBhvr additive="base">
                                        <p:cTn id="79" dur="500" fill="hold"/>
                                        <p:tgtEl>
                                          <p:spTgt spid="4"/>
                                        </p:tgtEl>
                                        <p:attrNameLst>
                                          <p:attrName>ppt_x</p:attrName>
                                        </p:attrNameLst>
                                      </p:cBhvr>
                                      <p:tavLst>
                                        <p:tav tm="0">
                                          <p:val>
                                            <p:strVal val="1+#ppt_w/2"/>
                                          </p:val>
                                        </p:tav>
                                        <p:tav tm="100000">
                                          <p:val>
                                            <p:strVal val="#ppt_x"/>
                                          </p:val>
                                        </p:tav>
                                      </p:tavLst>
                                    </p:anim>
                                    <p:anim calcmode="lin" valueType="num">
                                      <p:cBhvr additive="base">
                                        <p:cTn id="80"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BEFC2-2396-164D-BC21-DFB1918157A4}"/>
              </a:ext>
            </a:extLst>
          </p:cNvPr>
          <p:cNvSpPr>
            <a:spLocks noGrp="1"/>
          </p:cNvSpPr>
          <p:nvPr>
            <p:ph type="title"/>
          </p:nvPr>
        </p:nvSpPr>
        <p:spPr/>
        <p:txBody>
          <a:bodyPr/>
          <a:lstStyle/>
          <a:p>
            <a:r>
              <a:rPr lang="en-US" sz="3200" dirty="0"/>
              <a:t>Create another class for Savings Account</a:t>
            </a:r>
            <a:r>
              <a:rPr lang="en-US" sz="4400" dirty="0"/>
              <a:t> </a:t>
            </a:r>
            <a:endParaRPr lang="en-AU" dirty="0"/>
          </a:p>
        </p:txBody>
      </p:sp>
      <p:pic>
        <p:nvPicPr>
          <p:cNvPr id="3" name="Picture 3" descr="j0231624">
            <a:extLst>
              <a:ext uri="{FF2B5EF4-FFF2-40B4-BE49-F238E27FC236}">
                <a16:creationId xmlns:a16="http://schemas.microsoft.com/office/drawing/2014/main" id="{CCE21F61-7BB7-2E4E-9BA5-2CA0F78B0EE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3282126" y="2916073"/>
            <a:ext cx="2251981" cy="1474562"/>
          </a:xfrm>
          <a:prstGeom prst="rect">
            <a:avLst/>
          </a:prstGeom>
        </p:spPr>
      </p:pic>
      <p:sp>
        <p:nvSpPr>
          <p:cNvPr id="4" name="Text Box 4">
            <a:extLst>
              <a:ext uri="{FF2B5EF4-FFF2-40B4-BE49-F238E27FC236}">
                <a16:creationId xmlns:a16="http://schemas.microsoft.com/office/drawing/2014/main" id="{909223DC-F9DA-5345-8E4C-A0A1353AFF12}"/>
              </a:ext>
            </a:extLst>
          </p:cNvPr>
          <p:cNvSpPr txBox="1">
            <a:spLocks noChangeArrowheads="1"/>
          </p:cNvSpPr>
          <p:nvPr/>
        </p:nvSpPr>
        <p:spPr bwMode="auto">
          <a:xfrm>
            <a:off x="481055" y="1228012"/>
            <a:ext cx="9631204" cy="1458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085" tIns="51543" rIns="103085" bIns="51543">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sz="1600" b="1" dirty="0"/>
              <a:t>Must provide all the functionality of Account</a:t>
            </a:r>
          </a:p>
          <a:p>
            <a:pPr>
              <a:spcBef>
                <a:spcPct val="50000"/>
              </a:spcBef>
            </a:pPr>
            <a:r>
              <a:rPr lang="en-US" sz="1600" b="1" dirty="0"/>
              <a:t>In addition:</a:t>
            </a:r>
          </a:p>
          <a:p>
            <a:pPr>
              <a:spcBef>
                <a:spcPct val="50000"/>
              </a:spcBef>
              <a:buFontTx/>
              <a:buChar char="•"/>
            </a:pPr>
            <a:r>
              <a:rPr lang="en-US" sz="1600" b="1" dirty="0"/>
              <a:t> All saving account holders must maintain min-amount</a:t>
            </a:r>
          </a:p>
          <a:p>
            <a:pPr>
              <a:spcBef>
                <a:spcPct val="50000"/>
              </a:spcBef>
              <a:buFontTx/>
              <a:buChar char="•"/>
            </a:pPr>
            <a:r>
              <a:rPr lang="en-US" sz="1600" b="1" dirty="0"/>
              <a:t> Must provide a method to compute interest</a:t>
            </a:r>
            <a:endParaRPr lang="en-AU" sz="1600" b="1" dirty="0"/>
          </a:p>
        </p:txBody>
      </p:sp>
      <p:grpSp>
        <p:nvGrpSpPr>
          <p:cNvPr id="5" name="Group 5">
            <a:extLst>
              <a:ext uri="{FF2B5EF4-FFF2-40B4-BE49-F238E27FC236}">
                <a16:creationId xmlns:a16="http://schemas.microsoft.com/office/drawing/2014/main" id="{B3960771-36AF-BD45-8A73-D63D436455CB}"/>
              </a:ext>
            </a:extLst>
          </p:cNvPr>
          <p:cNvGrpSpPr>
            <a:grpSpLocks/>
          </p:cNvGrpSpPr>
          <p:nvPr/>
        </p:nvGrpSpPr>
        <p:grpSpPr bwMode="auto">
          <a:xfrm>
            <a:off x="121012" y="2923226"/>
            <a:ext cx="3330416" cy="1205776"/>
            <a:chOff x="144" y="2440"/>
            <a:chExt cx="1776" cy="643"/>
          </a:xfrm>
        </p:grpSpPr>
        <p:sp>
          <p:nvSpPr>
            <p:cNvPr id="6" name="Text Box 6">
              <a:extLst>
                <a:ext uri="{FF2B5EF4-FFF2-40B4-BE49-F238E27FC236}">
                  <a16:creationId xmlns:a16="http://schemas.microsoft.com/office/drawing/2014/main" id="{02C185E0-B987-544C-8EE3-40A9EBE6151F}"/>
                </a:ext>
              </a:extLst>
            </p:cNvPr>
            <p:cNvSpPr txBox="1">
              <a:spLocks noChangeArrowheads="1"/>
            </p:cNvSpPr>
            <p:nvPr/>
          </p:nvSpPr>
          <p:spPr bwMode="auto">
            <a:xfrm>
              <a:off x="144" y="2440"/>
              <a:ext cx="1776"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lgn="ctr">
                <a:spcBef>
                  <a:spcPct val="50000"/>
                </a:spcBef>
              </a:pPr>
              <a:r>
                <a:rPr lang="en-US" sz="1600" dirty="0"/>
                <a:t>Create from scratch</a:t>
              </a:r>
              <a:endParaRPr lang="en-AU" sz="1600" dirty="0"/>
            </a:p>
          </p:txBody>
        </p:sp>
        <p:sp>
          <p:nvSpPr>
            <p:cNvPr id="7" name="Rectangle 7">
              <a:extLst>
                <a:ext uri="{FF2B5EF4-FFF2-40B4-BE49-F238E27FC236}">
                  <a16:creationId xmlns:a16="http://schemas.microsoft.com/office/drawing/2014/main" id="{E2517CA3-2FD2-FB4A-9758-B676625E78F5}"/>
                </a:ext>
              </a:extLst>
            </p:cNvPr>
            <p:cNvSpPr>
              <a:spLocks noChangeArrowheads="1"/>
            </p:cNvSpPr>
            <p:nvPr/>
          </p:nvSpPr>
          <p:spPr bwMode="auto">
            <a:xfrm>
              <a:off x="336" y="2699"/>
              <a:ext cx="1392" cy="384"/>
            </a:xfrm>
            <a:prstGeom prst="rect">
              <a:avLst/>
            </a:prstGeom>
            <a:solidFill>
              <a:srgbClr val="CCFFCC"/>
            </a:solidFill>
            <a:ln w="9525">
              <a:solidFill>
                <a:schemeClr val="tx1"/>
              </a:solidFill>
              <a:miter lim="800000"/>
              <a:headEnd/>
              <a:tailEnd/>
            </a:ln>
          </p:spPr>
          <p:txBody>
            <a:bodyPr wrap="none" anchor="ctr"/>
            <a:lstStyle/>
            <a:p>
              <a:pPr algn="ctr" eaLnBrk="0" hangingPunct="0"/>
              <a:r>
                <a:rPr lang="en-US" sz="1600" dirty="0" err="1"/>
                <a:t>SavingsAccount</a:t>
              </a:r>
              <a:endParaRPr lang="en-AU" sz="1600" dirty="0"/>
            </a:p>
          </p:txBody>
        </p:sp>
      </p:grpSp>
      <p:grpSp>
        <p:nvGrpSpPr>
          <p:cNvPr id="8" name="Group 8">
            <a:extLst>
              <a:ext uri="{FF2B5EF4-FFF2-40B4-BE49-F238E27FC236}">
                <a16:creationId xmlns:a16="http://schemas.microsoft.com/office/drawing/2014/main" id="{A7546250-C9C1-904C-AF54-EC383577B289}"/>
              </a:ext>
            </a:extLst>
          </p:cNvPr>
          <p:cNvGrpSpPr>
            <a:grpSpLocks/>
          </p:cNvGrpSpPr>
          <p:nvPr/>
        </p:nvGrpSpPr>
        <p:grpSpPr bwMode="auto">
          <a:xfrm>
            <a:off x="5889681" y="2534571"/>
            <a:ext cx="3735467" cy="2276535"/>
            <a:chOff x="3216" y="1624"/>
            <a:chExt cx="1992" cy="1214"/>
          </a:xfrm>
        </p:grpSpPr>
        <p:sp>
          <p:nvSpPr>
            <p:cNvPr id="9" name="Text Box 9">
              <a:extLst>
                <a:ext uri="{FF2B5EF4-FFF2-40B4-BE49-F238E27FC236}">
                  <a16:creationId xmlns:a16="http://schemas.microsoft.com/office/drawing/2014/main" id="{199A6832-3649-3C4B-89D7-817333582A47}"/>
                </a:ext>
              </a:extLst>
            </p:cNvPr>
            <p:cNvSpPr txBox="1">
              <a:spLocks noChangeArrowheads="1"/>
            </p:cNvSpPr>
            <p:nvPr/>
          </p:nvSpPr>
          <p:spPr bwMode="auto">
            <a:xfrm>
              <a:off x="3288" y="1624"/>
              <a:ext cx="1920"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Osaka"/>
                  <a:cs typeface="Osaka"/>
                </a:defRPr>
              </a:lvl1pPr>
              <a:lvl2pPr marL="742950" indent="-285750" eaLnBrk="0" hangingPunct="0">
                <a:defRPr>
                  <a:solidFill>
                    <a:schemeClr val="tx1"/>
                  </a:solidFill>
                  <a:latin typeface="Arial" pitchFamily="34" charset="0"/>
                  <a:ea typeface="Osaka"/>
                  <a:cs typeface="Osaka"/>
                </a:defRPr>
              </a:lvl2pPr>
              <a:lvl3pPr marL="1143000" indent="-228600" eaLnBrk="0" hangingPunct="0">
                <a:defRPr>
                  <a:solidFill>
                    <a:schemeClr val="tx1"/>
                  </a:solidFill>
                  <a:latin typeface="Arial" pitchFamily="34" charset="0"/>
                  <a:ea typeface="Osaka"/>
                  <a:cs typeface="Osaka"/>
                </a:defRPr>
              </a:lvl3pPr>
              <a:lvl4pPr marL="1600200" indent="-228600" eaLnBrk="0" hangingPunct="0">
                <a:defRPr>
                  <a:solidFill>
                    <a:schemeClr val="tx1"/>
                  </a:solidFill>
                  <a:latin typeface="Arial" pitchFamily="34" charset="0"/>
                  <a:ea typeface="Osaka"/>
                  <a:cs typeface="Osaka"/>
                </a:defRPr>
              </a:lvl4pPr>
              <a:lvl5pPr marL="2057400" indent="-228600" eaLnBrk="0" hangingPunct="0">
                <a:defRPr>
                  <a:solidFill>
                    <a:schemeClr val="tx1"/>
                  </a:solidFill>
                  <a:latin typeface="Arial" pitchFamily="34" charset="0"/>
                  <a:ea typeface="Osaka"/>
                  <a:cs typeface="Osaka"/>
                </a:defRPr>
              </a:lvl5pPr>
              <a:lvl6pPr marL="2514600" indent="-228600" eaLnBrk="0" fontAlgn="base" hangingPunct="0">
                <a:spcBef>
                  <a:spcPct val="0"/>
                </a:spcBef>
                <a:spcAft>
                  <a:spcPct val="0"/>
                </a:spcAft>
                <a:defRPr>
                  <a:solidFill>
                    <a:schemeClr val="tx1"/>
                  </a:solidFill>
                  <a:latin typeface="Arial" pitchFamily="34" charset="0"/>
                  <a:ea typeface="Osaka"/>
                  <a:cs typeface="Osaka"/>
                </a:defRPr>
              </a:lvl6pPr>
              <a:lvl7pPr marL="2971800" indent="-228600" eaLnBrk="0" fontAlgn="base" hangingPunct="0">
                <a:spcBef>
                  <a:spcPct val="0"/>
                </a:spcBef>
                <a:spcAft>
                  <a:spcPct val="0"/>
                </a:spcAft>
                <a:defRPr>
                  <a:solidFill>
                    <a:schemeClr val="tx1"/>
                  </a:solidFill>
                  <a:latin typeface="Arial" pitchFamily="34" charset="0"/>
                  <a:ea typeface="Osaka"/>
                  <a:cs typeface="Osaka"/>
                </a:defRPr>
              </a:lvl7pPr>
              <a:lvl8pPr marL="3429000" indent="-228600" eaLnBrk="0" fontAlgn="base" hangingPunct="0">
                <a:spcBef>
                  <a:spcPct val="0"/>
                </a:spcBef>
                <a:spcAft>
                  <a:spcPct val="0"/>
                </a:spcAft>
                <a:defRPr>
                  <a:solidFill>
                    <a:schemeClr val="tx1"/>
                  </a:solidFill>
                  <a:latin typeface="Arial" pitchFamily="34" charset="0"/>
                  <a:ea typeface="Osaka"/>
                  <a:cs typeface="Osaka"/>
                </a:defRPr>
              </a:lvl8pPr>
              <a:lvl9pPr marL="3886200" indent="-228600" eaLnBrk="0" fontAlgn="base" hangingPunct="0">
                <a:spcBef>
                  <a:spcPct val="0"/>
                </a:spcBef>
                <a:spcAft>
                  <a:spcPct val="0"/>
                </a:spcAft>
                <a:defRPr>
                  <a:solidFill>
                    <a:schemeClr val="tx1"/>
                  </a:solidFill>
                  <a:latin typeface="Arial" pitchFamily="34" charset="0"/>
                  <a:ea typeface="Osaka"/>
                  <a:cs typeface="Osaka"/>
                </a:defRPr>
              </a:lvl9pPr>
            </a:lstStyle>
            <a:p>
              <a:pPr>
                <a:spcBef>
                  <a:spcPct val="50000"/>
                </a:spcBef>
              </a:pPr>
              <a:r>
                <a:rPr lang="en-US" sz="1600" dirty="0"/>
                <a:t>Extend Account class</a:t>
              </a:r>
              <a:endParaRPr lang="en-AU" sz="1600" dirty="0"/>
            </a:p>
          </p:txBody>
        </p:sp>
        <p:sp>
          <p:nvSpPr>
            <p:cNvPr id="10" name="Rectangle 10">
              <a:extLst>
                <a:ext uri="{FF2B5EF4-FFF2-40B4-BE49-F238E27FC236}">
                  <a16:creationId xmlns:a16="http://schemas.microsoft.com/office/drawing/2014/main" id="{1393CF3E-16E8-3347-A4F0-96A72447B230}"/>
                </a:ext>
              </a:extLst>
            </p:cNvPr>
            <p:cNvSpPr>
              <a:spLocks noChangeArrowheads="1"/>
            </p:cNvSpPr>
            <p:nvPr/>
          </p:nvSpPr>
          <p:spPr bwMode="auto">
            <a:xfrm>
              <a:off x="3216" y="2502"/>
              <a:ext cx="1392" cy="336"/>
            </a:xfrm>
            <a:prstGeom prst="rect">
              <a:avLst/>
            </a:prstGeom>
            <a:solidFill>
              <a:srgbClr val="CCFFCC"/>
            </a:solidFill>
            <a:ln w="9525">
              <a:solidFill>
                <a:schemeClr val="tx1"/>
              </a:solidFill>
              <a:miter lim="800000"/>
              <a:headEnd/>
              <a:tailEnd/>
            </a:ln>
          </p:spPr>
          <p:txBody>
            <a:bodyPr wrap="none" anchor="ctr"/>
            <a:lstStyle/>
            <a:p>
              <a:pPr algn="ctr" eaLnBrk="0" hangingPunct="0"/>
              <a:r>
                <a:rPr lang="en-US" sz="1600" dirty="0" err="1"/>
                <a:t>SavingsAccount</a:t>
              </a:r>
              <a:endParaRPr lang="en-AU" sz="1600" dirty="0"/>
            </a:p>
          </p:txBody>
        </p:sp>
        <p:sp>
          <p:nvSpPr>
            <p:cNvPr id="11" name="Rectangle 11">
              <a:extLst>
                <a:ext uri="{FF2B5EF4-FFF2-40B4-BE49-F238E27FC236}">
                  <a16:creationId xmlns:a16="http://schemas.microsoft.com/office/drawing/2014/main" id="{05D0A6A3-EAAF-884C-BE23-873DD594AFE9}"/>
                </a:ext>
              </a:extLst>
            </p:cNvPr>
            <p:cNvSpPr>
              <a:spLocks noChangeArrowheads="1"/>
            </p:cNvSpPr>
            <p:nvPr/>
          </p:nvSpPr>
          <p:spPr bwMode="auto">
            <a:xfrm>
              <a:off x="3216" y="1869"/>
              <a:ext cx="1392" cy="288"/>
            </a:xfrm>
            <a:prstGeom prst="rect">
              <a:avLst/>
            </a:prstGeom>
            <a:solidFill>
              <a:srgbClr val="CCFFCC"/>
            </a:solidFill>
            <a:ln w="9525">
              <a:solidFill>
                <a:schemeClr val="tx1"/>
              </a:solidFill>
              <a:miter lim="800000"/>
              <a:headEnd/>
              <a:tailEnd/>
            </a:ln>
          </p:spPr>
          <p:txBody>
            <a:bodyPr wrap="none" anchor="ctr"/>
            <a:lstStyle/>
            <a:p>
              <a:pPr algn="ctr" eaLnBrk="0" hangingPunct="0"/>
              <a:r>
                <a:rPr lang="en-US" sz="1600" dirty="0"/>
                <a:t>Account</a:t>
              </a:r>
              <a:endParaRPr lang="en-AU" sz="1600" dirty="0"/>
            </a:p>
          </p:txBody>
        </p:sp>
        <p:sp>
          <p:nvSpPr>
            <p:cNvPr id="12" name="Line 12">
              <a:extLst>
                <a:ext uri="{FF2B5EF4-FFF2-40B4-BE49-F238E27FC236}">
                  <a16:creationId xmlns:a16="http://schemas.microsoft.com/office/drawing/2014/main" id="{A4B3C133-D533-7346-82E7-0C756B8540D7}"/>
                </a:ext>
              </a:extLst>
            </p:cNvPr>
            <p:cNvSpPr>
              <a:spLocks noChangeShapeType="1"/>
            </p:cNvSpPr>
            <p:nvPr/>
          </p:nvSpPr>
          <p:spPr bwMode="auto">
            <a:xfrm flipV="1">
              <a:off x="3912" y="2186"/>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sz="1600"/>
            </a:p>
          </p:txBody>
        </p:sp>
      </p:grpSp>
    </p:spTree>
    <p:extLst>
      <p:ext uri="{BB962C8B-B14F-4D97-AF65-F5344CB8AC3E}">
        <p14:creationId xmlns:p14="http://schemas.microsoft.com/office/powerpoint/2010/main" val="203867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RMIT_2017_Templates_Master_Formal_ITS">
  <a:themeElements>
    <a:clrScheme name="RMIT 1">
      <a:dk1>
        <a:srgbClr val="000054"/>
      </a:dk1>
      <a:lt1>
        <a:sysClr val="window" lastClr="FFFFFF"/>
      </a:lt1>
      <a:dk2>
        <a:srgbClr val="E60028"/>
      </a:dk2>
      <a:lt2>
        <a:srgbClr val="EEECE1"/>
      </a:lt2>
      <a:accent1>
        <a:srgbClr val="FC9147"/>
      </a:accent1>
      <a:accent2>
        <a:srgbClr val="FAC800"/>
      </a:accent2>
      <a:accent3>
        <a:srgbClr val="00DCB4"/>
      </a:accent3>
      <a:accent4>
        <a:srgbClr val="7AE1AA"/>
      </a:accent4>
      <a:accent5>
        <a:srgbClr val="0078FF"/>
      </a:accent5>
      <a:accent6>
        <a:srgbClr val="00AAFF"/>
      </a:accent6>
      <a:hlink>
        <a:srgbClr val="AA00AA"/>
      </a:hlink>
      <a:folHlink>
        <a:srgbClr val="C864C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97B3767BE3F34E8A8AD8210483C95F" ma:contentTypeVersion="11" ma:contentTypeDescription="Create a new document." ma:contentTypeScope="" ma:versionID="ed379bf5b236270ea6780bbdb8333b63">
  <xsd:schema xmlns:xsd="http://www.w3.org/2001/XMLSchema" xmlns:xs="http://www.w3.org/2001/XMLSchema" xmlns:p="http://schemas.microsoft.com/office/2006/metadata/properties" xmlns:ns2="67c34491-5299-46d9-abec-482632dabc97" xmlns:ns3="282d8e36-9338-4bbd-ae1d-1975883d6eb7" targetNamespace="http://schemas.microsoft.com/office/2006/metadata/properties" ma:root="true" ma:fieldsID="1deac8f16b48c2109cbc96fd2038837d" ns2:_="" ns3:_="">
    <xsd:import namespace="67c34491-5299-46d9-abec-482632dabc97"/>
    <xsd:import namespace="282d8e36-9338-4bbd-ae1d-1975883d6eb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Location" minOccurs="0"/>
                <xsd:element ref="ns2:MediaServiceOCR" minOccurs="0"/>
                <xsd:element ref="ns3:SharedWithUsers" minOccurs="0"/>
                <xsd:element ref="ns3:SharedWithDetails" minOccurs="0"/>
                <xsd:element ref="ns2:Comments"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7c34491-5299-46d9-abec-482632dabc9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Comments" ma:index="16" nillable="true" ma:displayName="Comments" ma:internalName="Comments">
      <xsd:simpleType>
        <xsd:restriction base="dms:Text">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82d8e36-9338-4bbd-ae1d-1975883d6eb7"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omments xmlns="67c34491-5299-46d9-abec-482632dabc97" xsi:nil="true"/>
  </documentManagement>
</p:properties>
</file>

<file path=customXml/itemProps1.xml><?xml version="1.0" encoding="utf-8"?>
<ds:datastoreItem xmlns:ds="http://schemas.openxmlformats.org/officeDocument/2006/customXml" ds:itemID="{819411F2-BC23-4E52-A5C0-54FE9C551B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7c34491-5299-46d9-abec-482632dabc97"/>
    <ds:schemaRef ds:uri="282d8e36-9338-4bbd-ae1d-1975883d6e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45D8E2A-00B0-4CE7-925D-BA8D465B316E}">
  <ds:schemaRefs>
    <ds:schemaRef ds:uri="http://schemas.microsoft.com/sharepoint/v3/contenttype/forms"/>
  </ds:schemaRefs>
</ds:datastoreItem>
</file>

<file path=customXml/itemProps3.xml><?xml version="1.0" encoding="utf-8"?>
<ds:datastoreItem xmlns:ds="http://schemas.openxmlformats.org/officeDocument/2006/customXml" ds:itemID="{9D497962-AFA9-48C8-AB5B-919391403BAA}">
  <ds:schemaRefs>
    <ds:schemaRef ds:uri="http://schemas.microsoft.com/office/2006/metadata/properties"/>
    <ds:schemaRef ds:uri="http://www.w3.org/XML/1998/namespace"/>
    <ds:schemaRef ds:uri="http://schemas.microsoft.com/office/infopath/2007/PartnerControls"/>
    <ds:schemaRef ds:uri="282d8e36-9338-4bbd-ae1d-1975883d6eb7"/>
    <ds:schemaRef ds:uri="http://purl.org/dc/terms/"/>
    <ds:schemaRef ds:uri="http://purl.org/dc/dcmitype/"/>
    <ds:schemaRef ds:uri="http://schemas.openxmlformats.org/package/2006/metadata/core-properties"/>
    <ds:schemaRef ds:uri="67c34491-5299-46d9-abec-482632dabc97"/>
    <ds:schemaRef ds:uri="http://schemas.microsoft.com/office/2006/documentManagement/typ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7633</TotalTime>
  <Words>1244</Words>
  <Application>Microsoft Macintosh PowerPoint</Application>
  <PresentationFormat>On-screen Show (16:9)</PresentationFormat>
  <Paragraphs>190</Paragraphs>
  <Slides>16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ＭＳ Ｐゴシック</vt:lpstr>
      <vt:lpstr>Osaka</vt:lpstr>
      <vt:lpstr>Arial</vt:lpstr>
      <vt:lpstr>Calibri</vt:lpstr>
      <vt:lpstr>Courier New</vt:lpstr>
      <vt:lpstr>Lucida Grande</vt:lpstr>
      <vt:lpstr>Palatino</vt:lpstr>
      <vt:lpstr>Times New Roman</vt:lpstr>
      <vt:lpstr>RMIT_2017_Templates_Master_Formal_ITS</vt:lpstr>
      <vt:lpstr>— Topic 6.1  Inheritance and subclass construction</vt:lpstr>
      <vt:lpstr>Inheritance and subclass construction</vt:lpstr>
      <vt:lpstr>Object Oriented Relationships</vt:lpstr>
      <vt:lpstr>Identify the relationship between the classes</vt:lpstr>
      <vt:lpstr>Inheritance 101: The ‘supreme’ superclass Object</vt:lpstr>
      <vt:lpstr>Inheritance Overview</vt:lpstr>
      <vt:lpstr>Instance variable of superclasses</vt:lpstr>
      <vt:lpstr>A Re-look at Account class</vt:lpstr>
      <vt:lpstr>Create another class for Savings Account </vt:lpstr>
      <vt:lpstr>A  new class SavingsAccount</vt:lpstr>
      <vt:lpstr>Could have used inheritance!</vt:lpstr>
      <vt:lpstr>Extending the Account class</vt:lpstr>
      <vt:lpstr>Inheritance and constructors</vt:lpstr>
      <vt:lpstr>The super and this Keywords </vt:lpstr>
      <vt:lpstr>Using the this reference</vt:lpstr>
      <vt:lpstr>SavingsAccount Multiple Constructors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Title to go here</dc:title>
  <dc:creator>Aisling Wood</dc:creator>
  <cp:lastModifiedBy>Siying Li</cp:lastModifiedBy>
  <cp:revision>92</cp:revision>
  <dcterms:modified xsi:type="dcterms:W3CDTF">2019-06-17T11:38:30Z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0x0101007697B3767BE3F34E8A8AD8210483C95F</vt:lpwstr>
  </property>
  <property fmtid="{D5CDD505-2E9C-101B-9397-08002B2CF9AE}" pid="3" name="_dlc_DocIdItemGuid">
    <vt:lpwstr>6ec2ac2d-bf85-4c87-897c-7461d02e4233</vt:lpwstr>
  </property>
  <property fmtid="{D5CDD505-2E9C-101B-9397-08002B2CF9AE}" pid="4" name="AuthorIds_UIVersion_1024">
    <vt:lpwstr>73</vt:lpwstr>
  </property>
</Properties>
</file>