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5"/>
  </p:normalViewPr>
  <p:slideViewPr>
    <p:cSldViewPr snapToGrid="0" snapToObjects="1">
      <p:cViewPr varScale="1">
        <p:scale>
          <a:sx n="108" d="100"/>
          <a:sy n="108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93A3-EEAE-2B42-98A4-F89F36DAD047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D228-10CC-BE4B-9E30-EA2E2EC52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6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93A3-EEAE-2B42-98A4-F89F36DAD047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D228-10CC-BE4B-9E30-EA2E2EC52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93A3-EEAE-2B42-98A4-F89F36DAD047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D228-10CC-BE4B-9E30-EA2E2EC52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9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93A3-EEAE-2B42-98A4-F89F36DAD047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D228-10CC-BE4B-9E30-EA2E2EC52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8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93A3-EEAE-2B42-98A4-F89F36DAD047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D228-10CC-BE4B-9E30-EA2E2EC52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1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93A3-EEAE-2B42-98A4-F89F36DAD047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D228-10CC-BE4B-9E30-EA2E2EC52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0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93A3-EEAE-2B42-98A4-F89F36DAD047}" type="datetimeFigureOut">
              <a:rPr lang="en-US" smtClean="0"/>
              <a:t>5/9/18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D228-10CC-BE4B-9E30-EA2E2EC52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78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93A3-EEAE-2B42-98A4-F89F36DAD047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D228-10CC-BE4B-9E30-EA2E2EC52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93A3-EEAE-2B42-98A4-F89F36DAD047}" type="datetimeFigureOut">
              <a:rPr lang="en-US" smtClean="0"/>
              <a:t>5/9/18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D228-10CC-BE4B-9E30-EA2E2EC52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1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93A3-EEAE-2B42-98A4-F89F36DAD047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D228-10CC-BE4B-9E30-EA2E2EC52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4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93A3-EEAE-2B42-98A4-F89F36DAD047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D228-10CC-BE4B-9E30-EA2E2EC52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34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593A3-EEAE-2B42-98A4-F89F36DAD047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AD228-10CC-BE4B-9E30-EA2E2EC52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9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Aneuvis</a:t>
            </a:r>
            <a:r>
              <a:rPr lang="en-US" dirty="0" smtClean="0"/>
              <a:t> - reported errors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4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950" y="2030980"/>
            <a:ext cx="9436100" cy="3708400"/>
          </a:xfrm>
        </p:spPr>
      </p:pic>
      <p:sp>
        <p:nvSpPr>
          <p:cNvPr id="5" name="Rectangle 4"/>
          <p:cNvSpPr/>
          <p:nvPr/>
        </p:nvSpPr>
        <p:spPr>
          <a:xfrm>
            <a:off x="1377950" y="4001984"/>
            <a:ext cx="2006518" cy="4987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03534" y="4641272"/>
            <a:ext cx="2006518" cy="4987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83179" y="1661648"/>
            <a:ext cx="2012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Chr</a:t>
            </a:r>
            <a:r>
              <a:rPr lang="en-US" dirty="0" smtClean="0"/>
              <a:t> 17” vs “</a:t>
            </a:r>
            <a:r>
              <a:rPr lang="en-US" dirty="0" err="1"/>
              <a:t>C</a:t>
            </a:r>
            <a:r>
              <a:rPr lang="en-US" dirty="0" err="1" smtClean="0"/>
              <a:t>h</a:t>
            </a:r>
            <a:r>
              <a:rPr lang="en-US" dirty="0" smtClean="0"/>
              <a:t> 17”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38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21" y="1913889"/>
            <a:ext cx="3373765" cy="2085930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56" r="36988" b="2643"/>
          <a:stretch/>
        </p:blipFill>
        <p:spPr>
          <a:xfrm>
            <a:off x="7980036" y="4136571"/>
            <a:ext cx="2125866" cy="85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3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48311" y="583813"/>
            <a:ext cx="91222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there’s an issue with encoding</a:t>
            </a:r>
            <a:r>
              <a:rPr lang="is-IS" dirty="0" smtClean="0"/>
              <a:t>…</a:t>
            </a:r>
          </a:p>
          <a:p>
            <a:endParaRPr lang="is-IS" dirty="0"/>
          </a:p>
          <a:p>
            <a:r>
              <a:rPr lang="is-IS" dirty="0" smtClean="0"/>
              <a:t>Try resaving the file without changing it (as the same name). Then try reuploading the file again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6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</TotalTime>
  <Words>39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Aneuvis - reported errors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Aneuvis - reported errors</dc:title>
  <dc:creator>Daniel Pique</dc:creator>
  <cp:lastModifiedBy>Daniel Pique</cp:lastModifiedBy>
  <cp:revision>8</cp:revision>
  <dcterms:created xsi:type="dcterms:W3CDTF">2018-05-10T00:03:09Z</dcterms:created>
  <dcterms:modified xsi:type="dcterms:W3CDTF">2018-05-11T11:34:53Z</dcterms:modified>
</cp:coreProperties>
</file>