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4T21:02:16.53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0,'0'0,"0"0,0 0,0 0,0 0,0 0,0 0,0 0,0 0,0 0,0 6,3 11,1-1,-1 0,2 0,-1-1,2 0,-1 0,1 0,1-1,0-1,0 1,1-2,0 1,9 9,21 25,1-2,30 25,-68-70,100 93,3-7,3-7,46 21,80 32,35-1,276 95,7-34,64-21,-335-109,222 5,-314-59,0-12,-1-12,34-19,-1-18,118-57,209-113,-90 34,-429 177,-19 7,1 1,0 0,0 1,0 1,0 0,5 1,-15 1,11-1,-9-2,-7-4,1 4,-1 1,0-1,1 1,-1 0,0 1,0 0,0 0,0 0,0 1,-13-3,-701-114,266 49,-257-69,653 125,56 12,0-1,1 1,-1 0,1 0,-1-1,0 1,1 0,-1 0,1 0,-1 0,0 0,1 0,-1 1,1-1,-1 0,1 0,-1 0,0 1,1-1,-1 1,1-1,-1 0,1 1,-1-1,1 1,-1 0,1-1,0 1,-1 0,1-1,-1 1,1 0,0-1,0 1,-1 0,1 0,0 0,0 0,-1-1,1 1,0 0,0 0,0 0,0 0,0 0,0-1,0 1,0 0,0 0,0 0,1 0,-1 0,0 0,0 0,10 2,220 51,2-14,37-12,478-10,-692-19,6-2,0 5,-1 3,55 15,-112-19,25 10,-27-11,0 1,0-1,0 0,0 1,0 0,0-1,0 1,0 0,-1 0,1 0,0 0,0 0,-1 0,1 0,0 0,-1 0,1 0,0 0,-1 1,0-1,1 0,-1 1,1-1,-1 1,-6 12,-221 458,-211 331,-13-41,432-730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4T21:18:54.16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1048 3551,'0'2,"0"3,0-5,0 0,0 0,0 0,0 0,0 0,0 0,0 0,0 0,1 0,-1 0,0 0,0 0,0 1,0-1,0 0,0 0,0 0,0 0,0 0,0 0,1 0,-1 0,0 0,0 0,0 0,0 0,0 0,0 0,0 0,0 0,0 0,0 0,1 0,-1 0,0-1,0 1,0 0,0 0,0 0,0 0,0 0,0 0,0 0,0 0,0 0,0 0,0 0,0 0,1 0,-1 0,0-1,0 1,0 0,0 0,0 0,0 0,23-24,-1-1,-1-1,6-12,54-94,-31 37,-4-3,-4-1,-5-3,-4-1,-5-1,-4-1,-5-1,-4-1,-3-35,-9 59,-3 0,-5 0,-2 0,-5 0,-3 1,-3 1,-4 1,-4 0,-18-34,-6-2,-6 3,-44-63,48 95,-4 2,-4 2,-48-47,-3 12,-45-32,78 79,-4 3,-54-29,86 61,-1 1,-2 3,-1 3,-48-15,77 30,18 3</inkml:trace>
  <inkml:trace contextRef="#ctx0" brushRef="#br0" timeOffset="1078.676">1064 3383,'-2'-4,"-32"-59,-33-45,-50-59,-48-74,87 105,-16-27,90 157,3 3,-1 0,1 1,-1-1,0 1,0-1,0 1,-2-1,2 8,6 11,52 114,18 21,74 125,-123-230,45 77,-54-97,1-1,2 0,12 11,-21-25,1-1,-1-1,2 0,-1 0,1-1,1 0,-1-1,1-1,1 0,-1-1,1 0,0-1,0 0,0-2,0 1,1-2,-1 0,1 0,-1-2,0 1,1-2,-1 0,0-1,0 0,0-1,0-1,11-5,20-14,-2-1,-1-3,-1-1,-1-2,21-15,168-112,23-17,-245 170,-5 4,1-1,-1 1,0-1,0 1,0-1,0 0,0 0,0 0,-1 0,1 0,-1 0,1 0,-1 0,1-3,-2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5EBD-7682-402B-A42B-6173EE8CBCC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8A54-620A-45DF-B74E-AEFD262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05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5EBD-7682-402B-A42B-6173EE8CBCC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8A54-620A-45DF-B74E-AEFD262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21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5EBD-7682-402B-A42B-6173EE8CBCC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8A54-620A-45DF-B74E-AEFD262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845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5EBD-7682-402B-A42B-6173EE8CBCC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8A54-620A-45DF-B74E-AEFD262BC1B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9879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5EBD-7682-402B-A42B-6173EE8CBCC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8A54-620A-45DF-B74E-AEFD262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872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5EBD-7682-402B-A42B-6173EE8CBCC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8A54-620A-45DF-B74E-AEFD262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254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5EBD-7682-402B-A42B-6173EE8CBCC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8A54-620A-45DF-B74E-AEFD262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44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5EBD-7682-402B-A42B-6173EE8CBCC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8A54-620A-45DF-B74E-AEFD262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698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5EBD-7682-402B-A42B-6173EE8CBCC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8A54-620A-45DF-B74E-AEFD262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3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5EBD-7682-402B-A42B-6173EE8CBCC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8A54-620A-45DF-B74E-AEFD262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62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5EBD-7682-402B-A42B-6173EE8CBCC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8A54-620A-45DF-B74E-AEFD262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03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5EBD-7682-402B-A42B-6173EE8CBCC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8A54-620A-45DF-B74E-AEFD262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13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5EBD-7682-402B-A42B-6173EE8CBCC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8A54-620A-45DF-B74E-AEFD262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43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5EBD-7682-402B-A42B-6173EE8CBCC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8A54-620A-45DF-B74E-AEFD262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16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5EBD-7682-402B-A42B-6173EE8CBCC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8A54-620A-45DF-B74E-AEFD262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57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5EBD-7682-402B-A42B-6173EE8CBCC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8A54-620A-45DF-B74E-AEFD262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23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5EBD-7682-402B-A42B-6173EE8CBCC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8A54-620A-45DF-B74E-AEFD262BC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8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0A5EBD-7682-402B-A42B-6173EE8CBCC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B08A54-620A-45DF-B74E-AEFD262BC1B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87A4BC-CFE7-44C7-AD40-FC22AEAD363E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590202" y="6562762"/>
            <a:ext cx="8923809" cy="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75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8CB13-EBE2-4A57-B24A-D75CD912D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322500"/>
            <a:ext cx="9440034" cy="1828801"/>
          </a:xfrm>
        </p:spPr>
        <p:txBody>
          <a:bodyPr>
            <a:normAutofit/>
          </a:bodyPr>
          <a:lstStyle/>
          <a:p>
            <a:r>
              <a:rPr lang="en-US" sz="8000" dirty="0"/>
              <a:t>READER</a:t>
            </a:r>
            <a:endParaRPr lang="ru-RU" sz="8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69C225-EAC9-4084-90E2-A3C7829A6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135" y="3188519"/>
            <a:ext cx="10303147" cy="1049865"/>
          </a:xfrm>
        </p:spPr>
        <p:txBody>
          <a:bodyPr>
            <a:normAutofit/>
          </a:bodyPr>
          <a:lstStyle/>
          <a:p>
            <a:r>
              <a:rPr lang="ru-RU" sz="2400" dirty="0"/>
              <a:t>Высококлассный инструмент для умного сохранения ссылок и постов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A45888-284B-44DC-9ACD-52EE1B66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36" y="5552360"/>
            <a:ext cx="10115868" cy="130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EB928A-64E7-46C3-AC30-7243418AE2A0}"/>
              </a:ext>
            </a:extLst>
          </p:cNvPr>
          <p:cNvSpPr txBox="1"/>
          <p:nvPr/>
        </p:nvSpPr>
        <p:spPr>
          <a:xfrm>
            <a:off x="2446188" y="4275602"/>
            <a:ext cx="7101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Московская Школа Программистов</a:t>
            </a:r>
          </a:p>
          <a:p>
            <a:pPr algn="ctr"/>
            <a:r>
              <a:rPr lang="ru-RU" sz="2400" dirty="0"/>
              <a:t>Промышленное программирование</a:t>
            </a:r>
          </a:p>
          <a:p>
            <a:pPr algn="ctr"/>
            <a:r>
              <a:rPr lang="ru-RU" sz="2400" dirty="0"/>
              <a:t>Группа 306</a:t>
            </a:r>
          </a:p>
          <a:p>
            <a:pPr algn="ctr"/>
            <a:endParaRPr lang="ru-RU" sz="2400" dirty="0"/>
          </a:p>
          <a:p>
            <a:pPr algn="ctr"/>
            <a:endParaRPr lang="ru-RU" sz="2400" dirty="0"/>
          </a:p>
          <a:p>
            <a:pPr algn="ctr"/>
            <a:r>
              <a:rPr lang="ru-RU" sz="240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1241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537C4-A343-49C0-8E9B-F875AEE4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43573A-7927-4235-86AF-9648BCEF6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9041735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3600" dirty="0"/>
              <a:t>У нас есть два бота для более удобного сохранения ссылок и постов:</a:t>
            </a:r>
          </a:p>
          <a:p>
            <a:pPr marL="779850" indent="-742950">
              <a:buAutoNum type="arabicParenR"/>
            </a:pPr>
            <a:r>
              <a:rPr lang="ru-RU" sz="3600" dirty="0"/>
              <a:t>Бот </a:t>
            </a:r>
            <a:r>
              <a:rPr lang="ru-RU" sz="3600" dirty="0" err="1"/>
              <a:t>Вконтакте</a:t>
            </a:r>
            <a:endParaRPr lang="ru-RU" sz="3600" dirty="0"/>
          </a:p>
          <a:p>
            <a:pPr marL="779850" indent="-742950">
              <a:buAutoNum type="arabicParenR"/>
            </a:pPr>
            <a:r>
              <a:rPr lang="ru-RU" sz="3600" dirty="0"/>
              <a:t>Бот </a:t>
            </a:r>
            <a:r>
              <a:rPr lang="en-US" sz="3600" dirty="0"/>
              <a:t>Telegram</a:t>
            </a:r>
            <a:endParaRPr lang="ru-RU" sz="3600" dirty="0"/>
          </a:p>
          <a:p>
            <a:pPr marL="36900" indent="0">
              <a:buNone/>
            </a:pPr>
            <a:r>
              <a:rPr lang="ru-RU" sz="3600" dirty="0"/>
              <a:t>Оба бота умеют сохранять ссылки, посты с тегами и без них</a:t>
            </a:r>
          </a:p>
          <a:p>
            <a:endParaRPr lang="ru-RU" sz="3600" dirty="0"/>
          </a:p>
        </p:txBody>
      </p:sp>
      <p:pic>
        <p:nvPicPr>
          <p:cNvPr id="1028" name="Picture 4" descr="ÐÐ°ÑÑÐ¸Ð½ÐºÐ¸ Ð¿Ð¾ Ð·Ð°Ð¿ÑÐ¾ÑÑ ÑÐµÐ»ÐµÐ³ÑÐ°Ð¼Ð¼">
            <a:extLst>
              <a:ext uri="{FF2B5EF4-FFF2-40B4-BE49-F238E27FC236}">
                <a16:creationId xmlns:a16="http://schemas.microsoft.com/office/drawing/2014/main" id="{A2EB5408-CFF1-44A0-8E96-2ABB6DA6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579" y="3577072"/>
            <a:ext cx="2214128" cy="22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Ð¾ÑÐ¾Ð¶ÐµÐµ Ð¸Ð·Ð¾Ð±ÑÐ°Ð¶ÐµÐ½Ð¸Ðµ">
            <a:extLst>
              <a:ext uri="{FF2B5EF4-FFF2-40B4-BE49-F238E27FC236}">
                <a16:creationId xmlns:a16="http://schemas.microsoft.com/office/drawing/2014/main" id="{7335C205-0083-44F0-8860-EA44A6E4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988" y="609600"/>
            <a:ext cx="2861310" cy="286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72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3A8BB-6F24-4E01-964D-DE4A6AFD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Дополнительный функционал. </a:t>
            </a:r>
            <a:br>
              <a:rPr lang="ru-RU" sz="4800" dirty="0"/>
            </a:br>
            <a:r>
              <a:rPr lang="ru-RU" sz="4800" dirty="0"/>
              <a:t>Темы.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72133FB-E2F1-45A6-835F-92394F1F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58" y="1884054"/>
            <a:ext cx="3731192" cy="46333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493B23-BD25-4B49-A1A1-549501B3FACF}"/>
              </a:ext>
            </a:extLst>
          </p:cNvPr>
          <p:cNvSpPr txBox="1"/>
          <p:nvPr/>
        </p:nvSpPr>
        <p:spPr>
          <a:xfrm>
            <a:off x="5495353" y="2826753"/>
            <a:ext cx="57620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 сайте предусмотрены дополнительные стили оформления компонентов, также </a:t>
            </a:r>
            <a:r>
              <a:rPr lang="ru-RU" sz="3200" dirty="0" err="1"/>
              <a:t>присутсвует</a:t>
            </a:r>
            <a:r>
              <a:rPr lang="ru-RU" sz="3200" dirty="0"/>
              <a:t> «тёмная тема»</a:t>
            </a:r>
          </a:p>
        </p:txBody>
      </p:sp>
    </p:spTree>
    <p:extLst>
      <p:ext uri="{BB962C8B-B14F-4D97-AF65-F5344CB8AC3E}">
        <p14:creationId xmlns:p14="http://schemas.microsoft.com/office/powerpoint/2010/main" val="31540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7B9F6-A938-40C2-8051-E596CA28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Дополнительный функционал. </a:t>
            </a:r>
            <a:br>
              <a:rPr lang="ru-RU" sz="4800" dirty="0"/>
            </a:br>
            <a:r>
              <a:rPr lang="ru-RU" sz="4800" dirty="0"/>
              <a:t>Админ-панель.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901A13-29CB-4C06-AB57-A6A87FFDA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91DFF4-E012-4528-B558-777AF49A9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45" y="1889760"/>
            <a:ext cx="9390344" cy="459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6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1B19C-C142-4F35-861C-BDA1F5AF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2240"/>
            <a:ext cx="10353762" cy="970450"/>
          </a:xfrm>
        </p:spPr>
        <p:txBody>
          <a:bodyPr>
            <a:normAutofit/>
          </a:bodyPr>
          <a:lstStyle/>
          <a:p>
            <a:r>
              <a:rPr lang="ru-RU" sz="4800" dirty="0"/>
              <a:t>Команда </a:t>
            </a:r>
            <a:r>
              <a:rPr lang="en-US" sz="4800" dirty="0"/>
              <a:t>READER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02C38-517C-4F7E-A55C-A8FF5089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55" y="838370"/>
            <a:ext cx="10353762" cy="405875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ru-RU" sz="2400" dirty="0">
                <a:effectLst/>
              </a:rPr>
              <a:t>Под руководством Новикова Ивана Андреевича @</a:t>
            </a:r>
            <a:r>
              <a:rPr lang="ru-RU" sz="2400" dirty="0" err="1">
                <a:effectLst/>
              </a:rPr>
              <a:t>johnnovikov</a:t>
            </a:r>
            <a:r>
              <a:rPr lang="en-US" sz="2400" dirty="0">
                <a:effectLst/>
              </a:rPr>
              <a:t> </a:t>
            </a:r>
          </a:p>
          <a:p>
            <a:pPr marL="36900" indent="0">
              <a:buNone/>
            </a:pPr>
            <a:r>
              <a:rPr lang="ru-RU" sz="2400" dirty="0">
                <a:effectLst/>
              </a:rPr>
              <a:t>над проектом работали</a:t>
            </a:r>
            <a:r>
              <a:rPr lang="en-US" sz="2400" dirty="0">
                <a:effectLst/>
              </a:rPr>
              <a:t>:</a:t>
            </a:r>
            <a:endParaRPr lang="ru-RU" sz="2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Асташов Степан @</a:t>
            </a:r>
            <a:r>
              <a:rPr lang="ru-RU" sz="2400" dirty="0" err="1">
                <a:effectLst/>
              </a:rPr>
              <a:t>Nippon_Kazauwa</a:t>
            </a:r>
            <a:endParaRPr lang="ru-RU" sz="2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Иванов Глеб @</a:t>
            </a:r>
            <a:r>
              <a:rPr lang="ru-RU" sz="2400" dirty="0" err="1">
                <a:effectLst/>
              </a:rPr>
              <a:t>Sargerasik</a:t>
            </a:r>
            <a:endParaRPr lang="ru-RU" sz="2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Исаев Дмитрий @res0lve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Коршунова Анастасия @</a:t>
            </a:r>
            <a:r>
              <a:rPr lang="ru-RU" sz="2400" dirty="0" err="1">
                <a:effectLst/>
              </a:rPr>
              <a:t>asya_kors</a:t>
            </a:r>
            <a:endParaRPr lang="ru-RU" sz="2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Майоров Кирилл @Funmaster05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Першин Александр @</a:t>
            </a:r>
            <a:r>
              <a:rPr lang="ru-RU" sz="2400" dirty="0" err="1">
                <a:effectLst/>
              </a:rPr>
              <a:t>Alex_Pershin</a:t>
            </a:r>
            <a:endParaRPr lang="ru-RU" sz="2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Трифонов Федор @</a:t>
            </a:r>
            <a:r>
              <a:rPr lang="ru-RU" sz="2400" dirty="0" err="1">
                <a:effectLst/>
              </a:rPr>
              <a:t>Trifonov</a:t>
            </a:r>
            <a:endParaRPr lang="ru-RU" sz="2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Шиленков Владимир @</a:t>
            </a:r>
            <a:r>
              <a:rPr lang="ru-RU" sz="2400" dirty="0" err="1">
                <a:effectLst/>
              </a:rPr>
              <a:t>pasteis</a:t>
            </a:r>
            <a:endParaRPr lang="ru-RU" sz="2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err="1">
                <a:effectLst/>
              </a:rPr>
              <a:t>Шупов</a:t>
            </a:r>
            <a:r>
              <a:rPr lang="ru-RU" sz="2400" dirty="0">
                <a:effectLst/>
              </a:rPr>
              <a:t> Александр @Ax0107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565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42322-3A33-4EFB-A3DE-0D759329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Проблемы и актуальность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60DC4-11BA-48CB-9079-833901AB83DD}"/>
              </a:ext>
            </a:extLst>
          </p:cNvPr>
          <p:cNvSpPr txBox="1"/>
          <p:nvPr/>
        </p:nvSpPr>
        <p:spPr>
          <a:xfrm>
            <a:off x="6090676" y="2216527"/>
            <a:ext cx="59997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Необходимо сохранить ссылку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Срочно найти ссылку среди сотен других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Поделиться ссылкой с друзьями</a:t>
            </a:r>
            <a:r>
              <a:rPr lang="en-US" sz="3200" dirty="0"/>
              <a:t>/</a:t>
            </a:r>
            <a:r>
              <a:rPr lang="ru-RU" sz="3200" dirty="0"/>
              <a:t>коллегами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endParaRPr lang="ru-RU" sz="32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2B8760-326B-4FF8-91F3-64F2A2D5D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5" y="2347552"/>
            <a:ext cx="5176881" cy="3106128"/>
          </a:xfrm>
        </p:spPr>
      </p:pic>
    </p:spTree>
    <p:extLst>
      <p:ext uri="{BB962C8B-B14F-4D97-AF65-F5344CB8AC3E}">
        <p14:creationId xmlns:p14="http://schemas.microsoft.com/office/powerpoint/2010/main" val="3809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64480-648E-4371-840A-7E857C3D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5900"/>
            <a:ext cx="10353762" cy="970450"/>
          </a:xfrm>
        </p:spPr>
        <p:txBody>
          <a:bodyPr>
            <a:normAutofit/>
          </a:bodyPr>
          <a:lstStyle/>
          <a:p>
            <a:r>
              <a:rPr lang="ru-RU" sz="4800" dirty="0"/>
              <a:t>Техническое задание и функционал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5C5A204-3E57-46E2-BD18-BDA9BDD94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678" y="1618992"/>
            <a:ext cx="6476160" cy="450740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821746-DC12-4E3E-90D1-CB0ABB331329}"/>
              </a:ext>
            </a:extLst>
          </p:cNvPr>
          <p:cNvSpPr txBox="1"/>
          <p:nvPr/>
        </p:nvSpPr>
        <p:spPr>
          <a:xfrm>
            <a:off x="662040" y="1425873"/>
            <a:ext cx="47719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ru-RU" sz="2400" dirty="0"/>
              <a:t>Сайт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Базовый функционал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Сохранение ссылок, редактирование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Ручное тегирование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Авто-тегирование с использованием </a:t>
            </a:r>
            <a:r>
              <a:rPr lang="en-US" sz="2400" dirty="0"/>
              <a:t>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Поиск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Каналы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Система лайков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</a:schemeClr>
                </a:solidFill>
              </a:rPr>
              <a:t>Темы и админ-панель</a:t>
            </a:r>
          </a:p>
          <a:p>
            <a:r>
              <a:rPr lang="ru-RU" sz="2400" dirty="0"/>
              <a:t>2</a:t>
            </a:r>
            <a:r>
              <a:rPr lang="en-US" sz="2400" dirty="0"/>
              <a:t>. </a:t>
            </a:r>
            <a:r>
              <a:rPr lang="ru-RU" sz="2400" dirty="0"/>
              <a:t>Бот </a:t>
            </a:r>
            <a:r>
              <a:rPr lang="en-US" sz="2400" dirty="0"/>
              <a:t>VK</a:t>
            </a:r>
          </a:p>
          <a:p>
            <a:r>
              <a:rPr lang="en-US" sz="2400" dirty="0"/>
              <a:t>3. </a:t>
            </a:r>
            <a:r>
              <a:rPr lang="ru-RU" sz="2400" dirty="0"/>
              <a:t>Бот </a:t>
            </a:r>
            <a:r>
              <a:rPr lang="en-US" sz="2400" dirty="0"/>
              <a:t>Telegram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5434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C6A08-2216-44B2-A879-C7DB0CB0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Сайт. Базовый 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A0988-C1AC-4113-BAD9-CB7EEFC81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3200" dirty="0"/>
              <a:t>В базовый функционал входит: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Регистрация и вход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Подтверждение аккаунта по почте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Смена пароля и изменение данных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Система </a:t>
            </a:r>
            <a:r>
              <a:rPr lang="ru-RU" sz="3200" dirty="0" err="1"/>
              <a:t>аватаров</a:t>
            </a:r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8702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19DE2-93F6-4F81-865B-22EC9F1C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Сайт. Сохранение ссылок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891DC4-2DC8-48D5-B0C7-24CB2A496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715" y="1580050"/>
            <a:ext cx="6787485" cy="3474720"/>
          </a:xfrm>
        </p:spPr>
        <p:txBody>
          <a:bodyPr>
            <a:normAutofit fontScale="85000" lnSpcReduction="10000"/>
          </a:bodyPr>
          <a:lstStyle/>
          <a:p>
            <a:pPr marL="36900" indent="0">
              <a:buNone/>
            </a:pPr>
            <a:r>
              <a:rPr lang="ru-RU" sz="3200" dirty="0"/>
              <a:t>Для того, чтобы сохранить ссылку надо:</a:t>
            </a:r>
          </a:p>
          <a:p>
            <a:pPr marL="551250" indent="-514350">
              <a:buAutoNum type="arabicParenR"/>
            </a:pPr>
            <a:r>
              <a:rPr lang="ru-RU" sz="3200" dirty="0"/>
              <a:t>Зайти на сайт</a:t>
            </a:r>
          </a:p>
          <a:p>
            <a:pPr marL="551250" indent="-514350">
              <a:buAutoNum type="arabicParenR"/>
            </a:pPr>
            <a:r>
              <a:rPr lang="ru-RU" sz="3200" dirty="0"/>
              <a:t>Перейти во вкладку «Статьи»</a:t>
            </a:r>
          </a:p>
          <a:p>
            <a:pPr marL="551250" indent="-514350">
              <a:buAutoNum type="arabicParenR"/>
            </a:pPr>
            <a:r>
              <a:rPr lang="ru-RU" sz="3200" dirty="0"/>
              <a:t>Нажать кнопку «Добавить»</a:t>
            </a:r>
          </a:p>
          <a:p>
            <a:pPr marL="551250" indent="-514350">
              <a:buAutoNum type="arabicParenR"/>
            </a:pPr>
            <a:r>
              <a:rPr lang="ru-RU" sz="3200" dirty="0"/>
              <a:t>Ввести ссылку, теги</a:t>
            </a:r>
          </a:p>
          <a:p>
            <a:pPr marL="551250" indent="-514350">
              <a:buAutoNum type="arabicParenR"/>
            </a:pPr>
            <a:r>
              <a:rPr lang="en-US" sz="3200" dirty="0"/>
              <a:t>PROFIT!!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B645A4-B7FF-4A0C-8771-09DCC779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545" y="1666460"/>
            <a:ext cx="4773890" cy="48257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9AE758-3E21-4D92-818D-33CADA23A4F3}"/>
              </a:ext>
            </a:extLst>
          </p:cNvPr>
          <p:cNvSpPr txBox="1"/>
          <p:nvPr/>
        </p:nvSpPr>
        <p:spPr>
          <a:xfrm>
            <a:off x="781715" y="5277950"/>
            <a:ext cx="5984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Мы используем технологии сервиса </a:t>
            </a:r>
            <a:r>
              <a:rPr lang="ru-RU" sz="3200" dirty="0" err="1"/>
              <a:t>Яндекс.Предиктор</a:t>
            </a:r>
            <a:endParaRPr lang="ru-RU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BEFE2CE8-E4BC-499C-8F5B-7DD531A8EFF6}"/>
                  </a:ext>
                </a:extLst>
              </p14:cNvPr>
              <p14:cNvContentPartPr/>
              <p14:nvPr/>
            </p14:nvContentPartPr>
            <p14:xfrm rot="20180030" flipV="1">
              <a:off x="6287347" y="5373751"/>
              <a:ext cx="2216573" cy="1084998"/>
            </p14:xfrm>
          </p:contentPart>
        </mc:Choice>
        <mc:Fallback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BEFE2CE8-E4BC-499C-8F5B-7DD531A8EF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20180030" flipV="1">
                <a:off x="6224706" y="5310733"/>
                <a:ext cx="2342216" cy="12106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857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CE528-48D4-4095-A4B3-2016C3DA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Сайт. Авто-тегирование и</a:t>
            </a:r>
            <a:r>
              <a:rPr lang="en-US" sz="4800" dirty="0"/>
              <a:t> ML/DL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53C4C3-CAC1-47BD-8DF5-081B4392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360" y="1863090"/>
            <a:ext cx="3912205" cy="3888740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ru-RU" sz="3200" dirty="0"/>
              <a:t>Для автоматического тегирования используются два алгоритма </a:t>
            </a:r>
            <a:r>
              <a:rPr lang="en-US" sz="3200" dirty="0"/>
              <a:t>machine learning </a:t>
            </a:r>
            <a:r>
              <a:rPr lang="ru-RU" sz="3200" dirty="0"/>
              <a:t>и </a:t>
            </a:r>
            <a:r>
              <a:rPr lang="en-US" sz="3200" dirty="0"/>
              <a:t>deep learning</a:t>
            </a:r>
            <a:r>
              <a:rPr lang="ru-RU" sz="3200" dirty="0"/>
              <a:t>:</a:t>
            </a:r>
          </a:p>
          <a:p>
            <a:pPr marL="551250" indent="-514350">
              <a:buAutoNum type="arabicParenR"/>
            </a:pPr>
            <a:r>
              <a:rPr lang="en-US" sz="3200" dirty="0"/>
              <a:t>Top-used</a:t>
            </a:r>
          </a:p>
          <a:p>
            <a:pPr marL="551250" indent="-514350">
              <a:buAutoNum type="arabicParenR"/>
            </a:pPr>
            <a:r>
              <a:rPr lang="en-US" sz="3200" dirty="0"/>
              <a:t>Word2Vec</a:t>
            </a:r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81A2F2-2FFF-490C-915F-A804B2CD2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5" y="1863089"/>
            <a:ext cx="6540304" cy="38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2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E8F65-FC24-4F56-A4AB-3C6CD4D6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Сайт. Поиск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41FD822-F85E-4E7C-8FC3-7B254B1BA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9837" y="1742123"/>
            <a:ext cx="3139920" cy="40592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73E7C2-AC4D-4A8A-8E04-E45CCA59B779}"/>
              </a:ext>
            </a:extLst>
          </p:cNvPr>
          <p:cNvSpPr txBox="1"/>
          <p:nvPr/>
        </p:nvSpPr>
        <p:spPr>
          <a:xfrm>
            <a:off x="756795" y="5963433"/>
            <a:ext cx="10510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Сортировка статей может осуществляться по дате и по названию статей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DD148-4B67-4B69-9E7C-6377E93D0006}"/>
              </a:ext>
            </a:extLst>
          </p:cNvPr>
          <p:cNvSpPr txBox="1"/>
          <p:nvPr/>
        </p:nvSpPr>
        <p:spPr>
          <a:xfrm>
            <a:off x="566151" y="1742123"/>
            <a:ext cx="75720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Поиск возможно осуществить по трём параметрам:</a:t>
            </a:r>
          </a:p>
          <a:p>
            <a:pPr marL="514350" indent="-514350">
              <a:buAutoNum type="arabicParenR"/>
            </a:pPr>
            <a:r>
              <a:rPr lang="ru-RU" sz="3200" dirty="0"/>
              <a:t>По заголовку</a:t>
            </a:r>
          </a:p>
          <a:p>
            <a:pPr marL="514350" indent="-514350">
              <a:buAutoNum type="arabicParenR"/>
            </a:pPr>
            <a:r>
              <a:rPr lang="ru-RU" sz="3200" dirty="0"/>
              <a:t>По ссылке</a:t>
            </a:r>
          </a:p>
          <a:p>
            <a:pPr marL="514350" indent="-514350">
              <a:buAutoNum type="arabicParenR"/>
            </a:pPr>
            <a:r>
              <a:rPr lang="ru-RU" sz="3200" dirty="0"/>
              <a:t>По тегам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C34F1-AC17-44D3-848D-554520A744F9}"/>
              </a:ext>
            </a:extLst>
          </p:cNvPr>
          <p:cNvSpPr txBox="1"/>
          <p:nvPr/>
        </p:nvSpPr>
        <p:spPr>
          <a:xfrm>
            <a:off x="566151" y="4416365"/>
            <a:ext cx="74592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Реализовано два варианта поиска по тегам: </a:t>
            </a:r>
          </a:p>
          <a:p>
            <a:pPr marL="342900" indent="-342900">
              <a:buAutoNum type="arabicParenR"/>
            </a:pPr>
            <a:r>
              <a:rPr lang="ru-RU" sz="2800" dirty="0"/>
              <a:t> Логическое И</a:t>
            </a:r>
          </a:p>
          <a:p>
            <a:pPr marL="342900" indent="-342900">
              <a:buAutoNum type="arabicParenR"/>
            </a:pPr>
            <a:r>
              <a:rPr lang="ru-RU" sz="2800" dirty="0"/>
              <a:t> Логическое ИЛИ</a:t>
            </a:r>
          </a:p>
        </p:txBody>
      </p:sp>
    </p:spTree>
    <p:extLst>
      <p:ext uri="{BB962C8B-B14F-4D97-AF65-F5344CB8AC3E}">
        <p14:creationId xmlns:p14="http://schemas.microsoft.com/office/powerpoint/2010/main" val="200480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42DC0-308B-414E-B4EA-96E3DDEF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Сайт. Каналы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473CE-C2EA-45F6-9265-00D2FEE34420}"/>
              </a:ext>
            </a:extLst>
          </p:cNvPr>
          <p:cNvSpPr txBox="1"/>
          <p:nvPr/>
        </p:nvSpPr>
        <p:spPr>
          <a:xfrm>
            <a:off x="8956446" y="3429000"/>
            <a:ext cx="353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Кнопка «Поделиться»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13FE9F4-03D7-4292-95C5-8086DA0CF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12" y="2233792"/>
            <a:ext cx="8156578" cy="368948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A5FF1A-8C1E-494B-B919-0555C2CC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892" y="4967186"/>
            <a:ext cx="6471108" cy="12812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17C24944-8A53-4780-A14A-D471FB847D8A}"/>
                  </a:ext>
                </a:extLst>
              </p14:cNvPr>
              <p14:cNvContentPartPr/>
              <p14:nvPr/>
            </p14:nvContentPartPr>
            <p14:xfrm flipV="1">
              <a:off x="10886321" y="4113712"/>
              <a:ext cx="762472" cy="1281214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17C24944-8A53-4780-A14A-D471FB847D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V="1">
                <a:off x="10823682" y="4050713"/>
                <a:ext cx="888111" cy="1406851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0ECD1E-749C-4645-83C3-1FADA429B5E4}"/>
              </a:ext>
            </a:extLst>
          </p:cNvPr>
          <p:cNvSpPr txBox="1"/>
          <p:nvPr/>
        </p:nvSpPr>
        <p:spPr>
          <a:xfrm>
            <a:off x="107312" y="1579353"/>
            <a:ext cx="123038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Каналы созданы для того, чтобы делиться ссылками и постами 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5965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0944F-8BA7-4A34-A488-CE510421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Сайт. Каналы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9E7566-5648-44C2-8112-B26E90C0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ru-RU" sz="3600" dirty="0"/>
              <a:t>Функционал: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/>
              <a:t>Создание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/>
              <a:t>Добавление участников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/>
              <a:t>Кик участников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/>
              <a:t>Выход из канала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/>
              <a:t>Подключение к существующему каналу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/>
              <a:t>Система лайков</a:t>
            </a:r>
          </a:p>
        </p:txBody>
      </p:sp>
    </p:spTree>
    <p:extLst>
      <p:ext uri="{BB962C8B-B14F-4D97-AF65-F5344CB8AC3E}">
        <p14:creationId xmlns:p14="http://schemas.microsoft.com/office/powerpoint/2010/main" val="338367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189</TotalTime>
  <Words>284</Words>
  <Application>Microsoft Office PowerPoint</Application>
  <PresentationFormat>Широкоэкранный</PresentationFormat>
  <Paragraphs>82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Calisto MT</vt:lpstr>
      <vt:lpstr>Wingdings 2</vt:lpstr>
      <vt:lpstr>Сланец</vt:lpstr>
      <vt:lpstr>READER</vt:lpstr>
      <vt:lpstr>Проблемы и актуальность</vt:lpstr>
      <vt:lpstr>Техническое задание и функционал</vt:lpstr>
      <vt:lpstr>Сайт. Базовый функционал</vt:lpstr>
      <vt:lpstr>Сайт. Сохранение ссылок</vt:lpstr>
      <vt:lpstr>Сайт. Авто-тегирование и ML/DL</vt:lpstr>
      <vt:lpstr>Сайт. Поиск</vt:lpstr>
      <vt:lpstr>Сайт. Каналы</vt:lpstr>
      <vt:lpstr>Сайт. Каналы</vt:lpstr>
      <vt:lpstr>Боты</vt:lpstr>
      <vt:lpstr>Дополнительный функционал.  Темы.</vt:lpstr>
      <vt:lpstr>Дополнительный функционал.  Админ-панель.</vt:lpstr>
      <vt:lpstr>Команда READER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READER</dc:title>
  <dc:creator> </dc:creator>
  <cp:lastModifiedBy> </cp:lastModifiedBy>
  <cp:revision>15</cp:revision>
  <dcterms:created xsi:type="dcterms:W3CDTF">2019-05-24T20:18:07Z</dcterms:created>
  <dcterms:modified xsi:type="dcterms:W3CDTF">2019-05-24T23:27:52Z</dcterms:modified>
</cp:coreProperties>
</file>