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3" r:id="rId7"/>
    <p:sldId id="302" r:id="rId8"/>
    <p:sldId id="328" r:id="rId9"/>
    <p:sldId id="305" r:id="rId10"/>
    <p:sldId id="329" r:id="rId11"/>
    <p:sldId id="306" r:id="rId12"/>
    <p:sldId id="304" r:id="rId13"/>
    <p:sldId id="307" r:id="rId14"/>
    <p:sldId id="327" r:id="rId15"/>
    <p:sldId id="310" r:id="rId16"/>
    <p:sldId id="308" r:id="rId17"/>
    <p:sldId id="326" r:id="rId18"/>
    <p:sldId id="318" r:id="rId19"/>
    <p:sldId id="311" r:id="rId20"/>
    <p:sldId id="312" r:id="rId21"/>
    <p:sldId id="313" r:id="rId22"/>
    <p:sldId id="325" r:id="rId23"/>
    <p:sldId id="314" r:id="rId24"/>
    <p:sldId id="322" r:id="rId25"/>
    <p:sldId id="315" r:id="rId26"/>
    <p:sldId id="319" r:id="rId27"/>
    <p:sldId id="320" r:id="rId28"/>
    <p:sldId id="321" r:id="rId29"/>
    <p:sldId id="323" r:id="rId30"/>
    <p:sldId id="32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80AAB-D0F1-4F33-80EE-25492B0BD969}" v="56" dt="2020-09-14T22:51:01.018"/>
    <p1510:client id="{50606BF6-EEFF-A6F3-FBC3-0D1C434BA3FB}" v="8" dt="2020-09-14T21:18:24.437"/>
    <p1510:client id="{68BDD5A5-F147-4211-EA60-7E83383C9F3E}" v="29" dt="2020-09-13T23:31:01.823"/>
    <p1510:client id="{B76B7847-0B76-4405-0834-C734D741346A}" v="85" dt="2020-09-14T21:46:19.734"/>
    <p1510:client id="{CBAF96D0-24C2-3598-4581-650624B2E0B4}" v="8" dt="2020-09-14T01:16:34.108"/>
    <p1510:client id="{D645ADA5-E754-4AA5-33D4-467824D504C4}" v="1982" dt="2020-09-14T00:10:58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beyu Samuel" userId="S::nsamuel@syr.edu::54969ead-a897-4aa7-868d-31b91b9db6ef" providerId="AD" clId="Web-{CBAF96D0-24C2-3598-4581-650624B2E0B4}"/>
    <pc:docChg chg="modSld">
      <pc:chgData name="Nebeyu Samuel" userId="S::nsamuel@syr.edu::54969ead-a897-4aa7-868d-31b91b9db6ef" providerId="AD" clId="Web-{CBAF96D0-24C2-3598-4581-650624B2E0B4}" dt="2020-09-14T01:16:34.108" v="7" actId="20577"/>
      <pc:docMkLst>
        <pc:docMk/>
      </pc:docMkLst>
      <pc:sldChg chg="modSp">
        <pc:chgData name="Nebeyu Samuel" userId="S::nsamuel@syr.edu::54969ead-a897-4aa7-868d-31b91b9db6ef" providerId="AD" clId="Web-{CBAF96D0-24C2-3598-4581-650624B2E0B4}" dt="2020-09-14T00:46:01.806" v="2" actId="20577"/>
        <pc:sldMkLst>
          <pc:docMk/>
          <pc:sldMk cId="193143965" sldId="298"/>
        </pc:sldMkLst>
        <pc:spChg chg="mod">
          <ac:chgData name="Nebeyu Samuel" userId="S::nsamuel@syr.edu::54969ead-a897-4aa7-868d-31b91b9db6ef" providerId="AD" clId="Web-{CBAF96D0-24C2-3598-4581-650624B2E0B4}" dt="2020-09-14T00:46:01.806" v="2" actId="20577"/>
          <ac:spMkLst>
            <pc:docMk/>
            <pc:sldMk cId="193143965" sldId="298"/>
            <ac:spMk id="3" creationId="{255E1F2F-E259-4EA8-9FFD-3A10AF541859}"/>
          </ac:spMkLst>
        </pc:spChg>
      </pc:sldChg>
      <pc:sldChg chg="modSp">
        <pc:chgData name="Nebeyu Samuel" userId="S::nsamuel@syr.edu::54969ead-a897-4aa7-868d-31b91b9db6ef" providerId="AD" clId="Web-{CBAF96D0-24C2-3598-4581-650624B2E0B4}" dt="2020-09-14T01:16:34.108" v="6" actId="20577"/>
        <pc:sldMkLst>
          <pc:docMk/>
          <pc:sldMk cId="3684098874" sldId="311"/>
        </pc:sldMkLst>
        <pc:spChg chg="mod">
          <ac:chgData name="Nebeyu Samuel" userId="S::nsamuel@syr.edu::54969ead-a897-4aa7-868d-31b91b9db6ef" providerId="AD" clId="Web-{CBAF96D0-24C2-3598-4581-650624B2E0B4}" dt="2020-09-14T01:16:34.108" v="6" actId="20577"/>
          <ac:spMkLst>
            <pc:docMk/>
            <pc:sldMk cId="3684098874" sldId="311"/>
            <ac:spMk id="6" creationId="{1D2DA2D2-B5DA-45F8-874B-0993C5CA6562}"/>
          </ac:spMkLst>
        </pc:spChg>
      </pc:sldChg>
    </pc:docChg>
  </pc:docChgLst>
  <pc:docChgLst>
    <pc:chgData name="Daniel M Piston" userId="S::dmpiston@syr.edu::df40e934-a20b-4386-8fd3-1d2e326d605b" providerId="AD" clId="Web-{D645ADA5-E754-4AA5-33D4-467824D504C4}"/>
    <pc:docChg chg="modSld sldOrd">
      <pc:chgData name="Daniel M Piston" userId="S::dmpiston@syr.edu::df40e934-a20b-4386-8fd3-1d2e326d605b" providerId="AD" clId="Web-{D645ADA5-E754-4AA5-33D4-467824D504C4}" dt="2020-09-14T00:10:58.190" v="1975" actId="20577"/>
      <pc:docMkLst>
        <pc:docMk/>
      </pc:docMkLst>
      <pc:sldChg chg="addSp delSp modSp">
        <pc:chgData name="Daniel M Piston" userId="S::dmpiston@syr.edu::df40e934-a20b-4386-8fd3-1d2e326d605b" providerId="AD" clId="Web-{D645ADA5-E754-4AA5-33D4-467824D504C4}" dt="2020-09-13T23:22:02.253" v="5"/>
        <pc:sldMkLst>
          <pc:docMk/>
          <pc:sldMk cId="412658957" sldId="308"/>
        </pc:sldMkLst>
        <pc:spChg chg="add del mod">
          <ac:chgData name="Daniel M Piston" userId="S::dmpiston@syr.edu::df40e934-a20b-4386-8fd3-1d2e326d605b" providerId="AD" clId="Web-{D645ADA5-E754-4AA5-33D4-467824D504C4}" dt="2020-09-13T23:21:05.174" v="1"/>
          <ac:spMkLst>
            <pc:docMk/>
            <pc:sldMk cId="412658957" sldId="308"/>
            <ac:spMk id="3" creationId="{B54D904C-088A-4F64-B309-9DEB76BC7B4E}"/>
          </ac:spMkLst>
        </pc:spChg>
        <pc:picChg chg="add mod ord">
          <ac:chgData name="Daniel M Piston" userId="S::dmpiston@syr.edu::df40e934-a20b-4386-8fd3-1d2e326d605b" providerId="AD" clId="Web-{D645ADA5-E754-4AA5-33D4-467824D504C4}" dt="2020-09-13T23:22:02.253" v="5"/>
          <ac:picMkLst>
            <pc:docMk/>
            <pc:sldMk cId="412658957" sldId="308"/>
            <ac:picMk id="5" creationId="{307C01FA-EC06-4FBA-897E-6F79BB1643B0}"/>
          </ac:picMkLst>
        </pc:picChg>
        <pc:picChg chg="del">
          <ac:chgData name="Daniel M Piston" userId="S::dmpiston@syr.edu::df40e934-a20b-4386-8fd3-1d2e326d605b" providerId="AD" clId="Web-{D645ADA5-E754-4AA5-33D4-467824D504C4}" dt="2020-09-13T23:20:59.173" v="0"/>
          <ac:picMkLst>
            <pc:docMk/>
            <pc:sldMk cId="412658957" sldId="308"/>
            <ac:picMk id="6" creationId="{17DD68B3-722A-4D2F-B5B8-6CC95DB43BBF}"/>
          </ac:picMkLst>
        </pc:picChg>
      </pc:sldChg>
      <pc:sldChg chg="addSp delSp modSp ord">
        <pc:chgData name="Daniel M Piston" userId="S::dmpiston@syr.edu::df40e934-a20b-4386-8fd3-1d2e326d605b" providerId="AD" clId="Web-{D645ADA5-E754-4AA5-33D4-467824D504C4}" dt="2020-09-14T00:08:04.590" v="1485" actId="20577"/>
        <pc:sldMkLst>
          <pc:docMk/>
          <pc:sldMk cId="3684098874" sldId="311"/>
        </pc:sldMkLst>
        <pc:spChg chg="mod">
          <ac:chgData name="Daniel M Piston" userId="S::dmpiston@syr.edu::df40e934-a20b-4386-8fd3-1d2e326d605b" providerId="AD" clId="Web-{D645ADA5-E754-4AA5-33D4-467824D504C4}" dt="2020-09-13T23:58:16.976" v="68" actId="20577"/>
          <ac:spMkLst>
            <pc:docMk/>
            <pc:sldMk cId="3684098874" sldId="311"/>
            <ac:spMk id="2" creationId="{CB1417B6-4B98-4C1F-AB70-9BBF5506DF72}"/>
          </ac:spMkLst>
        </pc:spChg>
        <pc:spChg chg="mod">
          <ac:chgData name="Daniel M Piston" userId="S::dmpiston@syr.edu::df40e934-a20b-4386-8fd3-1d2e326d605b" providerId="AD" clId="Web-{D645ADA5-E754-4AA5-33D4-467824D504C4}" dt="2020-09-14T00:05:35.132" v="1230" actId="1076"/>
          <ac:spMkLst>
            <pc:docMk/>
            <pc:sldMk cId="3684098874" sldId="311"/>
            <ac:spMk id="3" creationId="{E7D45E1F-644D-48BD-BA8E-D9B72CCE3776}"/>
          </ac:spMkLst>
        </pc:spChg>
        <pc:spChg chg="add mod">
          <ac:chgData name="Daniel M Piston" userId="S::dmpiston@syr.edu::df40e934-a20b-4386-8fd3-1d2e326d605b" providerId="AD" clId="Web-{D645ADA5-E754-4AA5-33D4-467824D504C4}" dt="2020-09-14T00:08:04.590" v="1485" actId="20577"/>
          <ac:spMkLst>
            <pc:docMk/>
            <pc:sldMk cId="3684098874" sldId="311"/>
            <ac:spMk id="6" creationId="{1D2DA2D2-B5DA-45F8-874B-0993C5CA6562}"/>
          </ac:spMkLst>
        </pc:spChg>
        <pc:picChg chg="add del mod">
          <ac:chgData name="Daniel M Piston" userId="S::dmpiston@syr.edu::df40e934-a20b-4386-8fd3-1d2e326d605b" providerId="AD" clId="Web-{D645ADA5-E754-4AA5-33D4-467824D504C4}" dt="2020-09-14T00:05:39.023" v="1232"/>
          <ac:picMkLst>
            <pc:docMk/>
            <pc:sldMk cId="3684098874" sldId="311"/>
            <ac:picMk id="4" creationId="{E18728A4-DB4F-4B9B-A895-E6799EFC2555}"/>
          </ac:picMkLst>
        </pc:picChg>
      </pc:sldChg>
      <pc:sldChg chg="addSp delSp modSp ord">
        <pc:chgData name="Daniel M Piston" userId="S::dmpiston@syr.edu::df40e934-a20b-4386-8fd3-1d2e326d605b" providerId="AD" clId="Web-{D645ADA5-E754-4AA5-33D4-467824D504C4}" dt="2020-09-14T00:03:00.111" v="614"/>
        <pc:sldMkLst>
          <pc:docMk/>
          <pc:sldMk cId="3124853307" sldId="312"/>
        </pc:sldMkLst>
        <pc:spChg chg="mod">
          <ac:chgData name="Daniel M Piston" userId="S::dmpiston@syr.edu::df40e934-a20b-4386-8fd3-1d2e326d605b" providerId="AD" clId="Web-{D645ADA5-E754-4AA5-33D4-467824D504C4}" dt="2020-09-13T23:58:32.274" v="114" actId="14100"/>
          <ac:spMkLst>
            <pc:docMk/>
            <pc:sldMk cId="3124853307" sldId="312"/>
            <ac:spMk id="2" creationId="{5AA12ECA-FCCF-46E3-8041-D69B0B750E94}"/>
          </ac:spMkLst>
        </pc:spChg>
        <pc:spChg chg="del">
          <ac:chgData name="Daniel M Piston" userId="S::dmpiston@syr.edu::df40e934-a20b-4386-8fd3-1d2e326d605b" providerId="AD" clId="Web-{D645ADA5-E754-4AA5-33D4-467824D504C4}" dt="2020-09-13T23:56:22.535" v="24"/>
          <ac:spMkLst>
            <pc:docMk/>
            <pc:sldMk cId="3124853307" sldId="312"/>
            <ac:spMk id="3" creationId="{2CF51D0D-053E-4743-BB7F-204966260B53}"/>
          </ac:spMkLst>
        </pc:spChg>
        <pc:spChg chg="add del">
          <ac:chgData name="Daniel M Piston" userId="S::dmpiston@syr.edu::df40e934-a20b-4386-8fd3-1d2e326d605b" providerId="AD" clId="Web-{D645ADA5-E754-4AA5-33D4-467824D504C4}" dt="2020-09-13T23:56:29.285" v="26"/>
          <ac:spMkLst>
            <pc:docMk/>
            <pc:sldMk cId="3124853307" sldId="312"/>
            <ac:spMk id="5" creationId="{2F744737-29A0-48A0-8E4B-DE6C1EEBC7FF}"/>
          </ac:spMkLst>
        </pc:spChg>
        <pc:spChg chg="add del mod">
          <ac:chgData name="Daniel M Piston" userId="S::dmpiston@syr.edu::df40e934-a20b-4386-8fd3-1d2e326d605b" providerId="AD" clId="Web-{D645ADA5-E754-4AA5-33D4-467824D504C4}" dt="2020-09-13T23:57:54.241" v="34"/>
          <ac:spMkLst>
            <pc:docMk/>
            <pc:sldMk cId="3124853307" sldId="312"/>
            <ac:spMk id="7" creationId="{960FD829-A4AE-4CB1-B5C2-EECEDE911997}"/>
          </ac:spMkLst>
        </pc:spChg>
        <pc:spChg chg="add mod">
          <ac:chgData name="Daniel M Piston" userId="S::dmpiston@syr.edu::df40e934-a20b-4386-8fd3-1d2e326d605b" providerId="AD" clId="Web-{D645ADA5-E754-4AA5-33D4-467824D504C4}" dt="2020-09-14T00:00:43.263" v="543" actId="20577"/>
          <ac:spMkLst>
            <pc:docMk/>
            <pc:sldMk cId="3124853307" sldId="312"/>
            <ac:spMk id="9" creationId="{FC9522B7-85C1-418D-8315-C5C99E93D331}"/>
          </ac:spMkLst>
        </pc:spChg>
        <pc:picChg chg="add del mod ord">
          <ac:chgData name="Daniel M Piston" userId="S::dmpiston@syr.edu::df40e934-a20b-4386-8fd3-1d2e326d605b" providerId="AD" clId="Web-{D645ADA5-E754-4AA5-33D4-467824D504C4}" dt="2020-09-13T23:56:45.676" v="33"/>
          <ac:picMkLst>
            <pc:docMk/>
            <pc:sldMk cId="3124853307" sldId="312"/>
            <ac:picMk id="4" creationId="{74E42457-3D60-4FE3-BFF4-990BDB0A3AD5}"/>
          </ac:picMkLst>
        </pc:picChg>
        <pc:picChg chg="add mod ord">
          <ac:chgData name="Daniel M Piston" userId="S::dmpiston@syr.edu::df40e934-a20b-4386-8fd3-1d2e326d605b" providerId="AD" clId="Web-{D645ADA5-E754-4AA5-33D4-467824D504C4}" dt="2020-09-13T23:58:40.071" v="117" actId="1076"/>
          <ac:picMkLst>
            <pc:docMk/>
            <pc:sldMk cId="3124853307" sldId="312"/>
            <ac:picMk id="8" creationId="{548278F3-B935-4820-9320-8C64AAE5781B}"/>
          </ac:picMkLst>
        </pc:picChg>
      </pc:sldChg>
      <pc:sldChg chg="modSp">
        <pc:chgData name="Daniel M Piston" userId="S::dmpiston@syr.edu::df40e934-a20b-4386-8fd3-1d2e326d605b" providerId="AD" clId="Web-{D645ADA5-E754-4AA5-33D4-467824D504C4}" dt="2020-09-14T00:10:55.768" v="1973" actId="20577"/>
        <pc:sldMkLst>
          <pc:docMk/>
          <pc:sldMk cId="778695150" sldId="313"/>
        </pc:sldMkLst>
        <pc:spChg chg="mod">
          <ac:chgData name="Daniel M Piston" userId="S::dmpiston@syr.edu::df40e934-a20b-4386-8fd3-1d2e326d605b" providerId="AD" clId="Web-{D645ADA5-E754-4AA5-33D4-467824D504C4}" dt="2020-09-14T00:08:47.857" v="1494" actId="20577"/>
          <ac:spMkLst>
            <pc:docMk/>
            <pc:sldMk cId="778695150" sldId="313"/>
            <ac:spMk id="2" creationId="{A2804097-4D2E-40C0-AB6F-1B9B3389BA37}"/>
          </ac:spMkLst>
        </pc:spChg>
        <pc:spChg chg="mod">
          <ac:chgData name="Daniel M Piston" userId="S::dmpiston@syr.edu::df40e934-a20b-4386-8fd3-1d2e326d605b" providerId="AD" clId="Web-{D645ADA5-E754-4AA5-33D4-467824D504C4}" dt="2020-09-14T00:10:55.768" v="1973" actId="20577"/>
          <ac:spMkLst>
            <pc:docMk/>
            <pc:sldMk cId="778695150" sldId="313"/>
            <ac:spMk id="3" creationId="{92299ACE-858E-480F-9208-27A800C1B7E8}"/>
          </ac:spMkLst>
        </pc:spChg>
      </pc:sldChg>
      <pc:sldChg chg="addSp delSp modSp">
        <pc:chgData name="Daniel M Piston" userId="S::dmpiston@syr.edu::df40e934-a20b-4386-8fd3-1d2e326d605b" providerId="AD" clId="Web-{D645ADA5-E754-4AA5-33D4-467824D504C4}" dt="2020-09-13T23:23:59.523" v="23" actId="14100"/>
        <pc:sldMkLst>
          <pc:docMk/>
          <pc:sldMk cId="3404124926" sldId="326"/>
        </pc:sldMkLst>
        <pc:picChg chg="del">
          <ac:chgData name="Daniel M Piston" userId="S::dmpiston@syr.edu::df40e934-a20b-4386-8fd3-1d2e326d605b" providerId="AD" clId="Web-{D645ADA5-E754-4AA5-33D4-467824D504C4}" dt="2020-09-13T23:22:37.426" v="6"/>
          <ac:picMkLst>
            <pc:docMk/>
            <pc:sldMk cId="3404124926" sldId="326"/>
            <ac:picMk id="3" creationId="{2CB0D684-5A8C-4EBC-A618-EF7A0E67D6FE}"/>
          </ac:picMkLst>
        </pc:picChg>
        <pc:picChg chg="add del mod">
          <ac:chgData name="Daniel M Piston" userId="S::dmpiston@syr.edu::df40e934-a20b-4386-8fd3-1d2e326d605b" providerId="AD" clId="Web-{D645ADA5-E754-4AA5-33D4-467824D504C4}" dt="2020-09-13T23:23:37.866" v="14"/>
          <ac:picMkLst>
            <pc:docMk/>
            <pc:sldMk cId="3404124926" sldId="326"/>
            <ac:picMk id="4" creationId="{C8FBD7F1-C0DD-4E56-B723-EE49371BE253}"/>
          </ac:picMkLst>
        </pc:picChg>
        <pc:picChg chg="add mod">
          <ac:chgData name="Daniel M Piston" userId="S::dmpiston@syr.edu::df40e934-a20b-4386-8fd3-1d2e326d605b" providerId="AD" clId="Web-{D645ADA5-E754-4AA5-33D4-467824D504C4}" dt="2020-09-13T23:23:59.523" v="23" actId="14100"/>
          <ac:picMkLst>
            <pc:docMk/>
            <pc:sldMk cId="3404124926" sldId="326"/>
            <ac:picMk id="5" creationId="{A60671C2-7FA4-4C46-A316-419C632FE0C9}"/>
          </ac:picMkLst>
        </pc:picChg>
      </pc:sldChg>
    </pc:docChg>
  </pc:docChgLst>
  <pc:docChgLst>
    <pc:chgData name="Tory Lipsey" userId="f60eae93-9ef4-4941-95f5-afbef95a6b21" providerId="ADAL" clId="{1D180AAB-D0F1-4F33-80EE-25492B0BD969}"/>
    <pc:docChg chg="undo custSel mod addSld delSld modSld sldOrd">
      <pc:chgData name="Tory Lipsey" userId="f60eae93-9ef4-4941-95f5-afbef95a6b21" providerId="ADAL" clId="{1D180AAB-D0F1-4F33-80EE-25492B0BD969}" dt="2020-09-14T23:13:53.149" v="573" actId="12"/>
      <pc:docMkLst>
        <pc:docMk/>
      </pc:docMkLst>
      <pc:sldChg chg="delSp modSp mod delDesignElem chgLayout">
        <pc:chgData name="Tory Lipsey" userId="f60eae93-9ef4-4941-95f5-afbef95a6b21" providerId="ADAL" clId="{1D180AAB-D0F1-4F33-80EE-25492B0BD969}" dt="2020-09-13T21:17:30.502" v="163" actId="207"/>
        <pc:sldMkLst>
          <pc:docMk/>
          <pc:sldMk cId="193143965" sldId="298"/>
        </pc:sldMkLst>
        <pc:spChg chg="mod ord">
          <ac:chgData name="Tory Lipsey" userId="f60eae93-9ef4-4941-95f5-afbef95a6b21" providerId="ADAL" clId="{1D180AAB-D0F1-4F33-80EE-25492B0BD969}" dt="2020-09-13T20:01:22.770" v="5"/>
          <ac:spMkLst>
            <pc:docMk/>
            <pc:sldMk cId="193143965" sldId="298"/>
            <ac:spMk id="2" creationId="{9AB2EA78-AEB3-469B-9025-3B17201A457B}"/>
          </ac:spMkLst>
        </pc:spChg>
        <pc:spChg chg="mod ord">
          <ac:chgData name="Tory Lipsey" userId="f60eae93-9ef4-4941-95f5-afbef95a6b21" providerId="ADAL" clId="{1D180AAB-D0F1-4F33-80EE-25492B0BD969}" dt="2020-09-13T21:17:30.502" v="163" actId="207"/>
          <ac:spMkLst>
            <pc:docMk/>
            <pc:sldMk cId="193143965" sldId="298"/>
            <ac:spMk id="3" creationId="{255E1F2F-E259-4EA8-9FFD-3A10AF541859}"/>
          </ac:spMkLst>
        </pc:spChg>
        <pc:spChg chg="del">
          <ac:chgData name="Tory Lipsey" userId="f60eae93-9ef4-4941-95f5-afbef95a6b21" providerId="ADAL" clId="{1D180AAB-D0F1-4F33-80EE-25492B0BD969}" dt="2020-09-13T20:00:51.420" v="0" actId="700"/>
          <ac:spMkLst>
            <pc:docMk/>
            <pc:sldMk cId="193143965" sldId="298"/>
            <ac:spMk id="33" creationId="{2FDF0794-1B86-42B2-B8C7-F60123E638ED}"/>
          </ac:spMkLst>
        </pc:spChg>
        <pc:spChg chg="del">
          <ac:chgData name="Tory Lipsey" userId="f60eae93-9ef4-4941-95f5-afbef95a6b21" providerId="ADAL" clId="{1D180AAB-D0F1-4F33-80EE-25492B0BD969}" dt="2020-09-13T20:00:51.420" v="0" actId="700"/>
          <ac:spMkLst>
            <pc:docMk/>
            <pc:sldMk cId="193143965" sldId="298"/>
            <ac:spMk id="35" creationId="{C5373426-E26E-431D-959C-5DB96C0B6208}"/>
          </ac:spMkLst>
        </pc:spChg>
        <pc:spChg chg="del">
          <ac:chgData name="Tory Lipsey" userId="f60eae93-9ef4-4941-95f5-afbef95a6b21" providerId="ADAL" clId="{1D180AAB-D0F1-4F33-80EE-25492B0BD969}" dt="2020-09-13T20:00:51.420" v="0" actId="700"/>
          <ac:spMkLst>
            <pc:docMk/>
            <pc:sldMk cId="193143965" sldId="298"/>
            <ac:spMk id="39" creationId="{EDC90921-9082-491B-940E-827D679F3478}"/>
          </ac:spMkLst>
        </pc:spChg>
        <pc:cxnChg chg="del">
          <ac:chgData name="Tory Lipsey" userId="f60eae93-9ef4-4941-95f5-afbef95a6b21" providerId="ADAL" clId="{1D180AAB-D0F1-4F33-80EE-25492B0BD969}" dt="2020-09-13T20:00:51.420" v="0" actId="700"/>
          <ac:cxnSpMkLst>
            <pc:docMk/>
            <pc:sldMk cId="193143965" sldId="298"/>
            <ac:cxnSpMk id="37" creationId="{96D07482-83A3-4451-943C-B46961082957}"/>
          </ac:cxnSpMkLst>
        </pc:cxnChg>
      </pc:sldChg>
      <pc:sldChg chg="modSp mod">
        <pc:chgData name="Tory Lipsey" userId="f60eae93-9ef4-4941-95f5-afbef95a6b21" providerId="ADAL" clId="{1D180AAB-D0F1-4F33-80EE-25492B0BD969}" dt="2020-09-14T22:35:20.146" v="339" actId="20577"/>
        <pc:sldMkLst>
          <pc:docMk/>
          <pc:sldMk cId="4219616261" sldId="301"/>
        </pc:sldMkLst>
        <pc:spChg chg="mod">
          <ac:chgData name="Tory Lipsey" userId="f60eae93-9ef4-4941-95f5-afbef95a6b21" providerId="ADAL" clId="{1D180AAB-D0F1-4F33-80EE-25492B0BD969}" dt="2020-09-14T22:35:20.146" v="339" actId="20577"/>
          <ac:spMkLst>
            <pc:docMk/>
            <pc:sldMk cId="4219616261" sldId="301"/>
            <ac:spMk id="3" creationId="{B86D6BD7-2567-40CF-8920-CC668BE1C79F}"/>
          </ac:spMkLst>
        </pc:spChg>
      </pc:sldChg>
      <pc:sldChg chg="modSp mod">
        <pc:chgData name="Tory Lipsey" userId="f60eae93-9ef4-4941-95f5-afbef95a6b21" providerId="ADAL" clId="{1D180AAB-D0F1-4F33-80EE-25492B0BD969}" dt="2020-09-14T22:41:54.050" v="341" actId="20577"/>
        <pc:sldMkLst>
          <pc:docMk/>
          <pc:sldMk cId="954805361" sldId="304"/>
        </pc:sldMkLst>
        <pc:spChg chg="mod">
          <ac:chgData name="Tory Lipsey" userId="f60eae93-9ef4-4941-95f5-afbef95a6b21" providerId="ADAL" clId="{1D180AAB-D0F1-4F33-80EE-25492B0BD969}" dt="2020-09-14T22:41:54.050" v="341" actId="20577"/>
          <ac:spMkLst>
            <pc:docMk/>
            <pc:sldMk cId="954805361" sldId="304"/>
            <ac:spMk id="3" creationId="{286718AE-39EC-43B0-8C46-62EDEBAF6929}"/>
          </ac:spMkLst>
        </pc:spChg>
      </pc:sldChg>
      <pc:sldChg chg="modSp mod">
        <pc:chgData name="Tory Lipsey" userId="f60eae93-9ef4-4941-95f5-afbef95a6b21" providerId="ADAL" clId="{1D180AAB-D0F1-4F33-80EE-25492B0BD969}" dt="2020-09-13T20:13:21.098" v="25" actId="14100"/>
        <pc:sldMkLst>
          <pc:docMk/>
          <pc:sldMk cId="4164265774" sldId="305"/>
        </pc:sldMkLst>
        <pc:graphicFrameChg chg="mod modGraphic">
          <ac:chgData name="Tory Lipsey" userId="f60eae93-9ef4-4941-95f5-afbef95a6b21" providerId="ADAL" clId="{1D180AAB-D0F1-4F33-80EE-25492B0BD969}" dt="2020-09-13T20:13:21.098" v="25" actId="14100"/>
          <ac:graphicFrameMkLst>
            <pc:docMk/>
            <pc:sldMk cId="4164265774" sldId="305"/>
            <ac:graphicFrameMk id="8" creationId="{8F93AA82-188B-49D1-B7A5-5BD6AF2DB10D}"/>
          </ac:graphicFrameMkLst>
        </pc:graphicFrameChg>
      </pc:sldChg>
      <pc:sldChg chg="addSp delSp modSp mod">
        <pc:chgData name="Tory Lipsey" userId="f60eae93-9ef4-4941-95f5-afbef95a6b21" providerId="ADAL" clId="{1D180AAB-D0F1-4F33-80EE-25492B0BD969}" dt="2020-09-14T23:13:53.149" v="573" actId="12"/>
        <pc:sldMkLst>
          <pc:docMk/>
          <pc:sldMk cId="1629482482" sldId="307"/>
        </pc:sldMkLst>
        <pc:spChg chg="mod">
          <ac:chgData name="Tory Lipsey" userId="f60eae93-9ef4-4941-95f5-afbef95a6b21" providerId="ADAL" clId="{1D180AAB-D0F1-4F33-80EE-25492B0BD969}" dt="2020-09-14T23:13:53.149" v="573" actId="12"/>
          <ac:spMkLst>
            <pc:docMk/>
            <pc:sldMk cId="1629482482" sldId="307"/>
            <ac:spMk id="5" creationId="{5043AFE3-6211-4838-A162-8B8E70D0A9BF}"/>
          </ac:spMkLst>
        </pc:spChg>
        <pc:graphicFrameChg chg="add del modGraphic">
          <ac:chgData name="Tory Lipsey" userId="f60eae93-9ef4-4941-95f5-afbef95a6b21" providerId="ADAL" clId="{1D180AAB-D0F1-4F33-80EE-25492B0BD969}" dt="2020-09-14T23:12:56.715" v="564" actId="27309"/>
          <ac:graphicFrameMkLst>
            <pc:docMk/>
            <pc:sldMk cId="1629482482" sldId="307"/>
            <ac:graphicFrameMk id="3" creationId="{7DED781D-CDA7-460C-8C09-E3243B09F11B}"/>
          </ac:graphicFrameMkLst>
        </pc:graphicFrameChg>
      </pc:sldChg>
      <pc:sldChg chg="ord">
        <pc:chgData name="Tory Lipsey" userId="f60eae93-9ef4-4941-95f5-afbef95a6b21" providerId="ADAL" clId="{1D180AAB-D0F1-4F33-80EE-25492B0BD969}" dt="2020-09-14T22:48:14.850" v="344"/>
        <pc:sldMkLst>
          <pc:docMk/>
          <pc:sldMk cId="3684098874" sldId="311"/>
        </pc:sldMkLst>
      </pc:sldChg>
      <pc:sldChg chg="modSp mod">
        <pc:chgData name="Tory Lipsey" userId="f60eae93-9ef4-4941-95f5-afbef95a6b21" providerId="ADAL" clId="{1D180AAB-D0F1-4F33-80EE-25492B0BD969}" dt="2020-09-14T22:51:01.018" v="353" actId="1076"/>
        <pc:sldMkLst>
          <pc:docMk/>
          <pc:sldMk cId="922468708" sldId="314"/>
        </pc:sldMkLst>
        <pc:spChg chg="mod">
          <ac:chgData name="Tory Lipsey" userId="f60eae93-9ef4-4941-95f5-afbef95a6b21" providerId="ADAL" clId="{1D180AAB-D0F1-4F33-80EE-25492B0BD969}" dt="2020-09-14T22:50:46.778" v="352" actId="20577"/>
          <ac:spMkLst>
            <pc:docMk/>
            <pc:sldMk cId="922468708" sldId="314"/>
            <ac:spMk id="2" creationId="{0FB2A603-F4D2-478A-AC77-25EB0001147A}"/>
          </ac:spMkLst>
        </pc:spChg>
        <pc:picChg chg="mod">
          <ac:chgData name="Tory Lipsey" userId="f60eae93-9ef4-4941-95f5-afbef95a6b21" providerId="ADAL" clId="{1D180AAB-D0F1-4F33-80EE-25492B0BD969}" dt="2020-09-14T22:51:01.018" v="353" actId="1076"/>
          <ac:picMkLst>
            <pc:docMk/>
            <pc:sldMk cId="922468708" sldId="314"/>
            <ac:picMk id="5" creationId="{BFE6E7F3-2667-4D0F-AF4B-7EBB43EEC752}"/>
          </ac:picMkLst>
        </pc:picChg>
      </pc:sldChg>
      <pc:sldChg chg="addSp modSp mod setBg">
        <pc:chgData name="Tory Lipsey" userId="f60eae93-9ef4-4941-95f5-afbef95a6b21" providerId="ADAL" clId="{1D180AAB-D0F1-4F33-80EE-25492B0BD969}" dt="2020-09-13T20:56:42.412" v="145" actId="14100"/>
        <pc:sldMkLst>
          <pc:docMk/>
          <pc:sldMk cId="2502010195" sldId="315"/>
        </pc:sldMkLst>
        <pc:spChg chg="mod">
          <ac:chgData name="Tory Lipsey" userId="f60eae93-9ef4-4941-95f5-afbef95a6b21" providerId="ADAL" clId="{1D180AAB-D0F1-4F33-80EE-25492B0BD969}" dt="2020-09-13T20:56:26.845" v="144" actId="26606"/>
          <ac:spMkLst>
            <pc:docMk/>
            <pc:sldMk cId="2502010195" sldId="315"/>
            <ac:spMk id="2" creationId="{E5E2A787-516B-43B8-AC59-1E609271E533}"/>
          </ac:spMkLst>
        </pc:spChg>
        <pc:spChg chg="mod">
          <ac:chgData name="Tory Lipsey" userId="f60eae93-9ef4-4941-95f5-afbef95a6b21" providerId="ADAL" clId="{1D180AAB-D0F1-4F33-80EE-25492B0BD969}" dt="2020-09-13T20:56:26.845" v="144" actId="26606"/>
          <ac:spMkLst>
            <pc:docMk/>
            <pc:sldMk cId="2502010195" sldId="315"/>
            <ac:spMk id="3" creationId="{FEAC6664-9E36-46E2-8C07-34BFD9B6F09D}"/>
          </ac:spMkLst>
        </pc:spChg>
        <pc:spChg chg="add">
          <ac:chgData name="Tory Lipsey" userId="f60eae93-9ef4-4941-95f5-afbef95a6b21" providerId="ADAL" clId="{1D180AAB-D0F1-4F33-80EE-25492B0BD969}" dt="2020-09-13T20:56:26.845" v="144" actId="26606"/>
          <ac:spMkLst>
            <pc:docMk/>
            <pc:sldMk cId="2502010195" sldId="315"/>
            <ac:spMk id="9" creationId="{0AB6E427-3F73-4C06-A5D5-AE52C3883B50}"/>
          </ac:spMkLst>
        </pc:spChg>
        <pc:spChg chg="add">
          <ac:chgData name="Tory Lipsey" userId="f60eae93-9ef4-4941-95f5-afbef95a6b21" providerId="ADAL" clId="{1D180AAB-D0F1-4F33-80EE-25492B0BD969}" dt="2020-09-13T20:56:26.845" v="144" actId="26606"/>
          <ac:spMkLst>
            <pc:docMk/>
            <pc:sldMk cId="2502010195" sldId="315"/>
            <ac:spMk id="11" creationId="{D8C9BDAA-0390-4B39-9B5C-BC95E5120DA4}"/>
          </ac:spMkLst>
        </pc:spChg>
        <pc:picChg chg="add mod">
          <ac:chgData name="Tory Lipsey" userId="f60eae93-9ef4-4941-95f5-afbef95a6b21" providerId="ADAL" clId="{1D180AAB-D0F1-4F33-80EE-25492B0BD969}" dt="2020-09-13T20:56:42.412" v="145" actId="14100"/>
          <ac:picMkLst>
            <pc:docMk/>
            <pc:sldMk cId="2502010195" sldId="315"/>
            <ac:picMk id="4" creationId="{1A737E2D-7687-4644-AD48-467D2B85E0AE}"/>
          </ac:picMkLst>
        </pc:picChg>
        <pc:cxnChg chg="add">
          <ac:chgData name="Tory Lipsey" userId="f60eae93-9ef4-4941-95f5-afbef95a6b21" providerId="ADAL" clId="{1D180AAB-D0F1-4F33-80EE-25492B0BD969}" dt="2020-09-13T20:56:26.845" v="144" actId="26606"/>
          <ac:cxnSpMkLst>
            <pc:docMk/>
            <pc:sldMk cId="2502010195" sldId="315"/>
            <ac:cxnSpMk id="13" creationId="{E04A321A-A039-4720-87B4-66A4210E0D57}"/>
          </ac:cxnSpMkLst>
        </pc:cxnChg>
      </pc:sldChg>
      <pc:sldChg chg="del">
        <pc:chgData name="Tory Lipsey" userId="f60eae93-9ef4-4941-95f5-afbef95a6b21" providerId="ADAL" clId="{1D180AAB-D0F1-4F33-80EE-25492B0BD969}" dt="2020-09-14T22:47:42.801" v="342" actId="2696"/>
        <pc:sldMkLst>
          <pc:docMk/>
          <pc:sldMk cId="1193531475" sldId="316"/>
        </pc:sldMkLst>
      </pc:sldChg>
      <pc:sldChg chg="del">
        <pc:chgData name="Tory Lipsey" userId="f60eae93-9ef4-4941-95f5-afbef95a6b21" providerId="ADAL" clId="{1D180AAB-D0F1-4F33-80EE-25492B0BD969}" dt="2020-09-14T23:05:42.826" v="354" actId="2696"/>
        <pc:sldMkLst>
          <pc:docMk/>
          <pc:sldMk cId="1506816315" sldId="317"/>
        </pc:sldMkLst>
      </pc:sldChg>
      <pc:sldChg chg="addSp delSp modSp mod setBg">
        <pc:chgData name="Tory Lipsey" userId="f60eae93-9ef4-4941-95f5-afbef95a6b21" providerId="ADAL" clId="{1D180AAB-D0F1-4F33-80EE-25492B0BD969}" dt="2020-09-13T21:10:03.903" v="152" actId="14100"/>
        <pc:sldMkLst>
          <pc:docMk/>
          <pc:sldMk cId="1870883017" sldId="319"/>
        </pc:sldMkLst>
        <pc:spChg chg="mod">
          <ac:chgData name="Tory Lipsey" userId="f60eae93-9ef4-4941-95f5-afbef95a6b21" providerId="ADAL" clId="{1D180AAB-D0F1-4F33-80EE-25492B0BD969}" dt="2020-09-13T21:09:47.152" v="149" actId="26606"/>
          <ac:spMkLst>
            <pc:docMk/>
            <pc:sldMk cId="1870883017" sldId="319"/>
            <ac:spMk id="2" creationId="{E5E2A787-516B-43B8-AC59-1E609271E533}"/>
          </ac:spMkLst>
        </pc:spChg>
        <pc:spChg chg="mod">
          <ac:chgData name="Tory Lipsey" userId="f60eae93-9ef4-4941-95f5-afbef95a6b21" providerId="ADAL" clId="{1D180AAB-D0F1-4F33-80EE-25492B0BD969}" dt="2020-09-13T21:09:47.152" v="149" actId="26606"/>
          <ac:spMkLst>
            <pc:docMk/>
            <pc:sldMk cId="1870883017" sldId="319"/>
            <ac:spMk id="3" creationId="{FEAC6664-9E36-46E2-8C07-34BFD9B6F09D}"/>
          </ac:spMkLst>
        </pc:spChg>
        <pc:spChg chg="add del">
          <ac:chgData name="Tory Lipsey" userId="f60eae93-9ef4-4941-95f5-afbef95a6b21" providerId="ADAL" clId="{1D180AAB-D0F1-4F33-80EE-25492B0BD969}" dt="2020-09-13T21:09:47.143" v="148" actId="26606"/>
          <ac:spMkLst>
            <pc:docMk/>
            <pc:sldMk cId="1870883017" sldId="319"/>
            <ac:spMk id="9" creationId="{F64BBAA4-C62B-4146-B49F-FE4CC4655EE0}"/>
          </ac:spMkLst>
        </pc:spChg>
        <pc:spChg chg="add del">
          <ac:chgData name="Tory Lipsey" userId="f60eae93-9ef4-4941-95f5-afbef95a6b21" providerId="ADAL" clId="{1D180AAB-D0F1-4F33-80EE-25492B0BD969}" dt="2020-09-13T21:09:47.143" v="148" actId="26606"/>
          <ac:spMkLst>
            <pc:docMk/>
            <pc:sldMk cId="1870883017" sldId="319"/>
            <ac:spMk id="13" creationId="{6BF36B24-6632-4516-9692-731462896C1F}"/>
          </ac:spMkLst>
        </pc:spChg>
        <pc:spChg chg="add">
          <ac:chgData name="Tory Lipsey" userId="f60eae93-9ef4-4941-95f5-afbef95a6b21" providerId="ADAL" clId="{1D180AAB-D0F1-4F33-80EE-25492B0BD969}" dt="2020-09-13T21:09:47.152" v="149" actId="26606"/>
          <ac:spMkLst>
            <pc:docMk/>
            <pc:sldMk cId="1870883017" sldId="319"/>
            <ac:spMk id="15" creationId="{0AB6E427-3F73-4C06-A5D5-AE52C3883B50}"/>
          </ac:spMkLst>
        </pc:spChg>
        <pc:spChg chg="add">
          <ac:chgData name="Tory Lipsey" userId="f60eae93-9ef4-4941-95f5-afbef95a6b21" providerId="ADAL" clId="{1D180AAB-D0F1-4F33-80EE-25492B0BD969}" dt="2020-09-13T21:09:47.152" v="149" actId="26606"/>
          <ac:spMkLst>
            <pc:docMk/>
            <pc:sldMk cId="1870883017" sldId="319"/>
            <ac:spMk id="16" creationId="{D8C9BDAA-0390-4B39-9B5C-BC95E5120DA4}"/>
          </ac:spMkLst>
        </pc:spChg>
        <pc:picChg chg="add mod">
          <ac:chgData name="Tory Lipsey" userId="f60eae93-9ef4-4941-95f5-afbef95a6b21" providerId="ADAL" clId="{1D180AAB-D0F1-4F33-80EE-25492B0BD969}" dt="2020-09-13T21:10:03.903" v="152" actId="14100"/>
          <ac:picMkLst>
            <pc:docMk/>
            <pc:sldMk cId="1870883017" sldId="319"/>
            <ac:picMk id="4" creationId="{DE2B34E7-DC63-4B38-88F7-02EFE101583E}"/>
          </ac:picMkLst>
        </pc:picChg>
        <pc:cxnChg chg="add del">
          <ac:chgData name="Tory Lipsey" userId="f60eae93-9ef4-4941-95f5-afbef95a6b21" providerId="ADAL" clId="{1D180AAB-D0F1-4F33-80EE-25492B0BD969}" dt="2020-09-13T21:09:47.143" v="148" actId="26606"/>
          <ac:cxnSpMkLst>
            <pc:docMk/>
            <pc:sldMk cId="1870883017" sldId="319"/>
            <ac:cxnSpMk id="11" creationId="{EEB57AA8-F021-480C-A9E2-F89913313611}"/>
          </ac:cxnSpMkLst>
        </pc:cxnChg>
        <pc:cxnChg chg="add">
          <ac:chgData name="Tory Lipsey" userId="f60eae93-9ef4-4941-95f5-afbef95a6b21" providerId="ADAL" clId="{1D180AAB-D0F1-4F33-80EE-25492B0BD969}" dt="2020-09-13T21:09:47.152" v="149" actId="26606"/>
          <ac:cxnSpMkLst>
            <pc:docMk/>
            <pc:sldMk cId="1870883017" sldId="319"/>
            <ac:cxnSpMk id="17" creationId="{E04A321A-A039-4720-87B4-66A4210E0D57}"/>
          </ac:cxnSpMkLst>
        </pc:cxnChg>
      </pc:sldChg>
      <pc:sldChg chg="modSp mod">
        <pc:chgData name="Tory Lipsey" userId="f60eae93-9ef4-4941-95f5-afbef95a6b21" providerId="ADAL" clId="{1D180AAB-D0F1-4F33-80EE-25492B0BD969}" dt="2020-09-14T23:09:39.540" v="530" actId="27636"/>
        <pc:sldMkLst>
          <pc:docMk/>
          <pc:sldMk cId="243955838" sldId="323"/>
        </pc:sldMkLst>
        <pc:spChg chg="mod">
          <ac:chgData name="Tory Lipsey" userId="f60eae93-9ef4-4941-95f5-afbef95a6b21" providerId="ADAL" clId="{1D180AAB-D0F1-4F33-80EE-25492B0BD969}" dt="2020-09-14T23:09:39.540" v="530" actId="27636"/>
          <ac:spMkLst>
            <pc:docMk/>
            <pc:sldMk cId="243955838" sldId="323"/>
            <ac:spMk id="3" creationId="{6D8BBFA1-1F4B-47DC-9E49-1B1509BC6B5D}"/>
          </ac:spMkLst>
        </pc:spChg>
      </pc:sldChg>
      <pc:sldChg chg="addSp delSp modSp mod setBg">
        <pc:chgData name="Tory Lipsey" userId="f60eae93-9ef4-4941-95f5-afbef95a6b21" providerId="ADAL" clId="{1D180AAB-D0F1-4F33-80EE-25492B0BD969}" dt="2020-09-13T21:10:47.310" v="153" actId="26606"/>
        <pc:sldMkLst>
          <pc:docMk/>
          <pc:sldMk cId="3009447616" sldId="324"/>
        </pc:sldMkLst>
        <pc:spChg chg="mod">
          <ac:chgData name="Tory Lipsey" userId="f60eae93-9ef4-4941-95f5-afbef95a6b21" providerId="ADAL" clId="{1D180AAB-D0F1-4F33-80EE-25492B0BD969}" dt="2020-09-13T21:10:47.310" v="153" actId="26606"/>
          <ac:spMkLst>
            <pc:docMk/>
            <pc:sldMk cId="3009447616" sldId="324"/>
            <ac:spMk id="2" creationId="{F50314DD-725B-45F6-BB35-F52544E15D70}"/>
          </ac:spMkLst>
        </pc:spChg>
        <pc:spChg chg="del">
          <ac:chgData name="Tory Lipsey" userId="f60eae93-9ef4-4941-95f5-afbef95a6b21" providerId="ADAL" clId="{1D180AAB-D0F1-4F33-80EE-25492B0BD969}" dt="2020-09-13T21:10:47.310" v="153" actId="26606"/>
          <ac:spMkLst>
            <pc:docMk/>
            <pc:sldMk cId="3009447616" sldId="324"/>
            <ac:spMk id="3" creationId="{0A6BBB46-AFB4-4588-ADF1-D7EB704442FC}"/>
          </ac:spMkLst>
        </pc:spChg>
        <pc:spChg chg="add">
          <ac:chgData name="Tory Lipsey" userId="f60eae93-9ef4-4941-95f5-afbef95a6b21" providerId="ADAL" clId="{1D180AAB-D0F1-4F33-80EE-25492B0BD969}" dt="2020-09-13T21:10:47.310" v="153" actId="26606"/>
          <ac:spMkLst>
            <pc:docMk/>
            <pc:sldMk cId="3009447616" sldId="324"/>
            <ac:spMk id="8" creationId="{39E3965E-AC41-4711-9D10-E25ABB132D86}"/>
          </ac:spMkLst>
        </pc:spChg>
        <pc:spChg chg="add">
          <ac:chgData name="Tory Lipsey" userId="f60eae93-9ef4-4941-95f5-afbef95a6b21" providerId="ADAL" clId="{1D180AAB-D0F1-4F33-80EE-25492B0BD969}" dt="2020-09-13T21:10:47.310" v="153" actId="26606"/>
          <ac:spMkLst>
            <pc:docMk/>
            <pc:sldMk cId="3009447616" sldId="324"/>
            <ac:spMk id="12" creationId="{F3B3B6C5-748F-437C-AE76-DB11FEA99E16}"/>
          </ac:spMkLst>
        </pc:spChg>
        <pc:spChg chg="add">
          <ac:chgData name="Tory Lipsey" userId="f60eae93-9ef4-4941-95f5-afbef95a6b21" providerId="ADAL" clId="{1D180AAB-D0F1-4F33-80EE-25492B0BD969}" dt="2020-09-13T21:10:47.310" v="153" actId="26606"/>
          <ac:spMkLst>
            <pc:docMk/>
            <pc:sldMk cId="3009447616" sldId="324"/>
            <ac:spMk id="14" creationId="{197CEB5D-9BB2-475C-BA8D-AC88BB8C976E}"/>
          </ac:spMkLst>
        </pc:spChg>
        <pc:cxnChg chg="add">
          <ac:chgData name="Tory Lipsey" userId="f60eae93-9ef4-4941-95f5-afbef95a6b21" providerId="ADAL" clId="{1D180AAB-D0F1-4F33-80EE-25492B0BD969}" dt="2020-09-13T21:10:47.310" v="153" actId="26606"/>
          <ac:cxnSpMkLst>
            <pc:docMk/>
            <pc:sldMk cId="3009447616" sldId="324"/>
            <ac:cxnSpMk id="10" creationId="{1F5DC8C3-BA5F-4EED-BB9A-A14272BD82A1}"/>
          </ac:cxnSpMkLst>
        </pc:cxnChg>
        <pc:cxnChg chg="add">
          <ac:chgData name="Tory Lipsey" userId="f60eae93-9ef4-4941-95f5-afbef95a6b21" providerId="ADAL" clId="{1D180AAB-D0F1-4F33-80EE-25492B0BD969}" dt="2020-09-13T21:10:47.310" v="153" actId="26606"/>
          <ac:cxnSpMkLst>
            <pc:docMk/>
            <pc:sldMk cId="3009447616" sldId="324"/>
            <ac:cxnSpMk id="16" creationId="{BB14AD1F-ADD5-46E7-966F-4C0290232FF9}"/>
          </ac:cxnSpMkLst>
        </pc:cxnChg>
      </pc:sldChg>
      <pc:sldChg chg="addSp delSp modSp mod">
        <pc:chgData name="Tory Lipsey" userId="f60eae93-9ef4-4941-95f5-afbef95a6b21" providerId="ADAL" clId="{1D180AAB-D0F1-4F33-80EE-25492B0BD969}" dt="2020-09-13T21:15:46.836" v="162" actId="478"/>
        <pc:sldMkLst>
          <pc:docMk/>
          <pc:sldMk cId="709534179" sldId="325"/>
        </pc:sldMkLst>
        <pc:spChg chg="del mod">
          <ac:chgData name="Tory Lipsey" userId="f60eae93-9ef4-4941-95f5-afbef95a6b21" providerId="ADAL" clId="{1D180AAB-D0F1-4F33-80EE-25492B0BD969}" dt="2020-09-13T21:15:46.836" v="162" actId="478"/>
          <ac:spMkLst>
            <pc:docMk/>
            <pc:sldMk cId="709534179" sldId="325"/>
            <ac:spMk id="2" creationId="{167E3A47-3834-40F6-8F55-4713DB885FD9}"/>
          </ac:spMkLst>
        </pc:spChg>
        <pc:spChg chg="mod">
          <ac:chgData name="Tory Lipsey" userId="f60eae93-9ef4-4941-95f5-afbef95a6b21" providerId="ADAL" clId="{1D180AAB-D0F1-4F33-80EE-25492B0BD969}" dt="2020-09-13T21:14:21.499" v="154" actId="26606"/>
          <ac:spMkLst>
            <pc:docMk/>
            <pc:sldMk cId="709534179" sldId="325"/>
            <ac:spMk id="4" creationId="{B54B1C7D-7629-452D-9B41-B89052DD8F27}"/>
          </ac:spMkLst>
        </pc:spChg>
        <pc:spChg chg="del">
          <ac:chgData name="Tory Lipsey" userId="f60eae93-9ef4-4941-95f5-afbef95a6b21" providerId="ADAL" clId="{1D180AAB-D0F1-4F33-80EE-25492B0BD969}" dt="2020-09-13T21:14:21.499" v="154" actId="26606"/>
          <ac:spMkLst>
            <pc:docMk/>
            <pc:sldMk cId="709534179" sldId="325"/>
            <ac:spMk id="8" creationId="{FBDCECDC-EEE3-4128-AA5E-82A8C08796E8}"/>
          </ac:spMkLst>
        </pc:spChg>
        <pc:spChg chg="del">
          <ac:chgData name="Tory Lipsey" userId="f60eae93-9ef4-4941-95f5-afbef95a6b21" providerId="ADAL" clId="{1D180AAB-D0F1-4F33-80EE-25492B0BD969}" dt="2020-09-13T21:14:21.499" v="154" actId="26606"/>
          <ac:spMkLst>
            <pc:docMk/>
            <pc:sldMk cId="709534179" sldId="325"/>
            <ac:spMk id="9" creationId="{39E3965E-AC41-4711-9D10-E25ABB132D86}"/>
          </ac:spMkLst>
        </pc:spChg>
        <pc:spChg chg="del">
          <ac:chgData name="Tory Lipsey" userId="f60eae93-9ef4-4941-95f5-afbef95a6b21" providerId="ADAL" clId="{1D180AAB-D0F1-4F33-80EE-25492B0BD969}" dt="2020-09-13T21:14:21.499" v="154" actId="26606"/>
          <ac:spMkLst>
            <pc:docMk/>
            <pc:sldMk cId="709534179" sldId="325"/>
            <ac:spMk id="10" creationId="{4260EDE0-989C-4E16-AF94-F652294D828E}"/>
          </ac:spMkLst>
        </pc:spChg>
        <pc:spChg chg="add">
          <ac:chgData name="Tory Lipsey" userId="f60eae93-9ef4-4941-95f5-afbef95a6b21" providerId="ADAL" clId="{1D180AAB-D0F1-4F33-80EE-25492B0BD969}" dt="2020-09-13T21:14:21.499" v="154" actId="26606"/>
          <ac:spMkLst>
            <pc:docMk/>
            <pc:sldMk cId="709534179" sldId="325"/>
            <ac:spMk id="15" creationId="{39E3965E-AC41-4711-9D10-E25ABB132D86}"/>
          </ac:spMkLst>
        </pc:spChg>
        <pc:spChg chg="add">
          <ac:chgData name="Tory Lipsey" userId="f60eae93-9ef4-4941-95f5-afbef95a6b21" providerId="ADAL" clId="{1D180AAB-D0F1-4F33-80EE-25492B0BD969}" dt="2020-09-13T21:14:21.499" v="154" actId="26606"/>
          <ac:spMkLst>
            <pc:docMk/>
            <pc:sldMk cId="709534179" sldId="325"/>
            <ac:spMk id="19" creationId="{8C6E698C-8155-4B8B-BDC9-B7299772B509}"/>
          </ac:spMkLst>
        </pc:spChg>
        <pc:spChg chg="add">
          <ac:chgData name="Tory Lipsey" userId="f60eae93-9ef4-4941-95f5-afbef95a6b21" providerId="ADAL" clId="{1D180AAB-D0F1-4F33-80EE-25492B0BD969}" dt="2020-09-13T21:14:21.499" v="154" actId="26606"/>
          <ac:spMkLst>
            <pc:docMk/>
            <pc:sldMk cId="709534179" sldId="325"/>
            <ac:spMk id="21" creationId="{49F70B3C-65FD-433A-9470-31290CE5B9CF}"/>
          </ac:spMkLst>
        </pc:spChg>
        <pc:spChg chg="add">
          <ac:chgData name="Tory Lipsey" userId="f60eae93-9ef4-4941-95f5-afbef95a6b21" providerId="ADAL" clId="{1D180AAB-D0F1-4F33-80EE-25492B0BD969}" dt="2020-09-13T21:14:21.499" v="154" actId="26606"/>
          <ac:spMkLst>
            <pc:docMk/>
            <pc:sldMk cId="709534179" sldId="325"/>
            <ac:spMk id="23" creationId="{02A77498-E379-4BB1-A732-752AD4695749}"/>
          </ac:spMkLst>
        </pc:spChg>
        <pc:picChg chg="add del mod">
          <ac:chgData name="Tory Lipsey" userId="f60eae93-9ef4-4941-95f5-afbef95a6b21" providerId="ADAL" clId="{1D180AAB-D0F1-4F33-80EE-25492B0BD969}" dt="2020-09-13T21:15:21.462" v="157" actId="21"/>
          <ac:picMkLst>
            <pc:docMk/>
            <pc:sldMk cId="709534179" sldId="325"/>
            <ac:picMk id="5" creationId="{FD992188-6F13-444A-BD0E-9ACE87B1B23B}"/>
          </ac:picMkLst>
        </pc:picChg>
        <pc:picChg chg="add mod">
          <ac:chgData name="Tory Lipsey" userId="f60eae93-9ef4-4941-95f5-afbef95a6b21" providerId="ADAL" clId="{1D180AAB-D0F1-4F33-80EE-25492B0BD969}" dt="2020-09-13T21:15:35.685" v="161" actId="1076"/>
          <ac:picMkLst>
            <pc:docMk/>
            <pc:sldMk cId="709534179" sldId="325"/>
            <ac:picMk id="11" creationId="{C5ED2372-BAFF-4A8A-9A64-DE93E9181CC9}"/>
          </ac:picMkLst>
        </pc:picChg>
        <pc:cxnChg chg="del">
          <ac:chgData name="Tory Lipsey" userId="f60eae93-9ef4-4941-95f5-afbef95a6b21" providerId="ADAL" clId="{1D180AAB-D0F1-4F33-80EE-25492B0BD969}" dt="2020-09-13T21:14:21.499" v="154" actId="26606"/>
          <ac:cxnSpMkLst>
            <pc:docMk/>
            <pc:sldMk cId="709534179" sldId="325"/>
            <ac:cxnSpMk id="7" creationId="{1F5DC8C3-BA5F-4EED-BB9A-A14272BD82A1}"/>
          </ac:cxnSpMkLst>
        </pc:cxnChg>
        <pc:cxnChg chg="add">
          <ac:chgData name="Tory Lipsey" userId="f60eae93-9ef4-4941-95f5-afbef95a6b21" providerId="ADAL" clId="{1D180AAB-D0F1-4F33-80EE-25492B0BD969}" dt="2020-09-13T21:14:21.499" v="154" actId="26606"/>
          <ac:cxnSpMkLst>
            <pc:docMk/>
            <pc:sldMk cId="709534179" sldId="325"/>
            <ac:cxnSpMk id="17" creationId="{1F5DC8C3-BA5F-4EED-BB9A-A14272BD82A1}"/>
          </ac:cxnSpMkLst>
        </pc:cxnChg>
      </pc:sldChg>
      <pc:sldChg chg="addSp delSp modSp mod">
        <pc:chgData name="Tory Lipsey" userId="f60eae93-9ef4-4941-95f5-afbef95a6b21" providerId="ADAL" clId="{1D180AAB-D0F1-4F33-80EE-25492B0BD969}" dt="2020-09-13T20:05:29.034" v="10" actId="1076"/>
        <pc:sldMkLst>
          <pc:docMk/>
          <pc:sldMk cId="3404124926" sldId="326"/>
        </pc:sldMkLst>
        <pc:picChg chg="add mod">
          <ac:chgData name="Tory Lipsey" userId="f60eae93-9ef4-4941-95f5-afbef95a6b21" providerId="ADAL" clId="{1D180AAB-D0F1-4F33-80EE-25492B0BD969}" dt="2020-09-13T20:05:29.034" v="10" actId="1076"/>
          <ac:picMkLst>
            <pc:docMk/>
            <pc:sldMk cId="3404124926" sldId="326"/>
            <ac:picMk id="3" creationId="{2CB0D684-5A8C-4EBC-A618-EF7A0E67D6FE}"/>
          </ac:picMkLst>
        </pc:picChg>
        <pc:picChg chg="del">
          <ac:chgData name="Tory Lipsey" userId="f60eae93-9ef4-4941-95f5-afbef95a6b21" providerId="ADAL" clId="{1D180AAB-D0F1-4F33-80EE-25492B0BD969}" dt="2020-09-13T20:05:13.224" v="7" actId="478"/>
          <ac:picMkLst>
            <pc:docMk/>
            <pc:sldMk cId="3404124926" sldId="326"/>
            <ac:picMk id="4" creationId="{82B73659-93D1-4DBF-B657-4F9A0A3F3F80}"/>
          </ac:picMkLst>
        </pc:picChg>
      </pc:sldChg>
      <pc:sldChg chg="addSp delSp modSp new mod modClrScheme chgLayout">
        <pc:chgData name="Tory Lipsey" userId="f60eae93-9ef4-4941-95f5-afbef95a6b21" providerId="ADAL" clId="{1D180AAB-D0F1-4F33-80EE-25492B0BD969}" dt="2020-09-13T20:12:58.207" v="24" actId="20577"/>
        <pc:sldMkLst>
          <pc:docMk/>
          <pc:sldMk cId="967626211" sldId="329"/>
        </pc:sldMkLst>
        <pc:spChg chg="del mod ord">
          <ac:chgData name="Tory Lipsey" userId="f60eae93-9ef4-4941-95f5-afbef95a6b21" providerId="ADAL" clId="{1D180AAB-D0F1-4F33-80EE-25492B0BD969}" dt="2020-09-13T20:12:46.744" v="12" actId="700"/>
          <ac:spMkLst>
            <pc:docMk/>
            <pc:sldMk cId="967626211" sldId="329"/>
            <ac:spMk id="2" creationId="{4C324A4F-5522-49F9-AC91-4FC15D667A88}"/>
          </ac:spMkLst>
        </pc:spChg>
        <pc:spChg chg="del">
          <ac:chgData name="Tory Lipsey" userId="f60eae93-9ef4-4941-95f5-afbef95a6b21" providerId="ADAL" clId="{1D180AAB-D0F1-4F33-80EE-25492B0BD969}" dt="2020-09-13T20:12:46.744" v="12" actId="700"/>
          <ac:spMkLst>
            <pc:docMk/>
            <pc:sldMk cId="967626211" sldId="329"/>
            <ac:spMk id="3" creationId="{A0CC6D72-4D4B-4100-B7B9-1F9BD81B7A29}"/>
          </ac:spMkLst>
        </pc:spChg>
        <pc:spChg chg="del mod ord">
          <ac:chgData name="Tory Lipsey" userId="f60eae93-9ef4-4941-95f5-afbef95a6b21" providerId="ADAL" clId="{1D180AAB-D0F1-4F33-80EE-25492B0BD969}" dt="2020-09-13T20:12:46.744" v="12" actId="700"/>
          <ac:spMkLst>
            <pc:docMk/>
            <pc:sldMk cId="967626211" sldId="329"/>
            <ac:spMk id="4" creationId="{27947110-6DC2-4B6A-A14F-696821782F99}"/>
          </ac:spMkLst>
        </pc:spChg>
        <pc:spChg chg="del">
          <ac:chgData name="Tory Lipsey" userId="f60eae93-9ef4-4941-95f5-afbef95a6b21" providerId="ADAL" clId="{1D180AAB-D0F1-4F33-80EE-25492B0BD969}" dt="2020-09-13T20:12:46.744" v="12" actId="700"/>
          <ac:spMkLst>
            <pc:docMk/>
            <pc:sldMk cId="967626211" sldId="329"/>
            <ac:spMk id="5" creationId="{4DA175B2-CD75-4015-ABED-68396CF1E6C0}"/>
          </ac:spMkLst>
        </pc:spChg>
        <pc:spChg chg="del">
          <ac:chgData name="Tory Lipsey" userId="f60eae93-9ef4-4941-95f5-afbef95a6b21" providerId="ADAL" clId="{1D180AAB-D0F1-4F33-80EE-25492B0BD969}" dt="2020-09-13T20:12:46.744" v="12" actId="700"/>
          <ac:spMkLst>
            <pc:docMk/>
            <pc:sldMk cId="967626211" sldId="329"/>
            <ac:spMk id="6" creationId="{34FA03C4-9464-4128-98D8-BBD0083F7A4A}"/>
          </ac:spMkLst>
        </pc:spChg>
        <pc:spChg chg="add mod ord">
          <ac:chgData name="Tory Lipsey" userId="f60eae93-9ef4-4941-95f5-afbef95a6b21" providerId="ADAL" clId="{1D180AAB-D0F1-4F33-80EE-25492B0BD969}" dt="2020-09-13T20:12:58.207" v="24" actId="20577"/>
          <ac:spMkLst>
            <pc:docMk/>
            <pc:sldMk cId="967626211" sldId="329"/>
            <ac:spMk id="7" creationId="{4CE2EBE4-1C42-4D6F-918E-32970E40F553}"/>
          </ac:spMkLst>
        </pc:spChg>
        <pc:spChg chg="add del mod ord">
          <ac:chgData name="Tory Lipsey" userId="f60eae93-9ef4-4941-95f5-afbef95a6b21" providerId="ADAL" clId="{1D180AAB-D0F1-4F33-80EE-25492B0BD969}" dt="2020-09-13T20:12:50.070" v="13"/>
          <ac:spMkLst>
            <pc:docMk/>
            <pc:sldMk cId="967626211" sldId="329"/>
            <ac:spMk id="8" creationId="{52A0766A-E098-47DA-B2B3-4061C19839F8}"/>
          </ac:spMkLst>
        </pc:spChg>
        <pc:picChg chg="add mod">
          <ac:chgData name="Tory Lipsey" userId="f60eae93-9ef4-4941-95f5-afbef95a6b21" providerId="ADAL" clId="{1D180AAB-D0F1-4F33-80EE-25492B0BD969}" dt="2020-09-13T20:12:50.070" v="13"/>
          <ac:picMkLst>
            <pc:docMk/>
            <pc:sldMk cId="967626211" sldId="329"/>
            <ac:picMk id="9" creationId="{E9208EAC-BF5E-4A93-BC33-E3A44859165F}"/>
          </ac:picMkLst>
        </pc:picChg>
      </pc:sldChg>
    </pc:docChg>
  </pc:docChgLst>
  <pc:docChgLst>
    <pc:chgData name="Nebeyu Samuel" userId="S::nsamuel@syr.edu::54969ead-a897-4aa7-868d-31b91b9db6ef" providerId="AD" clId="Web-{50606BF6-EEFF-A6F3-FBC3-0D1C434BA3FB}"/>
    <pc:docChg chg="modSld">
      <pc:chgData name="Nebeyu Samuel" userId="S::nsamuel@syr.edu::54969ead-a897-4aa7-868d-31b91b9db6ef" providerId="AD" clId="Web-{50606BF6-EEFF-A6F3-FBC3-0D1C434BA3FB}" dt="2020-09-14T21:18:24.437" v="7" actId="20577"/>
      <pc:docMkLst>
        <pc:docMk/>
      </pc:docMkLst>
      <pc:sldChg chg="modSp">
        <pc:chgData name="Nebeyu Samuel" userId="S::nsamuel@syr.edu::54969ead-a897-4aa7-868d-31b91b9db6ef" providerId="AD" clId="Web-{50606BF6-EEFF-A6F3-FBC3-0D1C434BA3FB}" dt="2020-09-14T21:18:24.437" v="6" actId="20577"/>
        <pc:sldMkLst>
          <pc:docMk/>
          <pc:sldMk cId="3637843248" sldId="320"/>
        </pc:sldMkLst>
        <pc:spChg chg="mod">
          <ac:chgData name="Nebeyu Samuel" userId="S::nsamuel@syr.edu::54969ead-a897-4aa7-868d-31b91b9db6ef" providerId="AD" clId="Web-{50606BF6-EEFF-A6F3-FBC3-0D1C434BA3FB}" dt="2020-09-14T21:18:24.437" v="6" actId="20577"/>
          <ac:spMkLst>
            <pc:docMk/>
            <pc:sldMk cId="3637843248" sldId="320"/>
            <ac:spMk id="3" creationId="{FEAC6664-9E36-46E2-8C07-34BFD9B6F09D}"/>
          </ac:spMkLst>
        </pc:spChg>
      </pc:sldChg>
    </pc:docChg>
  </pc:docChgLst>
  <pc:docChgLst>
    <pc:chgData name="Nebeyu Samuel" userId="S::nsamuel@syr.edu::54969ead-a897-4aa7-868d-31b91b9db6ef" providerId="AD" clId="Web-{68BDD5A5-F147-4211-EA60-7E83383C9F3E}"/>
    <pc:docChg chg="modSld">
      <pc:chgData name="Nebeyu Samuel" userId="S::nsamuel@syr.edu::54969ead-a897-4aa7-868d-31b91b9db6ef" providerId="AD" clId="Web-{68BDD5A5-F147-4211-EA60-7E83383C9F3E}" dt="2020-09-13T23:31:01.823" v="27" actId="20577"/>
      <pc:docMkLst>
        <pc:docMk/>
      </pc:docMkLst>
      <pc:sldChg chg="modSp">
        <pc:chgData name="Nebeyu Samuel" userId="S::nsamuel@syr.edu::54969ead-a897-4aa7-868d-31b91b9db6ef" providerId="AD" clId="Web-{68BDD5A5-F147-4211-EA60-7E83383C9F3E}" dt="2020-09-13T23:30:00.290" v="21" actId="1076"/>
        <pc:sldMkLst>
          <pc:docMk/>
          <pc:sldMk cId="193143965" sldId="298"/>
        </pc:sldMkLst>
        <pc:spChg chg="mod">
          <ac:chgData name="Nebeyu Samuel" userId="S::nsamuel@syr.edu::54969ead-a897-4aa7-868d-31b91b9db6ef" providerId="AD" clId="Web-{68BDD5A5-F147-4211-EA60-7E83383C9F3E}" dt="2020-09-13T23:30:00.290" v="21" actId="1076"/>
          <ac:spMkLst>
            <pc:docMk/>
            <pc:sldMk cId="193143965" sldId="298"/>
            <ac:spMk id="3" creationId="{255E1F2F-E259-4EA8-9FFD-3A10AF541859}"/>
          </ac:spMkLst>
        </pc:spChg>
      </pc:sldChg>
      <pc:sldChg chg="modSp">
        <pc:chgData name="Nebeyu Samuel" userId="S::nsamuel@syr.edu::54969ead-a897-4aa7-868d-31b91b9db6ef" providerId="AD" clId="Web-{68BDD5A5-F147-4211-EA60-7E83383C9F3E}" dt="2020-09-13T23:31:01.823" v="26" actId="20577"/>
        <pc:sldMkLst>
          <pc:docMk/>
          <pc:sldMk cId="2349380181" sldId="302"/>
        </pc:sldMkLst>
        <pc:spChg chg="mod">
          <ac:chgData name="Nebeyu Samuel" userId="S::nsamuel@syr.edu::54969ead-a897-4aa7-868d-31b91b9db6ef" providerId="AD" clId="Web-{68BDD5A5-F147-4211-EA60-7E83383C9F3E}" dt="2020-09-13T23:31:01.823" v="26" actId="20577"/>
          <ac:spMkLst>
            <pc:docMk/>
            <pc:sldMk cId="2349380181" sldId="302"/>
            <ac:spMk id="3" creationId="{29010867-BA6A-42DB-8A7B-0B4A702BA122}"/>
          </ac:spMkLst>
        </pc:spChg>
      </pc:sldChg>
    </pc:docChg>
  </pc:docChgLst>
  <pc:docChgLst>
    <pc:chgData name="Tory Lipsey" userId="f60eae93-9ef4-4941-95f5-afbef95a6b21" providerId="ADAL" clId="{C99E9E23-7743-834A-B022-1FF942473D9E}"/>
    <pc:docChg chg="modSld">
      <pc:chgData name="Tory Lipsey" userId="f60eae93-9ef4-4941-95f5-afbef95a6b21" providerId="ADAL" clId="{C99E9E23-7743-834A-B022-1FF942473D9E}" dt="2020-09-14T07:22:18.304" v="35" actId="20577"/>
      <pc:docMkLst>
        <pc:docMk/>
      </pc:docMkLst>
      <pc:sldChg chg="modSp">
        <pc:chgData name="Tory Lipsey" userId="f60eae93-9ef4-4941-95f5-afbef95a6b21" providerId="ADAL" clId="{C99E9E23-7743-834A-B022-1FF942473D9E}" dt="2020-09-14T07:21:30.159" v="14" actId="20577"/>
        <pc:sldMkLst>
          <pc:docMk/>
          <pc:sldMk cId="1870883017" sldId="319"/>
        </pc:sldMkLst>
        <pc:spChg chg="mod">
          <ac:chgData name="Tory Lipsey" userId="f60eae93-9ef4-4941-95f5-afbef95a6b21" providerId="ADAL" clId="{C99E9E23-7743-834A-B022-1FF942473D9E}" dt="2020-09-14T07:21:30.159" v="14" actId="20577"/>
          <ac:spMkLst>
            <pc:docMk/>
            <pc:sldMk cId="1870883017" sldId="319"/>
            <ac:spMk id="2" creationId="{E5E2A787-516B-43B8-AC59-1E609271E533}"/>
          </ac:spMkLst>
        </pc:spChg>
      </pc:sldChg>
      <pc:sldChg chg="modSp">
        <pc:chgData name="Tory Lipsey" userId="f60eae93-9ef4-4941-95f5-afbef95a6b21" providerId="ADAL" clId="{C99E9E23-7743-834A-B022-1FF942473D9E}" dt="2020-09-14T07:22:18.304" v="35" actId="20577"/>
        <pc:sldMkLst>
          <pc:docMk/>
          <pc:sldMk cId="3637843248" sldId="320"/>
        </pc:sldMkLst>
        <pc:spChg chg="mod">
          <ac:chgData name="Tory Lipsey" userId="f60eae93-9ef4-4941-95f5-afbef95a6b21" providerId="ADAL" clId="{C99E9E23-7743-834A-B022-1FF942473D9E}" dt="2020-09-14T07:22:18.304" v="35" actId="20577"/>
          <ac:spMkLst>
            <pc:docMk/>
            <pc:sldMk cId="3637843248" sldId="320"/>
            <ac:spMk id="2" creationId="{E5E2A787-516B-43B8-AC59-1E609271E533}"/>
          </ac:spMkLst>
        </pc:spChg>
      </pc:sldChg>
    </pc:docChg>
  </pc:docChgLst>
  <pc:docChgLst>
    <pc:chgData name="Nebeyu Samuel" userId="S::nsamuel@syr.edu::54969ead-a897-4aa7-868d-31b91b9db6ef" providerId="AD" clId="Web-{B76B7847-0B76-4405-0834-C734D741346A}"/>
    <pc:docChg chg="modSld">
      <pc:chgData name="Nebeyu Samuel" userId="S::nsamuel@syr.edu::54969ead-a897-4aa7-868d-31b91b9db6ef" providerId="AD" clId="Web-{B76B7847-0B76-4405-0834-C734D741346A}" dt="2020-09-14T21:46:19.734" v="75" actId="14100"/>
      <pc:docMkLst>
        <pc:docMk/>
      </pc:docMkLst>
      <pc:sldChg chg="addSp delSp modSp">
        <pc:chgData name="Nebeyu Samuel" userId="S::nsamuel@syr.edu::54969ead-a897-4aa7-868d-31b91b9db6ef" providerId="AD" clId="Web-{B76B7847-0B76-4405-0834-C734D741346A}" dt="2020-09-14T21:46:19.734" v="75" actId="14100"/>
        <pc:sldMkLst>
          <pc:docMk/>
          <pc:sldMk cId="3637843248" sldId="320"/>
        </pc:sldMkLst>
        <pc:spChg chg="mod">
          <ac:chgData name="Nebeyu Samuel" userId="S::nsamuel@syr.edu::54969ead-a897-4aa7-868d-31b91b9db6ef" providerId="AD" clId="Web-{B76B7847-0B76-4405-0834-C734D741346A}" dt="2020-09-14T21:44:24.873" v="52" actId="1076"/>
          <ac:spMkLst>
            <pc:docMk/>
            <pc:sldMk cId="3637843248" sldId="320"/>
            <ac:spMk id="2" creationId="{E5E2A787-516B-43B8-AC59-1E609271E533}"/>
          </ac:spMkLst>
        </pc:spChg>
        <pc:spChg chg="del">
          <ac:chgData name="Nebeyu Samuel" userId="S::nsamuel@syr.edu::54969ead-a897-4aa7-868d-31b91b9db6ef" providerId="AD" clId="Web-{B76B7847-0B76-4405-0834-C734D741346A}" dt="2020-09-14T21:21:46.691" v="5"/>
          <ac:spMkLst>
            <pc:docMk/>
            <pc:sldMk cId="3637843248" sldId="320"/>
            <ac:spMk id="3" creationId="{FEAC6664-9E36-46E2-8C07-34BFD9B6F09D}"/>
          </ac:spMkLst>
        </pc:spChg>
        <pc:spChg chg="add del">
          <ac:chgData name="Nebeyu Samuel" userId="S::nsamuel@syr.edu::54969ead-a897-4aa7-868d-31b91b9db6ef" providerId="AD" clId="Web-{B76B7847-0B76-4405-0834-C734D741346A}" dt="2020-09-14T21:46:04.702" v="71"/>
          <ac:spMkLst>
            <pc:docMk/>
            <pc:sldMk cId="3637843248" sldId="320"/>
            <ac:spMk id="8" creationId="{662F952C-54D9-4987-AF5D-39843D8F29FF}"/>
          </ac:spMkLst>
        </pc:spChg>
        <pc:picChg chg="add mod ord">
          <ac:chgData name="Nebeyu Samuel" userId="S::nsamuel@syr.edu::54969ead-a897-4aa7-868d-31b91b9db6ef" providerId="AD" clId="Web-{B76B7847-0B76-4405-0834-C734D741346A}" dt="2020-09-14T21:46:08.796" v="72" actId="14100"/>
          <ac:picMkLst>
            <pc:docMk/>
            <pc:sldMk cId="3637843248" sldId="320"/>
            <ac:picMk id="4" creationId="{174C106D-925D-450D-A119-A4EBF4B5104E}"/>
          </ac:picMkLst>
        </pc:picChg>
        <pc:picChg chg="add del mod">
          <ac:chgData name="Nebeyu Samuel" userId="S::nsamuel@syr.edu::54969ead-a897-4aa7-868d-31b91b9db6ef" providerId="AD" clId="Web-{B76B7847-0B76-4405-0834-C734D741346A}" dt="2020-09-14T21:24:26.648" v="12"/>
          <ac:picMkLst>
            <pc:docMk/>
            <pc:sldMk cId="3637843248" sldId="320"/>
            <ac:picMk id="5" creationId="{4F73B470-ACCA-4DF5-9415-327313EDE74A}"/>
          </ac:picMkLst>
        </pc:picChg>
        <pc:picChg chg="add del mod">
          <ac:chgData name="Nebeyu Samuel" userId="S::nsamuel@syr.edu::54969ead-a897-4aa7-868d-31b91b9db6ef" providerId="AD" clId="Web-{B76B7847-0B76-4405-0834-C734D741346A}" dt="2020-09-14T21:24:41.820" v="14"/>
          <ac:picMkLst>
            <pc:docMk/>
            <pc:sldMk cId="3637843248" sldId="320"/>
            <ac:picMk id="6" creationId="{75E020DB-AE7B-4086-9098-206B6380B89F}"/>
          </ac:picMkLst>
        </pc:picChg>
        <pc:picChg chg="add mod">
          <ac:chgData name="Nebeyu Samuel" userId="S::nsamuel@syr.edu::54969ead-a897-4aa7-868d-31b91b9db6ef" providerId="AD" clId="Web-{B76B7847-0B76-4405-0834-C734D741346A}" dt="2020-09-14T21:46:15.843" v="74" actId="14100"/>
          <ac:picMkLst>
            <pc:docMk/>
            <pc:sldMk cId="3637843248" sldId="320"/>
            <ac:picMk id="7" creationId="{570CD1C0-0AE7-4CC6-9DE0-AA85C9777D33}"/>
          </ac:picMkLst>
        </pc:picChg>
        <pc:picChg chg="add mod">
          <ac:chgData name="Nebeyu Samuel" userId="S::nsamuel@syr.edu::54969ead-a897-4aa7-868d-31b91b9db6ef" providerId="AD" clId="Web-{B76B7847-0B76-4405-0834-C734D741346A}" dt="2020-09-14T21:46:19.734" v="75" actId="14100"/>
          <ac:picMkLst>
            <pc:docMk/>
            <pc:sldMk cId="3637843248" sldId="320"/>
            <ac:picMk id="9" creationId="{81C4B200-4C9F-4886-9035-C6ECC711F161}"/>
          </ac:picMkLst>
        </pc:picChg>
      </pc:sldChg>
      <pc:sldChg chg="addSp delSp modSp">
        <pc:chgData name="Nebeyu Samuel" userId="S::nsamuel@syr.edu::54969ead-a897-4aa7-868d-31b91b9db6ef" providerId="AD" clId="Web-{B76B7847-0B76-4405-0834-C734D741346A}" dt="2020-09-14T21:33:41.517" v="46" actId="14100"/>
        <pc:sldMkLst>
          <pc:docMk/>
          <pc:sldMk cId="1252787494" sldId="321"/>
        </pc:sldMkLst>
        <pc:spChg chg="del">
          <ac:chgData name="Nebeyu Samuel" userId="S::nsamuel@syr.edu::54969ead-a897-4aa7-868d-31b91b9db6ef" providerId="AD" clId="Web-{B76B7847-0B76-4405-0834-C734D741346A}" dt="2020-09-14T21:28:10.699" v="25"/>
          <ac:spMkLst>
            <pc:docMk/>
            <pc:sldMk cId="1252787494" sldId="321"/>
            <ac:spMk id="3" creationId="{FEAC6664-9E36-46E2-8C07-34BFD9B6F09D}"/>
          </ac:spMkLst>
        </pc:spChg>
        <pc:spChg chg="add del mod">
          <ac:chgData name="Nebeyu Samuel" userId="S::nsamuel@syr.edu::54969ead-a897-4aa7-868d-31b91b9db6ef" providerId="AD" clId="Web-{B76B7847-0B76-4405-0834-C734D741346A}" dt="2020-09-14T21:28:43.731" v="33"/>
          <ac:spMkLst>
            <pc:docMk/>
            <pc:sldMk cId="1252787494" sldId="321"/>
            <ac:spMk id="6" creationId="{BD5C93DF-494D-4EF9-AE5A-5B50BDB392E7}"/>
          </ac:spMkLst>
        </pc:spChg>
        <pc:picChg chg="add del mod ord">
          <ac:chgData name="Nebeyu Samuel" userId="S::nsamuel@syr.edu::54969ead-a897-4aa7-868d-31b91b9db6ef" providerId="AD" clId="Web-{B76B7847-0B76-4405-0834-C734D741346A}" dt="2020-09-14T21:28:35.715" v="32"/>
          <ac:picMkLst>
            <pc:docMk/>
            <pc:sldMk cId="1252787494" sldId="321"/>
            <ac:picMk id="4" creationId="{6D1BA626-BFB4-4F3E-9164-52C3C5D32580}"/>
          </ac:picMkLst>
        </pc:picChg>
        <pc:picChg chg="add mod ord">
          <ac:chgData name="Nebeyu Samuel" userId="S::nsamuel@syr.edu::54969ead-a897-4aa7-868d-31b91b9db6ef" providerId="AD" clId="Web-{B76B7847-0B76-4405-0834-C734D741346A}" dt="2020-09-14T21:29:14.575" v="39" actId="14100"/>
          <ac:picMkLst>
            <pc:docMk/>
            <pc:sldMk cId="1252787494" sldId="321"/>
            <ac:picMk id="7" creationId="{4AEAAB75-6B92-4289-BE17-CCB6722B7259}"/>
          </ac:picMkLst>
        </pc:picChg>
        <pc:picChg chg="add mod">
          <ac:chgData name="Nebeyu Samuel" userId="S::nsamuel@syr.edu::54969ead-a897-4aa7-868d-31b91b9db6ef" providerId="AD" clId="Web-{B76B7847-0B76-4405-0834-C734D741346A}" dt="2020-09-14T21:33:41.517" v="46" actId="14100"/>
          <ac:picMkLst>
            <pc:docMk/>
            <pc:sldMk cId="1252787494" sldId="321"/>
            <ac:picMk id="8" creationId="{C73182AC-E6A6-4C7D-A995-DBC2C33F9C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9/14/2020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9/14/2020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Autofit/>
          </a:bodyPr>
          <a:lstStyle/>
          <a:p>
            <a:r>
              <a:rPr 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Fudgemart, Inc.</a:t>
            </a:r>
            <a:br>
              <a:rPr 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Intelligence &amp; Data Warehouse Solution</a:t>
            </a:r>
            <a:endParaRPr lang="en-US" sz="2800" b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0077" y="4825626"/>
            <a:ext cx="10058400" cy="1143000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 b="1" spc="3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Tory L., Daniel P., </a:t>
            </a:r>
            <a:r>
              <a:rPr lang="en-US" sz="1400" b="1" spc="30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Nebe</a:t>
            </a:r>
            <a:r>
              <a:rPr lang="en-US" sz="1400" b="1" spc="3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S.</a:t>
            </a:r>
          </a:p>
          <a:p>
            <a:pPr>
              <a:lnSpc>
                <a:spcPct val="100000"/>
              </a:lnSpc>
            </a:pPr>
            <a:r>
              <a:rPr lang="en-GB" sz="1400" b="1" spc="3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DATA WAREHOUSE</a:t>
            </a:r>
            <a:br>
              <a:rPr lang="en-GB" sz="1400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</a:rPr>
            </a:br>
            <a:r>
              <a:rPr lang="en-GB" sz="1400" b="1" spc="3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IST 722</a:t>
            </a:r>
            <a:endParaRPr lang="en-GB" sz="1400" b="1" spc="3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sz="1400" b="1" spc="3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Syracuse University</a:t>
            </a:r>
            <a:endParaRPr lang="en-GB" sz="1400" b="1" spc="3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1400" b="1" spc="3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758E07-EDAC-4143-935D-3A36F8C2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43AFE3-6211-4838-A162-8B8E70D0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Order Fulfillment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Sales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Customers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Ratings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Employee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8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CEBF-7352-4AEE-836E-2F07C22F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7"/>
            <a:ext cx="10058400" cy="748453"/>
          </a:xfrm>
        </p:spPr>
        <p:txBody>
          <a:bodyPr/>
          <a:lstStyle/>
          <a:p>
            <a:r>
              <a:rPr lang="en-US"/>
              <a:t>Justifications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2A6FD-9313-48BA-8B47-F2BC5544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6065"/>
            <a:ext cx="10058400" cy="3833028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project is focused on creating a centralized data warehouse repository that consists of aggregated data coming from different subsidiaries. 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data will be stored in a series of snapshots/views, in which each record represents data at a specific time. By analyzing the snapshots, one can compare among the time periods. These comparisons can help the user make important business decisions.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data warehouse databases provide a decision support system in which a user can calculate and evaluate the performance of the organization over time.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8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A6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4B1C7D-7629-452D-9B41-B89052DD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Warehouse Design</a:t>
            </a:r>
          </a:p>
        </p:txBody>
      </p:sp>
      <p:cxnSp>
        <p:nvCxnSpPr>
          <p:cNvPr id="42" name="Straight Connector 35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2E5F8C-EC4F-4778-9BB8-B0A634822F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282335" y="1860083"/>
            <a:ext cx="6275667" cy="313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1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8273D-E7BA-4A94-B81C-47B19CFD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Bus Matrix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C01FA-EC06-4FBA-897E-6F79BB164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629" y="1270388"/>
            <a:ext cx="9867900" cy="241935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65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E55E7-E065-4753-A53E-2595E04E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Attributes &amp; Metrics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0671C2-7FA4-4C46-A316-419C632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498" y="407484"/>
            <a:ext cx="8021443" cy="5810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4124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3CC6E-513A-4DCB-BDCF-F2064BBF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Star Scheme SQL Server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253A57-61DF-4CF7-941A-1C198F5FE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2646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5069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17B6-4B98-4C1F-AB70-9BBF5506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45E1F-644D-48BD-BA8E-D9B72CCE3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77" y="2061738"/>
            <a:ext cx="5635083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ETL Tool: SQL Management Studio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Data staged as is, except for where data was missing.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If corresponding columns were missing from source they were added in stage</a:t>
            </a:r>
          </a:p>
          <a:p>
            <a:pPr marL="566420" lvl="2">
              <a:buFont typeface="Arial" panose="020F0502020204030204" pitchFamily="34" charset="0"/>
              <a:buChar char="•"/>
            </a:pPr>
            <a:r>
              <a:rPr lang="en-US"/>
              <a:t>Ex. Return date column for FudgeMart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Joins were done in staging to get all of the columns needed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Dates selected in years to match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2DA2D2-B5DA-45F8-874B-0993C5CA6562}"/>
              </a:ext>
            </a:extLst>
          </p:cNvPr>
          <p:cNvSpPr txBox="1">
            <a:spLocks/>
          </p:cNvSpPr>
          <p:nvPr/>
        </p:nvSpPr>
        <p:spPr>
          <a:xfrm>
            <a:off x="6100460" y="2065455"/>
            <a:ext cx="5635083" cy="376089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F0502020204030204" pitchFamily="34" charset="0"/>
              <a:buChar char="•"/>
            </a:pPr>
            <a:r>
              <a:rPr lang="en-US"/>
              <a:t>All data transformation was done from stage to load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Concatenation of columns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Fact table calculations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Data type transformations</a:t>
            </a:r>
          </a:p>
          <a:p>
            <a:pPr marL="566420" lvl="2">
              <a:buFont typeface="Arial" panose="020F0502020204030204" pitchFamily="34" charset="0"/>
              <a:buChar char="•"/>
            </a:pPr>
            <a:r>
              <a:rPr lang="en-US"/>
              <a:t>Ex. Product IDs</a:t>
            </a:r>
          </a:p>
        </p:txBody>
      </p:sp>
    </p:spTree>
    <p:extLst>
      <p:ext uri="{BB962C8B-B14F-4D97-AF65-F5344CB8AC3E}">
        <p14:creationId xmlns:p14="http://schemas.microsoft.com/office/powerpoint/2010/main" val="3684098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2ECA-FCCF-46E3-8041-D69B0B75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577791" cy="1432172"/>
          </a:xfrm>
        </p:spPr>
        <p:txBody>
          <a:bodyPr/>
          <a:lstStyle/>
          <a:p>
            <a:r>
              <a:rPr lang="en-US"/>
              <a:t>Flow of Data</a:t>
            </a:r>
          </a:p>
        </p:txBody>
      </p:sp>
      <p:pic>
        <p:nvPicPr>
          <p:cNvPr id="8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48278F3-B935-4820-9320-8C64AAE57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0513" y="119567"/>
            <a:ext cx="6386202" cy="601901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9522B7-85C1-418D-8315-C5C99E93D331}"/>
              </a:ext>
            </a:extLst>
          </p:cNvPr>
          <p:cNvSpPr txBox="1"/>
          <p:nvPr/>
        </p:nvSpPr>
        <p:spPr>
          <a:xfrm>
            <a:off x="1044498" y="2299010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Two staging tables, one for each data source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Aligned columns with the same business information (ex. Product department and title type)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Loaded each table into the DW table</a:t>
            </a:r>
          </a:p>
        </p:txBody>
      </p:sp>
    </p:spTree>
    <p:extLst>
      <p:ext uri="{BB962C8B-B14F-4D97-AF65-F5344CB8AC3E}">
        <p14:creationId xmlns:p14="http://schemas.microsoft.com/office/powerpoint/2010/main" val="312485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097-4D2E-40C0-AB6F-1B9B3389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9ACE-858E-480F-9208-27A800C1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Aligning data types between two sources and into the data warehouse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Collation issues in SQL Management Studio between columns during the data manipulation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Null value in the date table founding during BI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Different columns from different sources, data missing</a:t>
            </a:r>
          </a:p>
        </p:txBody>
      </p:sp>
    </p:spTree>
    <p:extLst>
      <p:ext uri="{BB962C8B-B14F-4D97-AF65-F5344CB8AC3E}">
        <p14:creationId xmlns:p14="http://schemas.microsoft.com/office/powerpoint/2010/main" val="778695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F70B3C-65FD-433A-9470-31290CE5B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4B1C7D-7629-452D-9B41-B89052DD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Execution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A77498-E379-4BB1-A732-752AD4695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ED2372-BAFF-4A8A-9A64-DE93E918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09" y="2135764"/>
            <a:ext cx="2486655" cy="24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3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8B8A-6383-4D4A-803A-E17C5E26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6BD7-2567-40CF-8920-CC668BE1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dirty="0"/>
              <a:t>Overview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dirty="0"/>
              <a:t>Project Planning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dirty="0"/>
              <a:t>Business Requirement Gathering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dirty="0"/>
              <a:t>Design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dirty="0"/>
              <a:t>Deployment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dirty="0"/>
              <a:t>Business Intelligence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1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5A6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2A603-F4D2-478A-AC77-25EB0001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The Cube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E6E7F3-2667-4D0F-AF4B-7EBB43EEC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109" t="9075" r="1290" b="3955"/>
          <a:stretch/>
        </p:blipFill>
        <p:spPr>
          <a:xfrm>
            <a:off x="5520368" y="91076"/>
            <a:ext cx="6159690" cy="63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68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4B1C7D-7629-452D-9B41-B89052DD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>
                <a:solidFill>
                  <a:schemeClr val="tx1">
                    <a:lumMod val="85000"/>
                    <a:lumOff val="15000"/>
                  </a:schemeClr>
                </a:solidFill>
              </a:rPr>
              <a:t>Business Intelligence Design</a:t>
            </a:r>
          </a:p>
        </p:txBody>
      </p:sp>
      <p:pic>
        <p:nvPicPr>
          <p:cNvPr id="19" name="Graphic 18" descr="Head with Gears">
            <a:extLst>
              <a:ext uri="{FF2B5EF4-FFF2-40B4-BE49-F238E27FC236}">
                <a16:creationId xmlns:a16="http://schemas.microsoft.com/office/drawing/2014/main" id="{74384FD1-AD20-45AD-A942-5C54776B1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6957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03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2A787-516B-43B8-AC59-1E609271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Excel to ROLAP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6664-9E36-46E2-8C07-34BFD9B6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1. Order Total By Year, Quarter, and Month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37E2D-7687-4644-AD48-467D2B85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230" y="1658867"/>
            <a:ext cx="7376869" cy="32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10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597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2A787-516B-43B8-AC59-1E609271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EXCEL to MOLAP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6664-9E36-46E2-8C07-34BFD9B6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2. Order Ship Lag Days by customer key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B34E7-DC63-4B38-88F7-02EFE101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791" y="1683143"/>
            <a:ext cx="7928379" cy="352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83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A787-516B-43B8-AC59-1E609271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3" y="-663287"/>
            <a:ext cx="10058400" cy="1450757"/>
          </a:xfrm>
        </p:spPr>
        <p:txBody>
          <a:bodyPr/>
          <a:lstStyle/>
          <a:p>
            <a:r>
              <a:rPr lang="en-US"/>
              <a:t>Power BI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4C106D-925D-450D-A119-A4EBF4B51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7778" y="-346"/>
            <a:ext cx="5774361" cy="6380918"/>
          </a:xfr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0CD1C0-0AE7-4CC6-9DE0-AA85C9777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" y="3014876"/>
            <a:ext cx="6344432" cy="3312578"/>
          </a:xfrm>
          <a:prstGeom prst="rect">
            <a:avLst/>
          </a:prstGeom>
        </p:spPr>
      </p:pic>
      <p:pic>
        <p:nvPicPr>
          <p:cNvPr id="9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C4B200-4C9F-4886-9035-C6ECC711F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9" y="690781"/>
            <a:ext cx="6250486" cy="223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4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A787-516B-43B8-AC59-1E609271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to MOLAP</a:t>
            </a:r>
          </a:p>
        </p:txBody>
      </p:sp>
      <p:pic>
        <p:nvPicPr>
          <p:cNvPr id="7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EAAB75-6B92-4289-BE17-CCB6722B7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019" y="1962064"/>
            <a:ext cx="4545469" cy="3499933"/>
          </a:xfrm>
        </p:spPr>
      </p:pic>
      <p:pic>
        <p:nvPicPr>
          <p:cNvPr id="8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C73182AC-E6A6-4C7D-A995-DBC2C33F9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18" y="1967894"/>
            <a:ext cx="5217089" cy="34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87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9EC4-9493-43DD-8295-E374045E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&amp;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BFA1-1F4B-47DC-9E49-1B1509BC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0721"/>
            <a:ext cx="10058400" cy="3918372"/>
          </a:xfrm>
        </p:spPr>
        <p:txBody>
          <a:bodyPr>
            <a:normAutofit lnSpcReduction="10000"/>
          </a:bodyPr>
          <a:lstStyle/>
          <a:p>
            <a:r>
              <a:rPr lang="en-US" sz="2000" b="1" i="0" u="none" strike="noStrike" baseline="0" dirty="0">
                <a:latin typeface="Calibri" panose="020F0502020204030204" pitchFamily="34" charset="0"/>
              </a:rPr>
              <a:t>Conclusion</a:t>
            </a:r>
          </a:p>
          <a:p>
            <a:r>
              <a:rPr lang="en-US" sz="2000" b="0" i="0" u="none" strike="noStrike" baseline="0" dirty="0">
                <a:latin typeface="Calibri" panose="020F0502020204030204" pitchFamily="34" charset="0"/>
              </a:rPr>
              <a:t>This newly formed central repository i.e. data warehouse is summarized data coming from</a:t>
            </a:r>
          </a:p>
          <a:p>
            <a:r>
              <a:rPr lang="en-US" sz="2000" b="0" i="0" u="none" strike="noStrike" baseline="0" dirty="0">
                <a:latin typeface="Calibri" panose="020F0502020204030204" pitchFamily="34" charset="0"/>
              </a:rPr>
              <a:t>various sources, without loss of any valuable information which is used for better decision</a:t>
            </a:r>
          </a:p>
          <a:p>
            <a:r>
              <a:rPr lang="en-US" sz="2000" b="0" i="0" u="none" strike="noStrike" baseline="0" dirty="0">
                <a:latin typeface="Calibri" panose="020F0502020204030204" pitchFamily="34" charset="0"/>
              </a:rPr>
              <a:t>making across the organization.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</a:rPr>
              <a:t> Lessons Learned</a:t>
            </a:r>
          </a:p>
          <a:p>
            <a:r>
              <a:rPr lang="en-US" sz="2000" dirty="0">
                <a:latin typeface="Calibri" panose="020F0502020204030204" pitchFamily="34" charset="0"/>
              </a:rPr>
              <a:t>Build KPI’s in SSIS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Reevaluate how we structured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5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314DD-725B-45F6-BB35-F52544E1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Q&amp;A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4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F8017-4BB0-450A-A89F-5B1C9899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Project Planning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A579E3-AA8A-4660-8291-A1DB22F4A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Fudgemart Inc.</a:t>
            </a:r>
          </a:p>
        </p:txBody>
      </p:sp>
      <p:pic>
        <p:nvPicPr>
          <p:cNvPr id="8" name="Graphic 7" descr="Check List">
            <a:extLst>
              <a:ext uri="{FF2B5EF4-FFF2-40B4-BE49-F238E27FC236}">
                <a16:creationId xmlns:a16="http://schemas.microsoft.com/office/drawing/2014/main" id="{FE77C5B3-9DC3-4FEC-9F3E-319FB8240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889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6623-AF21-4B28-A506-FE321BA1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10867-BA6A-42DB-8A7B-0B4A702B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23145"/>
            <a:ext cx="10058400" cy="1792952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Calibri"/>
                <a:cs typeface="Calibri"/>
              </a:rPr>
              <a:t>Fudgemart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 and 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Calibri"/>
                <a:cs typeface="Calibri"/>
              </a:rPr>
              <a:t>Fudgeflix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 are two subsidiaries </a:t>
            </a:r>
            <a:r>
              <a:rPr lang="en-US" sz="1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Calibri"/>
                <a:cs typeface="Calibri"/>
              </a:rPr>
              <a:t>Fudgemart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 Inc. The business needs a Data Warehouse to manage the merging of two separate databases and create a data warehouse for business intelligence reporting. This will allow the newly formed business intelligence and business analytics teams to provide proper information on business needs and issues. </a:t>
            </a:r>
            <a:endParaRPr lang="en-US">
              <a:effectLst/>
              <a:latin typeface="Calibri"/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8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7D0A62-38B7-476B-A3F5-3A3CE407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CCBBB4-C313-4660-AE37-B8B0B45C5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2857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Requirements Gathering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Create and Build a Data Warehouse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Profiling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BI solution for Fudgemart, Inc.</a:t>
            </a:r>
          </a:p>
        </p:txBody>
      </p:sp>
    </p:spTree>
    <p:extLst>
      <p:ext uri="{BB962C8B-B14F-4D97-AF65-F5344CB8AC3E}">
        <p14:creationId xmlns:p14="http://schemas.microsoft.com/office/powerpoint/2010/main" val="293085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AF98-B89A-4539-819C-502987B2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Milestones &amp; Deliverables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21BC0-8E66-4E09-8631-9ADDBC478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Milestones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ED5FF-90F5-4FFE-B8F5-0264FBC26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Deliverables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F93AA82-188B-49D1-B7A5-5BD6AF2DB10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70651045"/>
              </p:ext>
            </p:extLst>
          </p:nvPr>
        </p:nvGraphicFramePr>
        <p:xfrm>
          <a:off x="6454461" y="2793682"/>
          <a:ext cx="4701219" cy="347980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323740">
                  <a:extLst>
                    <a:ext uri="{9D8B030D-6E8A-4147-A177-3AD203B41FA5}">
                      <a16:colId xmlns:a16="http://schemas.microsoft.com/office/drawing/2014/main" val="2064513997"/>
                    </a:ext>
                  </a:extLst>
                </a:gridCol>
                <a:gridCol w="4377479">
                  <a:extLst>
                    <a:ext uri="{9D8B030D-6E8A-4147-A177-3AD203B41FA5}">
                      <a16:colId xmlns:a16="http://schemas.microsoft.com/office/drawing/2014/main" val="1006285308"/>
                    </a:ext>
                  </a:extLst>
                </a:gridCol>
              </a:tblGrid>
              <a:tr h="459660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</a:rPr>
                        <a:t> 1</a:t>
                      </a:r>
                      <a:endParaRPr 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59" marR="70459" marT="44113" marB="44113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</a:rPr>
                        <a:t>Project Charter</a:t>
                      </a:r>
                      <a:endParaRPr 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59" marR="70459" marT="44113" marB="44113" anchor="ctr"/>
                </a:tc>
                <a:extLst>
                  <a:ext uri="{0D108BD9-81ED-4DB2-BD59-A6C34878D82A}">
                    <a16:rowId xmlns:a16="http://schemas.microsoft.com/office/drawing/2014/main" val="2825944524"/>
                  </a:ext>
                </a:extLst>
              </a:tr>
              <a:tr h="926549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</a:rPr>
                        <a:t> 2</a:t>
                      </a:r>
                      <a:endParaRPr 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59" marR="70459" marT="44113" marB="44113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</a:rPr>
                        <a:t>High-level dimensional modeling worksheet</a:t>
                      </a:r>
                      <a:endParaRPr 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59" marR="70459" marT="44113" marB="44113" anchor="ctr"/>
                </a:tc>
                <a:extLst>
                  <a:ext uri="{0D108BD9-81ED-4DB2-BD59-A6C34878D82A}">
                    <a16:rowId xmlns:a16="http://schemas.microsoft.com/office/drawing/2014/main" val="3643713540"/>
                  </a:ext>
                </a:extLst>
              </a:tr>
              <a:tr h="926549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</a:rPr>
                        <a:t> 3</a:t>
                      </a:r>
                      <a:endParaRPr 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59" marR="70459" marT="44113" marB="44113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</a:rPr>
                        <a:t>Detail-level dimensional modeling</a:t>
                      </a:r>
                      <a:endParaRPr 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59" marR="70459" marT="44113" marB="44113" anchor="ctr"/>
                </a:tc>
                <a:extLst>
                  <a:ext uri="{0D108BD9-81ED-4DB2-BD59-A6C34878D82A}">
                    <a16:rowId xmlns:a16="http://schemas.microsoft.com/office/drawing/2014/main" val="2380728234"/>
                  </a:ext>
                </a:extLst>
              </a:tr>
              <a:tr h="583521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</a:rPr>
                        <a:t> 4</a:t>
                      </a:r>
                      <a:endParaRPr 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59" marR="70459" marT="44113" marB="44113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</a:rPr>
                        <a:t> SQL Script</a:t>
                      </a:r>
                      <a:endParaRPr 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59" marR="70459" marT="44113" marB="44113" anchor="ctr"/>
                </a:tc>
                <a:extLst>
                  <a:ext uri="{0D108BD9-81ED-4DB2-BD59-A6C34878D82A}">
                    <a16:rowId xmlns:a16="http://schemas.microsoft.com/office/drawing/2014/main" val="2354783873"/>
                  </a:ext>
                </a:extLst>
              </a:tr>
              <a:tr h="583521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</a:rPr>
                        <a:t> 5</a:t>
                      </a:r>
                      <a:endParaRPr 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59" marR="70459" marT="44113" marB="44113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</a:rPr>
                        <a:t> Artifacts</a:t>
                      </a:r>
                      <a:endParaRPr 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59" marR="70459" marT="44113" marB="44113" anchor="ctr"/>
                </a:tc>
                <a:extLst>
                  <a:ext uri="{0D108BD9-81ED-4DB2-BD59-A6C34878D82A}">
                    <a16:rowId xmlns:a16="http://schemas.microsoft.com/office/drawing/2014/main" val="2064628522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B11FE254-4A72-4086-BE03-F0F35F130AE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6727255" y="-438806"/>
            <a:ext cx="4505811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5D7439AC-1041-4AE4-8597-B23F71105F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1205185"/>
              </p:ext>
            </p:extLst>
          </p:nvPr>
        </p:nvGraphicFramePr>
        <p:xfrm>
          <a:off x="1097280" y="2793682"/>
          <a:ext cx="4640261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591">
                  <a:extLst>
                    <a:ext uri="{9D8B030D-6E8A-4147-A177-3AD203B41FA5}">
                      <a16:colId xmlns:a16="http://schemas.microsoft.com/office/drawing/2014/main" val="987198385"/>
                    </a:ext>
                  </a:extLst>
                </a:gridCol>
                <a:gridCol w="2421670">
                  <a:extLst>
                    <a:ext uri="{9D8B030D-6E8A-4147-A177-3AD203B41FA5}">
                      <a16:colId xmlns:a16="http://schemas.microsoft.com/office/drawing/2014/main" val="31935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Initiating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Executing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6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Project Charter / Project Plan Doc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Initial ETL/SQL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2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High – level dimensional model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 Business Intelligence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3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3.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Detail-level dimensional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7. Project Closure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06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DW SQL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8. Final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5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26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E2EBE4-1C42-4D6F-918E-32970E40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WBS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208EAC-BF5E-4A93-BC33-E3A448591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099" y="2108200"/>
            <a:ext cx="7578128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2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4B1C7D-7629-452D-9B41-B89052DD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Business Requirement Gathering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F4ECA05B-3524-41EC-8D38-DC2839A81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522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B076-BCDA-4C23-B2F0-3E2CB333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18AE-39EC-43B0-8C46-62EDEBAF6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Analyze Fudgemart Orders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Analyze if the Customer belongs to Fudgemart or </a:t>
            </a:r>
            <a:r>
              <a:rPr lang="en-US" dirty="0" err="1"/>
              <a:t>FudgeFlix</a:t>
            </a:r>
            <a:r>
              <a:rPr lang="en-US" dirty="0"/>
              <a:t> for offers selection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Business Users can analyze if the customer has Fudgemart account but not Fudgeflix, then provide them promotional offers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Business users can analyze customer orders by  order dates, shipped dates, product quantities, order totals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Analyze increased business and growth opportunities across locations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Forecast product supply chain by location based on historical data </a:t>
            </a:r>
          </a:p>
        </p:txBody>
      </p:sp>
    </p:spTree>
    <p:extLst>
      <p:ext uri="{BB962C8B-B14F-4D97-AF65-F5344CB8AC3E}">
        <p14:creationId xmlns:p14="http://schemas.microsoft.com/office/powerpoint/2010/main" val="95480536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Custom 34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EC7016"/>
    </a:accent1>
    <a:accent2>
      <a:srgbClr val="F8931D"/>
    </a:accent2>
    <a:accent3>
      <a:srgbClr val="CE8D3E"/>
    </a:accent3>
    <a:accent4>
      <a:srgbClr val="E64823"/>
    </a:accent4>
    <a:accent5>
      <a:srgbClr val="FFCA08"/>
    </a:accent5>
    <a:accent6>
      <a:srgbClr val="9C6A6A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Widescreen</PresentationFormat>
  <Paragraphs>110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Bookman Old Style</vt:lpstr>
      <vt:lpstr>Calibri</vt:lpstr>
      <vt:lpstr>Franklin Gothic Book</vt:lpstr>
      <vt:lpstr>Wingdings</vt:lpstr>
      <vt:lpstr>1_RetrospectVTI</vt:lpstr>
      <vt:lpstr>Fudgemart, Inc. Business Intelligence &amp; Data Warehouse Solution</vt:lpstr>
      <vt:lpstr>Contents</vt:lpstr>
      <vt:lpstr>Project Planning </vt:lpstr>
      <vt:lpstr>Business Case</vt:lpstr>
      <vt:lpstr>Project Objectives</vt:lpstr>
      <vt:lpstr>Milestones &amp; Deliverables </vt:lpstr>
      <vt:lpstr>Project WBS</vt:lpstr>
      <vt:lpstr>Business Requirement Gathering</vt:lpstr>
      <vt:lpstr>Functional Requirements</vt:lpstr>
      <vt:lpstr>Business Process</vt:lpstr>
      <vt:lpstr>Justifications</vt:lpstr>
      <vt:lpstr>Data Warehouse Design</vt:lpstr>
      <vt:lpstr>Bus Matrix</vt:lpstr>
      <vt:lpstr>Attributes &amp; Metrics</vt:lpstr>
      <vt:lpstr>Star Scheme SQL Server</vt:lpstr>
      <vt:lpstr>ETL Methodology</vt:lpstr>
      <vt:lpstr>Flow of Data</vt:lpstr>
      <vt:lpstr>Issues List</vt:lpstr>
      <vt:lpstr>Execution</vt:lpstr>
      <vt:lpstr>The Cube</vt:lpstr>
      <vt:lpstr>Business Intelligence Design</vt:lpstr>
      <vt:lpstr>Excel to ROLAP</vt:lpstr>
      <vt:lpstr>EXCEL to MOLAP</vt:lpstr>
      <vt:lpstr>Power BI</vt:lpstr>
      <vt:lpstr>Power BI to MOLAP</vt:lpstr>
      <vt:lpstr>Summary &amp; Lessons Learned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Fudgemart, Inc. Business Intelligence &amp; Data Warehouse Solution</dc:title>
  <dc:creator>Tory Lipsey</dc:creator>
  <cp:lastModifiedBy>Tory Lipsey</cp:lastModifiedBy>
  <cp:revision>1</cp:revision>
  <dcterms:created xsi:type="dcterms:W3CDTF">2020-09-13T21:14:21Z</dcterms:created>
  <dcterms:modified xsi:type="dcterms:W3CDTF">2020-09-14T23:14:04Z</dcterms:modified>
</cp:coreProperties>
</file>