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8594725" cy="10826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6600"/>
    <a:srgbClr val="FF9900"/>
    <a:srgbClr val="CC9900"/>
    <a:srgbClr val="2EB624"/>
    <a:srgbClr val="34CC28"/>
    <a:srgbClr val="2DC76B"/>
    <a:srgbClr val="3FBB39"/>
    <a:srgbClr val="00D6A3"/>
    <a:srgbClr val="00E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69" y="-6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605" y="1771879"/>
            <a:ext cx="7305516" cy="3769313"/>
          </a:xfrm>
        </p:spPr>
        <p:txBody>
          <a:bodyPr anchor="b"/>
          <a:lstStyle>
            <a:lvl1pPr algn="ctr">
              <a:defRPr sz="56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341" y="5686551"/>
            <a:ext cx="6446044" cy="2613958"/>
          </a:xfrm>
        </p:spPr>
        <p:txBody>
          <a:bodyPr/>
          <a:lstStyle>
            <a:lvl1pPr marL="0" indent="0" algn="ctr">
              <a:buNone/>
              <a:defRPr sz="2256"/>
            </a:lvl1pPr>
            <a:lvl2pPr marL="429722" indent="0" algn="ctr">
              <a:buNone/>
              <a:defRPr sz="1880"/>
            </a:lvl2pPr>
            <a:lvl3pPr marL="859445" indent="0" algn="ctr">
              <a:buNone/>
              <a:defRPr sz="1692"/>
            </a:lvl3pPr>
            <a:lvl4pPr marL="1289167" indent="0" algn="ctr">
              <a:buNone/>
              <a:defRPr sz="1504"/>
            </a:lvl4pPr>
            <a:lvl5pPr marL="1718889" indent="0" algn="ctr">
              <a:buNone/>
              <a:defRPr sz="1504"/>
            </a:lvl5pPr>
            <a:lvl6pPr marL="2148611" indent="0" algn="ctr">
              <a:buNone/>
              <a:defRPr sz="1504"/>
            </a:lvl6pPr>
            <a:lvl7pPr marL="2578334" indent="0" algn="ctr">
              <a:buNone/>
              <a:defRPr sz="1504"/>
            </a:lvl7pPr>
            <a:lvl8pPr marL="3008056" indent="0" algn="ctr">
              <a:buNone/>
              <a:defRPr sz="1504"/>
            </a:lvl8pPr>
            <a:lvl9pPr marL="3437778" indent="0" algn="ctr">
              <a:buNone/>
              <a:defRPr sz="1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0600" y="576424"/>
            <a:ext cx="1853238" cy="91751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888" y="576424"/>
            <a:ext cx="5452279" cy="91751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12" y="2699172"/>
            <a:ext cx="7412950" cy="4503626"/>
          </a:xfrm>
        </p:spPr>
        <p:txBody>
          <a:bodyPr anchor="b"/>
          <a:lstStyle>
            <a:lvl1pPr>
              <a:defRPr sz="56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412" y="7245404"/>
            <a:ext cx="7412950" cy="2368351"/>
          </a:xfrm>
        </p:spPr>
        <p:txBody>
          <a:bodyPr/>
          <a:lstStyle>
            <a:lvl1pPr marL="0" indent="0">
              <a:buNone/>
              <a:defRPr sz="2256">
                <a:solidFill>
                  <a:schemeClr val="tx1"/>
                </a:solidFill>
              </a:defRPr>
            </a:lvl1pPr>
            <a:lvl2pPr marL="429722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2pPr>
            <a:lvl3pPr marL="859445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3pPr>
            <a:lvl4pPr marL="1289167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4pPr>
            <a:lvl5pPr marL="1718889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5pPr>
            <a:lvl6pPr marL="2148611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6pPr>
            <a:lvl7pPr marL="2578334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7pPr>
            <a:lvl8pPr marL="3008056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8pPr>
            <a:lvl9pPr marL="3437778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887" y="2882121"/>
            <a:ext cx="3652758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1080" y="2882121"/>
            <a:ext cx="3652758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07" y="576427"/>
            <a:ext cx="7412950" cy="209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008" y="2654058"/>
            <a:ext cx="3635971" cy="1300713"/>
          </a:xfrm>
        </p:spPr>
        <p:txBody>
          <a:bodyPr anchor="b"/>
          <a:lstStyle>
            <a:lvl1pPr marL="0" indent="0">
              <a:buNone/>
              <a:defRPr sz="2256" b="1"/>
            </a:lvl1pPr>
            <a:lvl2pPr marL="429722" indent="0">
              <a:buNone/>
              <a:defRPr sz="1880" b="1"/>
            </a:lvl2pPr>
            <a:lvl3pPr marL="859445" indent="0">
              <a:buNone/>
              <a:defRPr sz="1692" b="1"/>
            </a:lvl3pPr>
            <a:lvl4pPr marL="1289167" indent="0">
              <a:buNone/>
              <a:defRPr sz="1504" b="1"/>
            </a:lvl4pPr>
            <a:lvl5pPr marL="1718889" indent="0">
              <a:buNone/>
              <a:defRPr sz="1504" b="1"/>
            </a:lvl5pPr>
            <a:lvl6pPr marL="2148611" indent="0">
              <a:buNone/>
              <a:defRPr sz="1504" b="1"/>
            </a:lvl6pPr>
            <a:lvl7pPr marL="2578334" indent="0">
              <a:buNone/>
              <a:defRPr sz="1504" b="1"/>
            </a:lvl7pPr>
            <a:lvl8pPr marL="3008056" indent="0">
              <a:buNone/>
              <a:defRPr sz="1504" b="1"/>
            </a:lvl8pPr>
            <a:lvl9pPr marL="3437778" indent="0">
              <a:buNone/>
              <a:defRPr sz="1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008" y="3954771"/>
            <a:ext cx="3635971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51080" y="2654058"/>
            <a:ext cx="3653878" cy="1300713"/>
          </a:xfrm>
        </p:spPr>
        <p:txBody>
          <a:bodyPr anchor="b"/>
          <a:lstStyle>
            <a:lvl1pPr marL="0" indent="0">
              <a:buNone/>
              <a:defRPr sz="2256" b="1"/>
            </a:lvl1pPr>
            <a:lvl2pPr marL="429722" indent="0">
              <a:buNone/>
              <a:defRPr sz="1880" b="1"/>
            </a:lvl2pPr>
            <a:lvl3pPr marL="859445" indent="0">
              <a:buNone/>
              <a:defRPr sz="1692" b="1"/>
            </a:lvl3pPr>
            <a:lvl4pPr marL="1289167" indent="0">
              <a:buNone/>
              <a:defRPr sz="1504" b="1"/>
            </a:lvl4pPr>
            <a:lvl5pPr marL="1718889" indent="0">
              <a:buNone/>
              <a:defRPr sz="1504" b="1"/>
            </a:lvl5pPr>
            <a:lvl6pPr marL="2148611" indent="0">
              <a:buNone/>
              <a:defRPr sz="1504" b="1"/>
            </a:lvl6pPr>
            <a:lvl7pPr marL="2578334" indent="0">
              <a:buNone/>
              <a:defRPr sz="1504" b="1"/>
            </a:lvl7pPr>
            <a:lvl8pPr marL="3008056" indent="0">
              <a:buNone/>
              <a:defRPr sz="1504" b="1"/>
            </a:lvl8pPr>
            <a:lvl9pPr marL="3437778" indent="0">
              <a:buNone/>
              <a:defRPr sz="1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1080" y="3954771"/>
            <a:ext cx="3653878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9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07" y="721783"/>
            <a:ext cx="2772023" cy="2526242"/>
          </a:xfrm>
        </p:spPr>
        <p:txBody>
          <a:bodyPr anchor="b"/>
          <a:lstStyle>
            <a:lvl1pPr>
              <a:defRPr sz="3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877" y="1558854"/>
            <a:ext cx="4351080" cy="7694010"/>
          </a:xfrm>
        </p:spPr>
        <p:txBody>
          <a:bodyPr/>
          <a:lstStyle>
            <a:lvl1pPr>
              <a:defRPr sz="3008"/>
            </a:lvl1pPr>
            <a:lvl2pPr>
              <a:defRPr sz="2632"/>
            </a:lvl2pPr>
            <a:lvl3pPr>
              <a:defRPr sz="2256"/>
            </a:lvl3pPr>
            <a:lvl4pPr>
              <a:defRPr sz="1880"/>
            </a:lvl4pPr>
            <a:lvl5pPr>
              <a:defRPr sz="1880"/>
            </a:lvl5pPr>
            <a:lvl6pPr>
              <a:defRPr sz="1880"/>
            </a:lvl6pPr>
            <a:lvl7pPr>
              <a:defRPr sz="1880"/>
            </a:lvl7pPr>
            <a:lvl8pPr>
              <a:defRPr sz="1880"/>
            </a:lvl8pPr>
            <a:lvl9pPr>
              <a:defRPr sz="1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007" y="3248025"/>
            <a:ext cx="2772023" cy="6017368"/>
          </a:xfrm>
        </p:spPr>
        <p:txBody>
          <a:bodyPr/>
          <a:lstStyle>
            <a:lvl1pPr marL="0" indent="0">
              <a:buNone/>
              <a:defRPr sz="1504"/>
            </a:lvl1pPr>
            <a:lvl2pPr marL="429722" indent="0">
              <a:buNone/>
              <a:defRPr sz="1316"/>
            </a:lvl2pPr>
            <a:lvl3pPr marL="859445" indent="0">
              <a:buNone/>
              <a:defRPr sz="1128"/>
            </a:lvl3pPr>
            <a:lvl4pPr marL="1289167" indent="0">
              <a:buNone/>
              <a:defRPr sz="940"/>
            </a:lvl4pPr>
            <a:lvl5pPr marL="1718889" indent="0">
              <a:buNone/>
              <a:defRPr sz="940"/>
            </a:lvl5pPr>
            <a:lvl6pPr marL="2148611" indent="0">
              <a:buNone/>
              <a:defRPr sz="940"/>
            </a:lvl6pPr>
            <a:lvl7pPr marL="2578334" indent="0">
              <a:buNone/>
              <a:defRPr sz="940"/>
            </a:lvl7pPr>
            <a:lvl8pPr marL="3008056" indent="0">
              <a:buNone/>
              <a:defRPr sz="940"/>
            </a:lvl8pPr>
            <a:lvl9pPr marL="3437778" indent="0">
              <a:buNone/>
              <a:defRPr sz="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07" y="721783"/>
            <a:ext cx="2772023" cy="2526242"/>
          </a:xfrm>
        </p:spPr>
        <p:txBody>
          <a:bodyPr anchor="b"/>
          <a:lstStyle>
            <a:lvl1pPr>
              <a:defRPr sz="3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3877" y="1558854"/>
            <a:ext cx="4351080" cy="7694010"/>
          </a:xfrm>
        </p:spPr>
        <p:txBody>
          <a:bodyPr anchor="t"/>
          <a:lstStyle>
            <a:lvl1pPr marL="0" indent="0">
              <a:buNone/>
              <a:defRPr sz="3008"/>
            </a:lvl1pPr>
            <a:lvl2pPr marL="429722" indent="0">
              <a:buNone/>
              <a:defRPr sz="2632"/>
            </a:lvl2pPr>
            <a:lvl3pPr marL="859445" indent="0">
              <a:buNone/>
              <a:defRPr sz="2256"/>
            </a:lvl3pPr>
            <a:lvl4pPr marL="1289167" indent="0">
              <a:buNone/>
              <a:defRPr sz="1880"/>
            </a:lvl4pPr>
            <a:lvl5pPr marL="1718889" indent="0">
              <a:buNone/>
              <a:defRPr sz="1880"/>
            </a:lvl5pPr>
            <a:lvl6pPr marL="2148611" indent="0">
              <a:buNone/>
              <a:defRPr sz="1880"/>
            </a:lvl6pPr>
            <a:lvl7pPr marL="2578334" indent="0">
              <a:buNone/>
              <a:defRPr sz="1880"/>
            </a:lvl7pPr>
            <a:lvl8pPr marL="3008056" indent="0">
              <a:buNone/>
              <a:defRPr sz="1880"/>
            </a:lvl8pPr>
            <a:lvl9pPr marL="3437778" indent="0">
              <a:buNone/>
              <a:defRPr sz="1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007" y="3248025"/>
            <a:ext cx="2772023" cy="6017368"/>
          </a:xfrm>
        </p:spPr>
        <p:txBody>
          <a:bodyPr/>
          <a:lstStyle>
            <a:lvl1pPr marL="0" indent="0">
              <a:buNone/>
              <a:defRPr sz="1504"/>
            </a:lvl1pPr>
            <a:lvl2pPr marL="429722" indent="0">
              <a:buNone/>
              <a:defRPr sz="1316"/>
            </a:lvl2pPr>
            <a:lvl3pPr marL="859445" indent="0">
              <a:buNone/>
              <a:defRPr sz="1128"/>
            </a:lvl3pPr>
            <a:lvl4pPr marL="1289167" indent="0">
              <a:buNone/>
              <a:defRPr sz="940"/>
            </a:lvl4pPr>
            <a:lvl5pPr marL="1718889" indent="0">
              <a:buNone/>
              <a:defRPr sz="940"/>
            </a:lvl5pPr>
            <a:lvl6pPr marL="2148611" indent="0">
              <a:buNone/>
              <a:defRPr sz="940"/>
            </a:lvl6pPr>
            <a:lvl7pPr marL="2578334" indent="0">
              <a:buNone/>
              <a:defRPr sz="940"/>
            </a:lvl7pPr>
            <a:lvl8pPr marL="3008056" indent="0">
              <a:buNone/>
              <a:defRPr sz="940"/>
            </a:lvl8pPr>
            <a:lvl9pPr marL="3437778" indent="0">
              <a:buNone/>
              <a:defRPr sz="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6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88" y="576427"/>
            <a:ext cx="7412950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88" y="2882121"/>
            <a:ext cx="7412950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887" y="10034796"/>
            <a:ext cx="1933813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F00B-72F8-4E6E-A2A0-CA5C91BDBBF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7003" y="10034796"/>
            <a:ext cx="2900720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0025" y="10034796"/>
            <a:ext cx="1933813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B93D-AB4D-40CF-A3D9-C0D2F82F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859445" rtl="0" eaLnBrk="1" latinLnBrk="0" hangingPunct="1">
        <a:lnSpc>
          <a:spcPct val="90000"/>
        </a:lnSpc>
        <a:spcBef>
          <a:spcPct val="0"/>
        </a:spcBef>
        <a:buNone/>
        <a:defRPr sz="41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861" indent="-214861" algn="l" defTabSz="859445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2632" kern="1200">
          <a:solidFill>
            <a:schemeClr val="tx1"/>
          </a:solidFill>
          <a:latin typeface="+mn-lt"/>
          <a:ea typeface="+mn-ea"/>
          <a:cs typeface="+mn-cs"/>
        </a:defRPr>
      </a:lvl1pPr>
      <a:lvl2pPr marL="644583" indent="-214861" algn="l" defTabSz="85944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2pPr>
      <a:lvl3pPr marL="1074306" indent="-214861" algn="l" defTabSz="85944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3pPr>
      <a:lvl4pPr marL="1504028" indent="-214861" algn="l" defTabSz="85944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4pPr>
      <a:lvl5pPr marL="1933750" indent="-214861" algn="l" defTabSz="85944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5pPr>
      <a:lvl6pPr marL="2363473" indent="-214861" algn="l" defTabSz="85944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6pPr>
      <a:lvl7pPr marL="2793195" indent="-214861" algn="l" defTabSz="85944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7pPr>
      <a:lvl8pPr marL="3222917" indent="-214861" algn="l" defTabSz="85944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8pPr>
      <a:lvl9pPr marL="3652639" indent="-214861" algn="l" defTabSz="85944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9445" rtl="0" eaLnBrk="1" latinLnBrk="0" hangingPunct="1">
        <a:defRPr sz="1692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algn="l" defTabSz="859445" rtl="0" eaLnBrk="1" latinLnBrk="0" hangingPunct="1">
        <a:defRPr sz="1692" kern="1200">
          <a:solidFill>
            <a:schemeClr val="tx1"/>
          </a:solidFill>
          <a:latin typeface="+mn-lt"/>
          <a:ea typeface="+mn-ea"/>
          <a:cs typeface="+mn-cs"/>
        </a:defRPr>
      </a:lvl2pPr>
      <a:lvl3pPr marL="859445" algn="l" defTabSz="859445" rtl="0" eaLnBrk="1" latinLnBrk="0" hangingPunct="1">
        <a:defRPr sz="1692" kern="1200">
          <a:solidFill>
            <a:schemeClr val="tx1"/>
          </a:solidFill>
          <a:latin typeface="+mn-lt"/>
          <a:ea typeface="+mn-ea"/>
          <a:cs typeface="+mn-cs"/>
        </a:defRPr>
      </a:lvl3pPr>
      <a:lvl4pPr marL="1289167" algn="l" defTabSz="859445" rtl="0" eaLnBrk="1" latinLnBrk="0" hangingPunct="1">
        <a:defRPr sz="1692" kern="1200">
          <a:solidFill>
            <a:schemeClr val="tx1"/>
          </a:solidFill>
          <a:latin typeface="+mn-lt"/>
          <a:ea typeface="+mn-ea"/>
          <a:cs typeface="+mn-cs"/>
        </a:defRPr>
      </a:lvl4pPr>
      <a:lvl5pPr marL="1718889" algn="l" defTabSz="859445" rtl="0" eaLnBrk="1" latinLnBrk="0" hangingPunct="1">
        <a:defRPr sz="1692" kern="1200">
          <a:solidFill>
            <a:schemeClr val="tx1"/>
          </a:solidFill>
          <a:latin typeface="+mn-lt"/>
          <a:ea typeface="+mn-ea"/>
          <a:cs typeface="+mn-cs"/>
        </a:defRPr>
      </a:lvl5pPr>
      <a:lvl6pPr marL="2148611" algn="l" defTabSz="859445" rtl="0" eaLnBrk="1" latinLnBrk="0" hangingPunct="1">
        <a:defRPr sz="1692" kern="1200">
          <a:solidFill>
            <a:schemeClr val="tx1"/>
          </a:solidFill>
          <a:latin typeface="+mn-lt"/>
          <a:ea typeface="+mn-ea"/>
          <a:cs typeface="+mn-cs"/>
        </a:defRPr>
      </a:lvl6pPr>
      <a:lvl7pPr marL="2578334" algn="l" defTabSz="859445" rtl="0" eaLnBrk="1" latinLnBrk="0" hangingPunct="1">
        <a:defRPr sz="1692" kern="1200">
          <a:solidFill>
            <a:schemeClr val="tx1"/>
          </a:solidFill>
          <a:latin typeface="+mn-lt"/>
          <a:ea typeface="+mn-ea"/>
          <a:cs typeface="+mn-cs"/>
        </a:defRPr>
      </a:lvl7pPr>
      <a:lvl8pPr marL="3008056" algn="l" defTabSz="859445" rtl="0" eaLnBrk="1" latinLnBrk="0" hangingPunct="1">
        <a:defRPr sz="1692" kern="1200">
          <a:solidFill>
            <a:schemeClr val="tx1"/>
          </a:solidFill>
          <a:latin typeface="+mn-lt"/>
          <a:ea typeface="+mn-ea"/>
          <a:cs typeface="+mn-cs"/>
        </a:defRPr>
      </a:lvl8pPr>
      <a:lvl9pPr marL="3437778" algn="l" defTabSz="859445" rtl="0" eaLnBrk="1" latinLnBrk="0" hangingPunct="1">
        <a:defRPr sz="16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A51BA4-C028-43C3-BF80-59BF5E48870E}"/>
              </a:ext>
            </a:extLst>
          </p:cNvPr>
          <p:cNvSpPr/>
          <p:nvPr/>
        </p:nvSpPr>
        <p:spPr>
          <a:xfrm>
            <a:off x="0" y="1"/>
            <a:ext cx="8594725" cy="10826750"/>
          </a:xfrm>
          <a:prstGeom prst="rect">
            <a:avLst/>
          </a:prstGeom>
          <a:solidFill>
            <a:srgbClr val="00990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4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88DA10-DF37-433D-90AD-4B1FEA6F4494}"/>
              </a:ext>
            </a:extLst>
          </p:cNvPr>
          <p:cNvSpPr/>
          <p:nvPr/>
        </p:nvSpPr>
        <p:spPr>
          <a:xfrm>
            <a:off x="2990883" y="94858"/>
            <a:ext cx="5532120" cy="106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658711-2F24-4321-B297-08D0EF2D7DC6}"/>
              </a:ext>
            </a:extLst>
          </p:cNvPr>
          <p:cNvSpPr/>
          <p:nvPr/>
        </p:nvSpPr>
        <p:spPr>
          <a:xfrm>
            <a:off x="350291" y="170732"/>
            <a:ext cx="2282836" cy="2239181"/>
          </a:xfrm>
          <a:prstGeom prst="ellipse">
            <a:avLst/>
          </a:prstGeom>
          <a:blipFill dpi="0" rotWithShape="1">
            <a:blip r:embed="rId2"/>
            <a:srcRect/>
            <a:stretch>
              <a:fillRect l="-4000" t="-3000" b="-20000"/>
            </a:stretch>
          </a:blipFill>
          <a:ln>
            <a:solidFill>
              <a:srgbClr val="ABF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7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D6B48-BA1D-47DF-89EB-FC3AFC801DAB}"/>
              </a:ext>
            </a:extLst>
          </p:cNvPr>
          <p:cNvSpPr txBox="1"/>
          <p:nvPr/>
        </p:nvSpPr>
        <p:spPr>
          <a:xfrm>
            <a:off x="139551" y="2550753"/>
            <a:ext cx="3129411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22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  <a:r>
              <a:rPr lang="en-GB" sz="1822" dirty="0">
                <a:solidFill>
                  <a:schemeClr val="bg1"/>
                </a:solidFill>
                <a:latin typeface="Arial Black" panose="020B0A04020102020204" pitchFamily="34" charset="0"/>
              </a:rPr>
              <a:t>INH PH</a:t>
            </a:r>
            <a:r>
              <a:rPr lang="vi-VN" sz="1822" dirty="0">
                <a:solidFill>
                  <a:schemeClr val="bg1"/>
                </a:solidFill>
                <a:latin typeface="Arial Black" panose="020B0A04020102020204" pitchFamily="34" charset="0"/>
              </a:rPr>
              <a:t>U</a:t>
            </a:r>
            <a:r>
              <a:rPr lang="en-GB" sz="1822" dirty="0">
                <a:solidFill>
                  <a:schemeClr val="bg1"/>
                </a:solidFill>
                <a:latin typeface="Arial Black" panose="020B0A04020102020204" pitchFamily="34" charset="0"/>
              </a:rPr>
              <a:t>C KHANG</a:t>
            </a:r>
            <a:endParaRPr lang="en-US" sz="1822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EA70B8-2AB4-4F5F-A1BC-6FB747056955}"/>
              </a:ext>
            </a:extLst>
          </p:cNvPr>
          <p:cNvGrpSpPr/>
          <p:nvPr/>
        </p:nvGrpSpPr>
        <p:grpSpPr>
          <a:xfrm>
            <a:off x="212753" y="6797990"/>
            <a:ext cx="2543192" cy="1693054"/>
            <a:chOff x="0" y="5969033"/>
            <a:chExt cx="2303640" cy="15335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3ACCC9-C354-441D-8B12-6BA57915641D}"/>
                </a:ext>
              </a:extLst>
            </p:cNvPr>
            <p:cNvSpPr txBox="1"/>
            <p:nvPr/>
          </p:nvSpPr>
          <p:spPr>
            <a:xfrm>
              <a:off x="0" y="5969033"/>
              <a:ext cx="2205228" cy="299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546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information</a:t>
              </a:r>
              <a:endParaRPr lang="en-US" sz="154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96356A9-2756-4677-9BF3-103F3EDB8694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" y="6276811"/>
              <a:ext cx="220675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8FBD58-CDD4-49B5-A36A-8B8465C91012}"/>
                </a:ext>
              </a:extLst>
            </p:cNvPr>
            <p:cNvSpPr txBox="1"/>
            <p:nvPr/>
          </p:nvSpPr>
          <p:spPr>
            <a:xfrm>
              <a:off x="70104" y="6478073"/>
              <a:ext cx="2233536" cy="1024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31"/>
                </a:spcAft>
              </a:pPr>
              <a:r>
                <a:rPr lang="vi-VN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Honest and careful at work</a:t>
              </a:r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spcAft>
                  <a:spcPts val="331"/>
                </a:spcAft>
              </a:pPr>
              <a:r>
                <a:rPr lang="vi-VN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Love to learn and improve knowledge</a:t>
              </a:r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spcAft>
                  <a:spcPts val="331"/>
                </a:spcAft>
              </a:pPr>
              <a:r>
                <a:rPr lang="vi-VN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Unit and</a:t>
              </a:r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respect partner, colleagues</a:t>
              </a:r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2B7D72-4D49-459B-BB1C-4B5D4800756E}"/>
              </a:ext>
            </a:extLst>
          </p:cNvPr>
          <p:cNvGrpSpPr/>
          <p:nvPr/>
        </p:nvGrpSpPr>
        <p:grpSpPr>
          <a:xfrm>
            <a:off x="3134659" y="714351"/>
            <a:ext cx="5261341" cy="2272700"/>
            <a:chOff x="3068575" y="1052301"/>
            <a:chExt cx="3445765" cy="205862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E3A1D9-26CF-4EE8-8441-CB108E48CC5C}"/>
                </a:ext>
              </a:extLst>
            </p:cNvPr>
            <p:cNvSpPr txBox="1"/>
            <p:nvPr/>
          </p:nvSpPr>
          <p:spPr>
            <a:xfrm>
              <a:off x="3371091" y="1052301"/>
              <a:ext cx="2205228" cy="299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546" b="1" dirty="0">
                  <a:solidFill>
                    <a:srgbClr val="00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 myself  </a:t>
              </a:r>
              <a:endParaRPr lang="en-US" sz="1546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37ED35F-91D3-4CC2-B8BD-73EB02EAA361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75" y="1360078"/>
              <a:ext cx="3445765" cy="0"/>
            </a:xfrm>
            <a:prstGeom prst="line">
              <a:avLst/>
            </a:prstGeom>
            <a:ln w="190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177BA-97EE-4EE5-8F82-FF6155B39E16}"/>
                </a:ext>
              </a:extLst>
            </p:cNvPr>
            <p:cNvSpPr txBox="1"/>
            <p:nvPr/>
          </p:nvSpPr>
          <p:spPr>
            <a:xfrm>
              <a:off x="3161218" y="1459121"/>
              <a:ext cx="3260476" cy="165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Being a calm person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 careful at work and projects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just"/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Integrating quickly with working environment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friendly with everyone easily 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just"/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Short-term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 Look </a:t>
              </a:r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 a job and become a professional programmer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 Hoping to be learned, practised and gained more experiences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just"/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Long-term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 Try my best to become a senior programmer</a:t>
              </a:r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 for 3 years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just"/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Graduated in 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Can Tho University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189284" algn="just"/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Good</a:t>
              </a:r>
              <a:endParaRPr lang="en-GB" sz="12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9284" algn="just"/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: 3.4/4.0</a:t>
              </a:r>
              <a:endParaRPr lang="en-US" sz="12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 Same Side Corner Rectangle 8">
              <a:extLst>
                <a:ext uri="{FF2B5EF4-FFF2-40B4-BE49-F238E27FC236}">
                  <a16:creationId xmlns:a16="http://schemas.microsoft.com/office/drawing/2014/main" id="{2A6275DC-E820-4613-8DCF-83BD053F3755}"/>
                </a:ext>
              </a:extLst>
            </p:cNvPr>
            <p:cNvSpPr/>
            <p:nvPr/>
          </p:nvSpPr>
          <p:spPr>
            <a:xfrm>
              <a:off x="3178426" y="1080453"/>
              <a:ext cx="175339" cy="218977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980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6F016E-81D8-4925-BB35-199B4811AF8A}"/>
              </a:ext>
            </a:extLst>
          </p:cNvPr>
          <p:cNvGrpSpPr/>
          <p:nvPr/>
        </p:nvGrpSpPr>
        <p:grpSpPr>
          <a:xfrm>
            <a:off x="212753" y="5643040"/>
            <a:ext cx="2636677" cy="818985"/>
            <a:chOff x="0" y="5178008"/>
            <a:chExt cx="2388319" cy="7418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A547F6-BF25-4FBA-9F11-56BC34880E20}"/>
                </a:ext>
              </a:extLst>
            </p:cNvPr>
            <p:cNvSpPr txBox="1"/>
            <p:nvPr/>
          </p:nvSpPr>
          <p:spPr>
            <a:xfrm>
              <a:off x="0" y="5178008"/>
              <a:ext cx="2205228" cy="299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546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Foreign </a:t>
              </a:r>
              <a:r>
                <a:rPr lang="en-US" sz="1546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vi-VN" sz="1546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anguage</a:t>
              </a:r>
              <a:endParaRPr lang="en-US" sz="154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4D74EAF-256C-4455-A396-05DF4EEF59B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" y="5485782"/>
              <a:ext cx="220675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A67AAF-3294-4D33-BE00-03FE5E8D0D6E}"/>
                </a:ext>
              </a:extLst>
            </p:cNvPr>
            <p:cNvSpPr txBox="1"/>
            <p:nvPr/>
          </p:nvSpPr>
          <p:spPr>
            <a:xfrm>
              <a:off x="70104" y="5661972"/>
              <a:ext cx="871728" cy="25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English</a:t>
              </a:r>
              <a:endParaRPr lang="en-US" sz="12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CA177B5-A87C-4CAE-826E-1110A7F5AE7F}"/>
                </a:ext>
              </a:extLst>
            </p:cNvPr>
            <p:cNvSpPr txBox="1"/>
            <p:nvPr/>
          </p:nvSpPr>
          <p:spPr>
            <a:xfrm>
              <a:off x="1516591" y="5661972"/>
              <a:ext cx="871728" cy="25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Beginner</a:t>
              </a:r>
              <a:endParaRPr lang="en-US" sz="12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36907-4191-40A7-892E-56E7A8651EC8}"/>
              </a:ext>
            </a:extLst>
          </p:cNvPr>
          <p:cNvGrpSpPr/>
          <p:nvPr/>
        </p:nvGrpSpPr>
        <p:grpSpPr>
          <a:xfrm>
            <a:off x="213807" y="3122061"/>
            <a:ext cx="2707947" cy="2245803"/>
            <a:chOff x="0" y="3089084"/>
            <a:chExt cx="2452876" cy="20342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878747-F51A-4CD2-86E9-3198A190AF4B}"/>
                </a:ext>
              </a:extLst>
            </p:cNvPr>
            <p:cNvSpPr txBox="1"/>
            <p:nvPr/>
          </p:nvSpPr>
          <p:spPr>
            <a:xfrm>
              <a:off x="0" y="3089084"/>
              <a:ext cx="2205228" cy="299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46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</a:t>
              </a:r>
              <a:r>
                <a:rPr lang="vi-VN" sz="1546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sonal </a:t>
              </a:r>
              <a:r>
                <a:rPr lang="en-US" sz="1546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43D274-1BF6-4A04-BC0A-1CC70444C3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" y="3396861"/>
              <a:ext cx="220675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4AC409-95DB-40F3-BA4A-C27851CDAF01}"/>
                </a:ext>
              </a:extLst>
            </p:cNvPr>
            <p:cNvSpPr txBox="1"/>
            <p:nvPr/>
          </p:nvSpPr>
          <p:spPr>
            <a:xfrm>
              <a:off x="327547" y="3589890"/>
              <a:ext cx="1848612" cy="25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</a:t>
              </a:r>
              <a:r>
                <a:rPr lang="vi-VN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25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</a:t>
              </a:r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</a:t>
              </a:r>
              <a:r>
                <a:rPr lang="vi-VN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n, V</a:t>
              </a:r>
              <a:r>
                <a:rPr lang="vi-VN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25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</a:t>
              </a:r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Long</a:t>
              </a:r>
            </a:p>
          </p:txBody>
        </p:sp>
        <p:sp>
          <p:nvSpPr>
            <p:cNvPr id="22" name="Teardrop 6">
              <a:extLst>
                <a:ext uri="{FF2B5EF4-FFF2-40B4-BE49-F238E27FC236}">
                  <a16:creationId xmlns:a16="http://schemas.microsoft.com/office/drawing/2014/main" id="{3FF8E6D1-A5CA-4857-BFE4-E947E4F2F934}"/>
                </a:ext>
              </a:extLst>
            </p:cNvPr>
            <p:cNvSpPr/>
            <p:nvPr/>
          </p:nvSpPr>
          <p:spPr>
            <a:xfrm rot="8100000">
              <a:off x="123019" y="3639151"/>
              <a:ext cx="149504" cy="149505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949" tIns="50475" rIns="100949" bIns="504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980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0284C2E1-BB4D-42A9-A894-F8D54C1EF3BC}"/>
                </a:ext>
              </a:extLst>
            </p:cNvPr>
            <p:cNvSpPr/>
            <p:nvPr/>
          </p:nvSpPr>
          <p:spPr>
            <a:xfrm>
              <a:off x="130391" y="3953208"/>
              <a:ext cx="153284" cy="189679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949" tIns="50475" rIns="100949" bIns="504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98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BD0052-E03F-4FF5-8779-3EF5D9F45A66}"/>
                </a:ext>
              </a:extLst>
            </p:cNvPr>
            <p:cNvSpPr txBox="1"/>
            <p:nvPr/>
          </p:nvSpPr>
          <p:spPr>
            <a:xfrm>
              <a:off x="348121" y="3915094"/>
              <a:ext cx="1848612" cy="25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093 930 5459</a:t>
              </a:r>
            </a:p>
          </p:txBody>
        </p:sp>
        <p:sp>
          <p:nvSpPr>
            <p:cNvPr id="25" name="Isosceles Triangle 51">
              <a:extLst>
                <a:ext uri="{FF2B5EF4-FFF2-40B4-BE49-F238E27FC236}">
                  <a16:creationId xmlns:a16="http://schemas.microsoft.com/office/drawing/2014/main" id="{017AC85D-87B2-44EE-AEBD-31AF05222C73}"/>
                </a:ext>
              </a:extLst>
            </p:cNvPr>
            <p:cNvSpPr/>
            <p:nvPr/>
          </p:nvSpPr>
          <p:spPr>
            <a:xfrm>
              <a:off x="130390" y="4305700"/>
              <a:ext cx="172936" cy="130805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949" tIns="50475" rIns="100949" bIns="504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98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30BC24-50D4-405A-BA0E-72083A044360}"/>
                </a:ext>
              </a:extLst>
            </p:cNvPr>
            <p:cNvSpPr txBox="1"/>
            <p:nvPr/>
          </p:nvSpPr>
          <p:spPr>
            <a:xfrm>
              <a:off x="327547" y="4240298"/>
              <a:ext cx="1927860" cy="25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khangphuc1@gmail.com</a:t>
              </a:r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77B3A904-26B9-42A5-884E-2EB0A73C7512}"/>
                </a:ext>
              </a:extLst>
            </p:cNvPr>
            <p:cNvSpPr/>
            <p:nvPr/>
          </p:nvSpPr>
          <p:spPr>
            <a:xfrm>
              <a:off x="119519" y="4930212"/>
              <a:ext cx="183807" cy="130805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949" tIns="50475" rIns="100949" bIns="504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98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453A76-F10B-44F7-B837-EBF4DF00B149}"/>
                </a:ext>
              </a:extLst>
            </p:cNvPr>
            <p:cNvSpPr txBox="1"/>
            <p:nvPr/>
          </p:nvSpPr>
          <p:spPr>
            <a:xfrm>
              <a:off x="348121" y="4865469"/>
              <a:ext cx="1927860" cy="25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08/06/2000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610387-8F53-40F5-81C0-E8C681F1DB12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" y="3398441"/>
              <a:ext cx="220675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9772D1-8CE3-450C-86EA-1174767A7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46" y="4582428"/>
              <a:ext cx="189680" cy="18968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F5B43C9-5A39-4F72-812D-104B24494ABE}"/>
                </a:ext>
              </a:extLst>
            </p:cNvPr>
            <p:cNvSpPr txBox="1"/>
            <p:nvPr/>
          </p:nvSpPr>
          <p:spPr>
            <a:xfrm>
              <a:off x="350402" y="4552933"/>
              <a:ext cx="2102474" cy="25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https://github.com/dpkhang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53174B-DB11-4015-97CD-F8C669B411B1}"/>
              </a:ext>
            </a:extLst>
          </p:cNvPr>
          <p:cNvGrpSpPr/>
          <p:nvPr/>
        </p:nvGrpSpPr>
        <p:grpSpPr>
          <a:xfrm>
            <a:off x="3130953" y="2970743"/>
            <a:ext cx="5261341" cy="4752211"/>
            <a:chOff x="3057260" y="5795162"/>
            <a:chExt cx="3445765" cy="430458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10AB751-7420-4F5A-A9F0-BA12F338B807}"/>
                </a:ext>
              </a:extLst>
            </p:cNvPr>
            <p:cNvSpPr txBox="1"/>
            <p:nvPr/>
          </p:nvSpPr>
          <p:spPr>
            <a:xfrm>
              <a:off x="3359776" y="5795162"/>
              <a:ext cx="2205228" cy="299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546" b="1" dirty="0">
                  <a:solidFill>
                    <a:srgbClr val="00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Projects</a:t>
              </a:r>
              <a:endParaRPr lang="en-US" sz="1546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7B3C613-E54F-4D87-A5E0-4208BAA1D38C}"/>
                </a:ext>
              </a:extLst>
            </p:cNvPr>
            <p:cNvCxnSpPr>
              <a:cxnSpLocks/>
            </p:cNvCxnSpPr>
            <p:nvPr/>
          </p:nvCxnSpPr>
          <p:spPr>
            <a:xfrm>
              <a:off x="3057260" y="6086170"/>
              <a:ext cx="3445765" cy="0"/>
            </a:xfrm>
            <a:prstGeom prst="line">
              <a:avLst/>
            </a:prstGeom>
            <a:ln w="190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50">
              <a:extLst>
                <a:ext uri="{FF2B5EF4-FFF2-40B4-BE49-F238E27FC236}">
                  <a16:creationId xmlns:a16="http://schemas.microsoft.com/office/drawing/2014/main" id="{EFF6F8CD-A526-4685-B70E-24CAE5172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5222" y="5795162"/>
              <a:ext cx="190973" cy="26030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98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C5B484-DA09-43F5-8A2B-5F4D2D1F5906}"/>
                </a:ext>
              </a:extLst>
            </p:cNvPr>
            <p:cNvSpPr txBox="1"/>
            <p:nvPr/>
          </p:nvSpPr>
          <p:spPr>
            <a:xfrm>
              <a:off x="3150618" y="6182802"/>
              <a:ext cx="3299312" cy="391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250" b="1" dirty="0">
                  <a:latin typeface="Arial" panose="020B0604020202020204" pitchFamily="34" charset="0"/>
                  <a:cs typeface="Arial" panose="020B0604020202020204" pitchFamily="34" charset="0"/>
                </a:rPr>
                <a:t>Wow Foods Project (Fast foods website) </a:t>
              </a:r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is a project programed by a team of 4 members. 2 members for back end and the others for front end.</a:t>
              </a:r>
              <a:r>
                <a:rPr lang="en-GB" sz="12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The project uses React library for font end and NodeJS for back end. It use some library: </a:t>
              </a:r>
              <a:r>
                <a:rPr lang="en-GB" sz="1250" dirty="0" err="1">
                  <a:latin typeface="Arial" panose="020B0604020202020204" pitchFamily="34" charset="0"/>
                  <a:cs typeface="Arial" panose="020B0604020202020204" pitchFamily="34" charset="0"/>
                </a:rPr>
                <a:t>Jquery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GB" sz="1250" dirty="0" err="1">
                  <a:latin typeface="Arial" panose="020B0604020202020204" pitchFamily="34" charset="0"/>
                  <a:cs typeface="Arial" panose="020B0604020202020204" pitchFamily="34" charset="0"/>
                </a:rPr>
                <a:t>Axios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, Node-sass, </a:t>
              </a:r>
              <a:r>
                <a:rPr lang="en-GB" sz="1250" dirty="0" err="1">
                  <a:latin typeface="Arial" panose="020B0604020202020204" pitchFamily="34" charset="0"/>
                  <a:cs typeface="Arial" panose="020B0604020202020204" pitchFamily="34" charset="0"/>
                </a:rPr>
                <a:t>Jsonwebtoken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,…</a:t>
              </a:r>
              <a:endParaRPr lang="en-US" sz="12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The source is attached: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2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50" i="1" dirty="0">
                  <a:latin typeface="Arial" panose="020B0604020202020204" pitchFamily="34" charset="0"/>
                  <a:cs typeface="Arial" panose="020B0604020202020204" pitchFamily="34" charset="0"/>
                </a:rPr>
                <a:t>https://github.com/richardannowit/wowfood-project.git</a:t>
              </a:r>
              <a:endParaRPr lang="en-US" sz="12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endParaRPr lang="en-US" sz="12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GB" sz="1250" b="1" dirty="0">
                  <a:latin typeface="Arial" panose="020B0604020202020204" pitchFamily="34" charset="0"/>
                  <a:cs typeface="Arial" panose="020B0604020202020204" pitchFamily="34" charset="0"/>
                </a:rPr>
                <a:t>Hippo Movies Project (Films website) </a:t>
              </a:r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is a project programed by myself.</a:t>
              </a:r>
              <a:r>
                <a:rPr lang="en-GB" sz="12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The project uses React library for font end and NodeJS for back end. It use some library: </a:t>
              </a:r>
              <a:r>
                <a:rPr lang="en-GB" sz="1250" dirty="0" err="1">
                  <a:latin typeface="Arial" panose="020B0604020202020204" pitchFamily="34" charset="0"/>
                  <a:cs typeface="Arial" panose="020B0604020202020204" pitchFamily="34" charset="0"/>
                </a:rPr>
                <a:t>Jquery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GB" sz="1250" dirty="0" err="1">
                  <a:latin typeface="Arial" panose="020B0604020202020204" pitchFamily="34" charset="0"/>
                  <a:cs typeface="Arial" panose="020B0604020202020204" pitchFamily="34" charset="0"/>
                </a:rPr>
                <a:t>Axios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, Node-sass, </a:t>
              </a:r>
              <a:r>
                <a:rPr lang="en-GB" sz="1250" dirty="0" err="1">
                  <a:latin typeface="Arial" panose="020B0604020202020204" pitchFamily="34" charset="0"/>
                  <a:cs typeface="Arial" panose="020B0604020202020204" pitchFamily="34" charset="0"/>
                </a:rPr>
                <a:t>Jsonwebtoken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GB" sz="1250" dirty="0" err="1">
                  <a:latin typeface="Arial" panose="020B0604020202020204" pitchFamily="34" charset="0"/>
                  <a:cs typeface="Arial" panose="020B0604020202020204" pitchFamily="34" charset="0"/>
                </a:rPr>
                <a:t>Googleapis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GB" sz="1250" dirty="0" err="1">
                  <a:latin typeface="Arial" panose="020B0604020202020204" pitchFamily="34" charset="0"/>
                  <a:cs typeface="Arial" panose="020B0604020202020204" pitchFamily="34" charset="0"/>
                </a:rPr>
                <a:t>Nodemailer</a:t>
              </a:r>
              <a:r>
                <a:rPr lang="en-GB" sz="125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2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The source is attached:</a:t>
              </a:r>
              <a:r>
                <a:rPr lang="vi-VN" sz="12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2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50" i="1" dirty="0">
                  <a:latin typeface="Arial" panose="020B0604020202020204" pitchFamily="34" charset="0"/>
                  <a:cs typeface="Arial" panose="020B0604020202020204" pitchFamily="34" charset="0"/>
                </a:rPr>
                <a:t>https://github.com/dpkhang/film-project.git</a:t>
              </a:r>
            </a:p>
            <a:p>
              <a:pPr algn="just"/>
              <a:endParaRPr lang="en-US" sz="12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50" b="1" dirty="0">
                  <a:latin typeface="Arial" panose="020B0604020202020204" pitchFamily="34" charset="0"/>
                  <a:cs typeface="Arial" panose="020B0604020202020204" pitchFamily="34" charset="0"/>
                </a:rPr>
                <a:t>Merry Chat Project (Chatting website) </a:t>
              </a:r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is a chatting website which is very friendly with people. To keep up with the times, Merry updated dark-mode function. Merry allow people calling and  calling video. This website is programmed by 3 persons. It use React, NodeJS and some other popular libraries.</a:t>
              </a:r>
            </a:p>
            <a:p>
              <a:pPr algn="just"/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The source is attached:</a:t>
              </a:r>
            </a:p>
            <a:p>
              <a:pPr algn="just"/>
              <a:r>
                <a:rPr lang="en-US" sz="1250" i="1" dirty="0">
                  <a:latin typeface="Arial" panose="020B0604020202020204" pitchFamily="34" charset="0"/>
                  <a:cs typeface="Arial" panose="020B0604020202020204" pitchFamily="34" charset="0"/>
                </a:rPr>
                <a:t>https://github.com/maitrongnhan001/merry-project.git </a:t>
              </a:r>
              <a:endParaRPr lang="en-US" sz="125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56B123-50E2-45C9-A3D1-DFB4C4B4B42B}"/>
              </a:ext>
            </a:extLst>
          </p:cNvPr>
          <p:cNvSpPr txBox="1"/>
          <p:nvPr/>
        </p:nvSpPr>
        <p:spPr>
          <a:xfrm flipH="1">
            <a:off x="3130953" y="192727"/>
            <a:ext cx="3255300" cy="42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86" dirty="0">
                <a:solidFill>
                  <a:srgbClr val="009900"/>
                </a:solidFill>
                <a:latin typeface="Arial Black" panose="020B0A04020102020204" pitchFamily="34" charset="0"/>
              </a:rPr>
              <a:t>Front-end Developer</a:t>
            </a:r>
            <a:endParaRPr lang="en-US" sz="2186" dirty="0">
              <a:solidFill>
                <a:srgbClr val="0099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1EADE9-9C43-4593-A002-A889EE9D6197}"/>
              </a:ext>
            </a:extLst>
          </p:cNvPr>
          <p:cNvGrpSpPr/>
          <p:nvPr/>
        </p:nvGrpSpPr>
        <p:grpSpPr>
          <a:xfrm>
            <a:off x="3134656" y="7817811"/>
            <a:ext cx="5261341" cy="2578722"/>
            <a:chOff x="3134656" y="7817811"/>
            <a:chExt cx="5261341" cy="25787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F42271-951C-43F7-A393-6E0F5363B761}"/>
                </a:ext>
              </a:extLst>
            </p:cNvPr>
            <p:cNvGrpSpPr/>
            <p:nvPr/>
          </p:nvGrpSpPr>
          <p:grpSpPr>
            <a:xfrm>
              <a:off x="3134656" y="7817811"/>
              <a:ext cx="5261341" cy="330219"/>
              <a:chOff x="3068575" y="4557692"/>
              <a:chExt cx="3445765" cy="299114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97B37B0-AA27-4335-9458-13CC7ACEE457}"/>
                  </a:ext>
                </a:extLst>
              </p:cNvPr>
              <p:cNvSpPr txBox="1"/>
              <p:nvPr/>
            </p:nvSpPr>
            <p:spPr>
              <a:xfrm>
                <a:off x="3371091" y="4557692"/>
                <a:ext cx="2205228" cy="29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46" b="1" dirty="0">
                    <a:solidFill>
                      <a:srgbClr val="009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Skills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899979D-9CCF-482A-AC2B-657065ED3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8575" y="4848700"/>
                <a:ext cx="3445765" cy="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">
                <a:extLst>
                  <a:ext uri="{FF2B5EF4-FFF2-40B4-BE49-F238E27FC236}">
                    <a16:creationId xmlns:a16="http://schemas.microsoft.com/office/drawing/2014/main" id="{57E2C055-35AC-4796-951B-9E75FA1B68B5}"/>
                  </a:ext>
                </a:extLst>
              </p:cNvPr>
              <p:cNvSpPr/>
              <p:nvPr/>
            </p:nvSpPr>
            <p:spPr>
              <a:xfrm>
                <a:off x="3184111" y="4612393"/>
                <a:ext cx="194005" cy="181606"/>
              </a:xfrm>
              <a:custGeom>
                <a:avLst/>
                <a:gdLst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2991331 w 3239999"/>
                  <a:gd name="connsiteY3" fmla="*/ 2709748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9999" h="3032924">
                    <a:moveTo>
                      <a:pt x="1576606" y="2778202"/>
                    </a:moveTo>
                    <a:cubicBezTo>
                      <a:pt x="1576606" y="2778795"/>
                      <a:pt x="1663394" y="2792670"/>
                      <a:pt x="1663394" y="2778202"/>
                    </a:cubicBezTo>
                    <a:lnTo>
                      <a:pt x="1663394" y="2776423"/>
                    </a:lnTo>
                    <a:cubicBezTo>
                      <a:pt x="2185083" y="2605634"/>
                      <a:pt x="2444552" y="2500589"/>
                      <a:pt x="2991331" y="2709748"/>
                    </a:cubicBezTo>
                    <a:lnTo>
                      <a:pt x="3000856" y="526981"/>
                    </a:lnTo>
                    <a:lnTo>
                      <a:pt x="2855082" y="526981"/>
                    </a:lnTo>
                    <a:cubicBezTo>
                      <a:pt x="2857178" y="1175360"/>
                      <a:pt x="2859273" y="1823738"/>
                      <a:pt x="2861369" y="2472117"/>
                    </a:cubicBezTo>
                    <a:cubicBezTo>
                      <a:pt x="2483869" y="2318121"/>
                      <a:pt x="2052449" y="2439541"/>
                      <a:pt x="1663394" y="2765302"/>
                    </a:cubicBezTo>
                    <a:lnTo>
                      <a:pt x="1663394" y="526981"/>
                    </a:lnTo>
                    <a:lnTo>
                      <a:pt x="1663394" y="430441"/>
                    </a:lnTo>
                    <a:lnTo>
                      <a:pt x="1663394" y="402054"/>
                    </a:lnTo>
                    <a:cubicBezTo>
                      <a:pt x="1896442" y="149589"/>
                      <a:pt x="2115835" y="2106"/>
                      <a:pt x="2406065" y="22"/>
                    </a:cubicBezTo>
                    <a:cubicBezTo>
                      <a:pt x="2537987" y="-925"/>
                      <a:pt x="2684544" y="28169"/>
                      <a:pt x="2853673" y="91100"/>
                    </a:cubicBezTo>
                    <a:cubicBezTo>
                      <a:pt x="2854039" y="204214"/>
                      <a:pt x="2854404" y="317327"/>
                      <a:pt x="2854770" y="430441"/>
                    </a:cubicBezTo>
                    <a:lnTo>
                      <a:pt x="3120669" y="428517"/>
                    </a:lnTo>
                    <a:lnTo>
                      <a:pt x="3120669" y="738345"/>
                    </a:lnTo>
                    <a:lnTo>
                      <a:pt x="3239999" y="738345"/>
                    </a:lnTo>
                    <a:lnTo>
                      <a:pt x="3239999" y="3032924"/>
                    </a:lnTo>
                    <a:lnTo>
                      <a:pt x="0" y="3032924"/>
                    </a:lnTo>
                    <a:lnTo>
                      <a:pt x="0" y="738345"/>
                    </a:lnTo>
                    <a:lnTo>
                      <a:pt x="102477" y="738345"/>
                    </a:lnTo>
                    <a:lnTo>
                      <a:pt x="102477" y="428517"/>
                    </a:lnTo>
                    <a:lnTo>
                      <a:pt x="385229" y="430441"/>
                    </a:lnTo>
                    <a:cubicBezTo>
                      <a:pt x="385595" y="317327"/>
                      <a:pt x="385960" y="204214"/>
                      <a:pt x="386326" y="91100"/>
                    </a:cubicBezTo>
                    <a:cubicBezTo>
                      <a:pt x="555455" y="28169"/>
                      <a:pt x="702013" y="-925"/>
                      <a:pt x="833935" y="22"/>
                    </a:cubicBezTo>
                    <a:cubicBezTo>
                      <a:pt x="1124164" y="2106"/>
                      <a:pt x="1343558" y="149589"/>
                      <a:pt x="1576606" y="402054"/>
                    </a:cubicBezTo>
                    <a:lnTo>
                      <a:pt x="1576606" y="430441"/>
                    </a:lnTo>
                    <a:lnTo>
                      <a:pt x="1576606" y="526981"/>
                    </a:lnTo>
                    <a:lnTo>
                      <a:pt x="1576606" y="2765302"/>
                    </a:lnTo>
                    <a:cubicBezTo>
                      <a:pt x="1187550" y="2439541"/>
                      <a:pt x="756130" y="2318121"/>
                      <a:pt x="378630" y="2472117"/>
                    </a:cubicBezTo>
                    <a:lnTo>
                      <a:pt x="384918" y="526981"/>
                    </a:lnTo>
                    <a:lnTo>
                      <a:pt x="239143" y="526981"/>
                    </a:lnTo>
                    <a:lnTo>
                      <a:pt x="229618" y="2690698"/>
                    </a:lnTo>
                    <a:cubicBezTo>
                      <a:pt x="773243" y="2466244"/>
                      <a:pt x="1081748" y="2626096"/>
                      <a:pt x="1576606" y="2776423"/>
                    </a:cubicBezTo>
                  </a:path>
                </a:pathLst>
              </a:cu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980" dirty="0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693965-A8D5-4FEC-A5E2-263DB7581AE7}"/>
                </a:ext>
              </a:extLst>
            </p:cNvPr>
            <p:cNvSpPr/>
            <p:nvPr/>
          </p:nvSpPr>
          <p:spPr>
            <a:xfrm>
              <a:off x="3311068" y="8303276"/>
              <a:ext cx="2210284" cy="6803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</a:p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JavaScript, TypeScript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69AC551-F3D5-49BE-BC6D-F05E9CB99802}"/>
                </a:ext>
              </a:extLst>
            </p:cNvPr>
            <p:cNvSpPr/>
            <p:nvPr/>
          </p:nvSpPr>
          <p:spPr>
            <a:xfrm>
              <a:off x="5443614" y="8303276"/>
              <a:ext cx="2210284" cy="6803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Front end</a:t>
              </a:r>
            </a:p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React, Vue, CSS, SCSS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734A542-B19D-4393-869B-A85FE9FD6F8C}"/>
                </a:ext>
              </a:extLst>
            </p:cNvPr>
            <p:cNvSpPr/>
            <p:nvPr/>
          </p:nvSpPr>
          <p:spPr>
            <a:xfrm>
              <a:off x="3311068" y="9033083"/>
              <a:ext cx="2210284" cy="6803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Back end</a:t>
              </a:r>
            </a:p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NodeJS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0FF9030-18AE-44FF-ADB2-45948900D1A8}"/>
                </a:ext>
              </a:extLst>
            </p:cNvPr>
            <p:cNvSpPr/>
            <p:nvPr/>
          </p:nvSpPr>
          <p:spPr>
            <a:xfrm>
              <a:off x="5443613" y="9033083"/>
              <a:ext cx="2721811" cy="6803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Databases</a:t>
              </a:r>
            </a:p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MySQL, SQL Server, MongoDB 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182C5A9-F18D-4253-8AC8-8EE2A0912E9F}"/>
                </a:ext>
              </a:extLst>
            </p:cNvPr>
            <p:cNvSpPr/>
            <p:nvPr/>
          </p:nvSpPr>
          <p:spPr>
            <a:xfrm>
              <a:off x="3311068" y="9716191"/>
              <a:ext cx="2210284" cy="6803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 management</a:t>
              </a:r>
            </a:p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5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377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Khang</dc:creator>
  <cp:lastModifiedBy>Dinh Khang</cp:lastModifiedBy>
  <cp:revision>55</cp:revision>
  <dcterms:created xsi:type="dcterms:W3CDTF">2021-12-02T03:21:50Z</dcterms:created>
  <dcterms:modified xsi:type="dcterms:W3CDTF">2022-01-09T12:04:32Z</dcterms:modified>
</cp:coreProperties>
</file>