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4"/>
    <p:sldMasterId id="2147483683" r:id="rId5"/>
  </p:sldMasterIdLst>
  <p:notesMasterIdLst>
    <p:notesMasterId r:id="rId22"/>
  </p:notesMasterIdLst>
  <p:sldIdLst>
    <p:sldId id="256" r:id="rId6"/>
    <p:sldId id="361" r:id="rId7"/>
    <p:sldId id="366" r:id="rId8"/>
    <p:sldId id="369" r:id="rId9"/>
    <p:sldId id="371" r:id="rId10"/>
    <p:sldId id="370" r:id="rId11"/>
    <p:sldId id="372" r:id="rId12"/>
    <p:sldId id="375" r:id="rId13"/>
    <p:sldId id="378" r:id="rId14"/>
    <p:sldId id="365" r:id="rId15"/>
    <p:sldId id="367" r:id="rId16"/>
    <p:sldId id="374" r:id="rId17"/>
    <p:sldId id="373" r:id="rId18"/>
    <p:sldId id="376" r:id="rId19"/>
    <p:sldId id="377" r:id="rId20"/>
    <p:sldId id="34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5159D-0B1C-4FFD-A207-A77D07EFE41F}" v="1463" dt="2019-08-25T16:32:21.079"/>
    <p1510:client id="{772D2516-3131-40E1-A4C2-5CB1EAD308F6}" v="5" dt="2019-08-26T02:21:22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8" Type="http://schemas.microsoft.com/office/2016/11/relationships/changesInfo" Target="changesInfos/changesInfo1.xml"/><Relationship Id="rId29" Type="http://schemas.microsoft.com/office/2015/10/relationships/revisionInfo" Target="revisionInfo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Phong Le" userId="cfaab7a4-7f3e-4061-a386-17237c95d22c" providerId="ADAL" clId="{E155159D-0B1C-4FFD-A207-A77D07EFE41F}"/>
    <pc:docChg chg="undo custSel addSld modSld">
      <pc:chgData name="Duc Phong Le" userId="cfaab7a4-7f3e-4061-a386-17237c95d22c" providerId="ADAL" clId="{E155159D-0B1C-4FFD-A207-A77D07EFE41F}" dt="2019-08-25T16:33:11.805" v="3062" actId="1076"/>
      <pc:docMkLst>
        <pc:docMk/>
      </pc:docMkLst>
      <pc:sldChg chg="addSp delSp modSp">
        <pc:chgData name="Duc Phong Le" userId="cfaab7a4-7f3e-4061-a386-17237c95d22c" providerId="ADAL" clId="{E155159D-0B1C-4FFD-A207-A77D07EFE41F}" dt="2019-08-22T18:49:20.275" v="858" actId="20577"/>
        <pc:sldMkLst>
          <pc:docMk/>
          <pc:sldMk cId="3669889963" sldId="365"/>
        </pc:sldMkLst>
        <pc:spChg chg="add del mod">
          <ac:chgData name="Duc Phong Le" userId="cfaab7a4-7f3e-4061-a386-17237c95d22c" providerId="ADAL" clId="{E155159D-0B1C-4FFD-A207-A77D07EFE41F}" dt="2019-08-22T15:24:27.044" v="455"/>
          <ac:spMkLst>
            <pc:docMk/>
            <pc:sldMk cId="3669889963" sldId="365"/>
            <ac:spMk id="2" creationId="{96F80226-CAD2-44FD-AAE3-B9C6C41CE22B}"/>
          </ac:spMkLst>
        </pc:spChg>
        <pc:spChg chg="add mod">
          <ac:chgData name="Duc Phong Le" userId="cfaab7a4-7f3e-4061-a386-17237c95d22c" providerId="ADAL" clId="{E155159D-0B1C-4FFD-A207-A77D07EFE41F}" dt="2019-08-22T14:56:59.919" v="162"/>
          <ac:spMkLst>
            <pc:docMk/>
            <pc:sldMk cId="3669889963" sldId="365"/>
            <ac:spMk id="3" creationId="{171D7213-D171-4859-8CAF-75DAF95A1173}"/>
          </ac:spMkLst>
        </pc:spChg>
        <pc:spChg chg="mod">
          <ac:chgData name="Duc Phong Le" userId="cfaab7a4-7f3e-4061-a386-17237c95d22c" providerId="ADAL" clId="{E155159D-0B1C-4FFD-A207-A77D07EFE41F}" dt="2019-08-22T18:49:20.275" v="858" actId="20577"/>
          <ac:spMkLst>
            <pc:docMk/>
            <pc:sldMk cId="3669889963" sldId="365"/>
            <ac:spMk id="4" creationId="{00000000-0000-0000-0000-000000000000}"/>
          </ac:spMkLst>
        </pc:spChg>
        <pc:spChg chg="add">
          <ac:chgData name="Duc Phong Le" userId="cfaab7a4-7f3e-4061-a386-17237c95d22c" providerId="ADAL" clId="{E155159D-0B1C-4FFD-A207-A77D07EFE41F}" dt="2019-08-22T14:56:41.757" v="161"/>
          <ac:spMkLst>
            <pc:docMk/>
            <pc:sldMk cId="3669889963" sldId="365"/>
            <ac:spMk id="5" creationId="{98201F4D-2533-4661-9E1D-18556ADD6EDE}"/>
          </ac:spMkLst>
        </pc:spChg>
        <pc:spChg chg="add">
          <ac:chgData name="Duc Phong Le" userId="cfaab7a4-7f3e-4061-a386-17237c95d22c" providerId="ADAL" clId="{E155159D-0B1C-4FFD-A207-A77D07EFE41F}" dt="2019-08-22T14:56:41.757" v="161"/>
          <ac:spMkLst>
            <pc:docMk/>
            <pc:sldMk cId="3669889963" sldId="365"/>
            <ac:spMk id="6" creationId="{7D2987A2-583D-49D8-B102-E5E48BC69A1E}"/>
          </ac:spMkLst>
        </pc:spChg>
        <pc:spChg chg="add">
          <ac:chgData name="Duc Phong Le" userId="cfaab7a4-7f3e-4061-a386-17237c95d22c" providerId="ADAL" clId="{E155159D-0B1C-4FFD-A207-A77D07EFE41F}" dt="2019-08-22T14:56:41.757" v="161"/>
          <ac:spMkLst>
            <pc:docMk/>
            <pc:sldMk cId="3669889963" sldId="365"/>
            <ac:spMk id="7" creationId="{7100B946-3DDA-44E7-AB4A-C1CF8EEA6F5F}"/>
          </ac:spMkLst>
        </pc:spChg>
        <pc:spChg chg="add">
          <ac:chgData name="Duc Phong Le" userId="cfaab7a4-7f3e-4061-a386-17237c95d22c" providerId="ADAL" clId="{E155159D-0B1C-4FFD-A207-A77D07EFE41F}" dt="2019-08-22T14:56:41.757" v="161"/>
          <ac:spMkLst>
            <pc:docMk/>
            <pc:sldMk cId="3669889963" sldId="365"/>
            <ac:spMk id="8" creationId="{471DBFE3-58F8-4B17-8640-D3E6F5840A22}"/>
          </ac:spMkLst>
        </pc:spChg>
        <pc:spChg chg="add">
          <ac:chgData name="Duc Phong Le" userId="cfaab7a4-7f3e-4061-a386-17237c95d22c" providerId="ADAL" clId="{E155159D-0B1C-4FFD-A207-A77D07EFE41F}" dt="2019-08-22T14:56:41.757" v="161"/>
          <ac:spMkLst>
            <pc:docMk/>
            <pc:sldMk cId="3669889963" sldId="365"/>
            <ac:spMk id="9" creationId="{0304F9E0-0E27-4217-AEF6-BCAC21AB98C7}"/>
          </ac:spMkLst>
        </pc:spChg>
        <pc:spChg chg="add">
          <ac:chgData name="Duc Phong Le" userId="cfaab7a4-7f3e-4061-a386-17237c95d22c" providerId="ADAL" clId="{E155159D-0B1C-4FFD-A207-A77D07EFE41F}" dt="2019-08-22T14:56:41.757" v="161"/>
          <ac:spMkLst>
            <pc:docMk/>
            <pc:sldMk cId="3669889963" sldId="365"/>
            <ac:spMk id="10" creationId="{8C8421D1-08EB-4950-A311-8AE6CD529D9B}"/>
          </ac:spMkLst>
        </pc:spChg>
        <pc:spChg chg="add">
          <ac:chgData name="Duc Phong Le" userId="cfaab7a4-7f3e-4061-a386-17237c95d22c" providerId="ADAL" clId="{E155159D-0B1C-4FFD-A207-A77D07EFE41F}" dt="2019-08-22T14:56:41.757" v="161"/>
          <ac:spMkLst>
            <pc:docMk/>
            <pc:sldMk cId="3669889963" sldId="365"/>
            <ac:spMk id="11" creationId="{BB92B2F3-F1DE-4564-BD38-8B63E68F10C8}"/>
          </ac:spMkLst>
        </pc:spChg>
        <pc:spChg chg="add">
          <ac:chgData name="Duc Phong Le" userId="cfaab7a4-7f3e-4061-a386-17237c95d22c" providerId="ADAL" clId="{E155159D-0B1C-4FFD-A207-A77D07EFE41F}" dt="2019-08-22T14:56:41.757" v="161"/>
          <ac:spMkLst>
            <pc:docMk/>
            <pc:sldMk cId="3669889963" sldId="365"/>
            <ac:spMk id="12" creationId="{FC101D0D-6068-47BD-AFFB-11C1D29E3D7C}"/>
          </ac:spMkLst>
        </pc:spChg>
        <pc:spChg chg="add mod">
          <ac:chgData name="Duc Phong Le" userId="cfaab7a4-7f3e-4061-a386-17237c95d22c" providerId="ADAL" clId="{E155159D-0B1C-4FFD-A207-A77D07EFE41F}" dt="2019-08-22T15:24:08.822" v="454" actId="115"/>
          <ac:spMkLst>
            <pc:docMk/>
            <pc:sldMk cId="3669889963" sldId="365"/>
            <ac:spMk id="13" creationId="{D03A0427-F80F-4997-801E-4D7DE24D0951}"/>
          </ac:spMkLst>
        </pc:spChg>
        <pc:spChg chg="mod">
          <ac:chgData name="Duc Phong Le" userId="cfaab7a4-7f3e-4061-a386-17237c95d22c" providerId="ADAL" clId="{E155159D-0B1C-4FFD-A207-A77D07EFE41F}" dt="2019-08-22T18:48:45.130" v="823" actId="14100"/>
          <ac:spMkLst>
            <pc:docMk/>
            <pc:sldMk cId="3669889963" sldId="365"/>
            <ac:spMk id="15" creationId="{00000000-0000-0000-0000-000000000000}"/>
          </ac:spMkLst>
        </pc:spChg>
      </pc:sldChg>
      <pc:sldChg chg="addSp delSp modSp">
        <pc:chgData name="Duc Phong Le" userId="cfaab7a4-7f3e-4061-a386-17237c95d22c" providerId="ADAL" clId="{E155159D-0B1C-4FFD-A207-A77D07EFE41F}" dt="2019-08-22T19:41:21.988" v="1774" actId="1076"/>
        <pc:sldMkLst>
          <pc:docMk/>
          <pc:sldMk cId="664190665" sldId="367"/>
        </pc:sldMkLst>
        <pc:spChg chg="add del mod">
          <ac:chgData name="Duc Phong Le" userId="cfaab7a4-7f3e-4061-a386-17237c95d22c" providerId="ADAL" clId="{E155159D-0B1C-4FFD-A207-A77D07EFE41F}" dt="2019-08-22T19:07:52.949" v="869" actId="478"/>
          <ac:spMkLst>
            <pc:docMk/>
            <pc:sldMk cId="664190665" sldId="367"/>
            <ac:spMk id="2" creationId="{76F57D01-2633-4C8F-895D-99D63F99210F}"/>
          </ac:spMkLst>
        </pc:spChg>
        <pc:spChg chg="add del mod">
          <ac:chgData name="Duc Phong Le" userId="cfaab7a4-7f3e-4061-a386-17237c95d22c" providerId="ADAL" clId="{E155159D-0B1C-4FFD-A207-A77D07EFE41F}" dt="2019-08-22T19:28:34.410" v="1531" actId="478"/>
          <ac:spMkLst>
            <pc:docMk/>
            <pc:sldMk cId="664190665" sldId="367"/>
            <ac:spMk id="3" creationId="{208CCEEC-0B43-4C30-9012-0977A28D292F}"/>
          </ac:spMkLst>
        </pc:spChg>
        <pc:spChg chg="add mod">
          <ac:chgData name="Duc Phong Le" userId="cfaab7a4-7f3e-4061-a386-17237c95d22c" providerId="ADAL" clId="{E155159D-0B1C-4FFD-A207-A77D07EFE41F}" dt="2019-08-22T19:29:56.235" v="1573" actId="1076"/>
          <ac:spMkLst>
            <pc:docMk/>
            <pc:sldMk cId="664190665" sldId="367"/>
            <ac:spMk id="5" creationId="{8893B6F1-D217-456E-A349-68B0DE6E6D9E}"/>
          </ac:spMkLst>
        </pc:spChg>
        <pc:spChg chg="add mod">
          <ac:chgData name="Duc Phong Le" userId="cfaab7a4-7f3e-4061-a386-17237c95d22c" providerId="ADAL" clId="{E155159D-0B1C-4FFD-A207-A77D07EFE41F}" dt="2019-08-22T19:30:01.331" v="1574" actId="1076"/>
          <ac:spMkLst>
            <pc:docMk/>
            <pc:sldMk cId="664190665" sldId="367"/>
            <ac:spMk id="7" creationId="{80292FD2-413E-4C59-B890-2F0A4C97058E}"/>
          </ac:spMkLst>
        </pc:spChg>
        <pc:spChg chg="add mod">
          <ac:chgData name="Duc Phong Le" userId="cfaab7a4-7f3e-4061-a386-17237c95d22c" providerId="ADAL" clId="{E155159D-0B1C-4FFD-A207-A77D07EFE41F}" dt="2019-08-22T19:41:10.207" v="1773" actId="20577"/>
          <ac:spMkLst>
            <pc:docMk/>
            <pc:sldMk cId="664190665" sldId="367"/>
            <ac:spMk id="8" creationId="{405049B3-20E3-4F54-BBBE-7DBEEA42BE7F}"/>
          </ac:spMkLst>
        </pc:spChg>
        <pc:spChg chg="del mod">
          <ac:chgData name="Duc Phong Le" userId="cfaab7a4-7f3e-4061-a386-17237c95d22c" providerId="ADAL" clId="{E155159D-0B1C-4FFD-A207-A77D07EFE41F}" dt="2019-08-22T19:07:39.146" v="867" actId="478"/>
          <ac:spMkLst>
            <pc:docMk/>
            <pc:sldMk cId="664190665" sldId="367"/>
            <ac:spMk id="15" creationId="{00000000-0000-0000-0000-000000000000}"/>
          </ac:spMkLst>
        </pc:spChg>
        <pc:picChg chg="add mod">
          <ac:chgData name="Duc Phong Le" userId="cfaab7a4-7f3e-4061-a386-17237c95d22c" providerId="ADAL" clId="{E155159D-0B1C-4FFD-A207-A77D07EFE41F}" dt="2019-08-22T19:39:45.736" v="1757" actId="1076"/>
          <ac:picMkLst>
            <pc:docMk/>
            <pc:sldMk cId="664190665" sldId="367"/>
            <ac:picMk id="6" creationId="{C4EAE04D-42E6-427D-9F9C-A03CD5A03887}"/>
          </ac:picMkLst>
        </pc:picChg>
        <pc:picChg chg="add mod">
          <ac:chgData name="Duc Phong Le" userId="cfaab7a4-7f3e-4061-a386-17237c95d22c" providerId="ADAL" clId="{E155159D-0B1C-4FFD-A207-A77D07EFE41F}" dt="2019-08-22T19:41:21.988" v="1774" actId="1076"/>
          <ac:picMkLst>
            <pc:docMk/>
            <pc:sldMk cId="664190665" sldId="367"/>
            <ac:picMk id="9" creationId="{D1EE5C2D-47EF-4C2E-AB15-C2B9BA6B70E3}"/>
          </ac:picMkLst>
        </pc:picChg>
      </pc:sldChg>
      <pc:sldChg chg="modSp">
        <pc:chgData name="Duc Phong Le" userId="cfaab7a4-7f3e-4061-a386-17237c95d22c" providerId="ADAL" clId="{E155159D-0B1C-4FFD-A207-A77D07EFE41F}" dt="2019-08-22T19:20:15.269" v="1304" actId="14100"/>
        <pc:sldMkLst>
          <pc:docMk/>
          <pc:sldMk cId="576454809" sldId="372"/>
        </pc:sldMkLst>
        <pc:spChg chg="mod">
          <ac:chgData name="Duc Phong Le" userId="cfaab7a4-7f3e-4061-a386-17237c95d22c" providerId="ADAL" clId="{E155159D-0B1C-4FFD-A207-A77D07EFE41F}" dt="2019-08-22T19:20:15.269" v="1304" actId="14100"/>
          <ac:spMkLst>
            <pc:docMk/>
            <pc:sldMk cId="576454809" sldId="372"/>
            <ac:spMk id="15" creationId="{00000000-0000-0000-0000-000000000000}"/>
          </ac:spMkLst>
        </pc:spChg>
      </pc:sldChg>
      <pc:sldChg chg="addSp modSp add modTransition">
        <pc:chgData name="Duc Phong Le" userId="cfaab7a4-7f3e-4061-a386-17237c95d22c" providerId="ADAL" clId="{E155159D-0B1C-4FFD-A207-A77D07EFE41F}" dt="2019-08-22T15:24:31.396" v="456"/>
        <pc:sldMkLst>
          <pc:docMk/>
          <pc:sldMk cId="362370468" sldId="373"/>
        </pc:sldMkLst>
        <pc:spChg chg="mod">
          <ac:chgData name="Duc Phong Le" userId="cfaab7a4-7f3e-4061-a386-17237c95d22c" providerId="ADAL" clId="{E155159D-0B1C-4FFD-A207-A77D07EFE41F}" dt="2019-08-20T16:12:36.364" v="12" actId="20577"/>
          <ac:spMkLst>
            <pc:docMk/>
            <pc:sldMk cId="362370468" sldId="373"/>
            <ac:spMk id="4" creationId="{00000000-0000-0000-0000-000000000000}"/>
          </ac:spMkLst>
        </pc:spChg>
        <pc:spChg chg="add">
          <ac:chgData name="Duc Phong Le" userId="cfaab7a4-7f3e-4061-a386-17237c95d22c" providerId="ADAL" clId="{E155159D-0B1C-4FFD-A207-A77D07EFE41F}" dt="2019-08-22T15:24:31.396" v="456"/>
          <ac:spMkLst>
            <pc:docMk/>
            <pc:sldMk cId="362370468" sldId="373"/>
            <ac:spMk id="5" creationId="{05572916-BED0-4B9C-8211-9ADAA8730813}"/>
          </ac:spMkLst>
        </pc:spChg>
        <pc:spChg chg="mod">
          <ac:chgData name="Duc Phong Le" userId="cfaab7a4-7f3e-4061-a386-17237c95d22c" providerId="ADAL" clId="{E155159D-0B1C-4FFD-A207-A77D07EFE41F}" dt="2019-08-20T16:13:54.911" v="160" actId="20577"/>
          <ac:spMkLst>
            <pc:docMk/>
            <pc:sldMk cId="362370468" sldId="373"/>
            <ac:spMk id="15" creationId="{00000000-0000-0000-0000-000000000000}"/>
          </ac:spMkLst>
        </pc:spChg>
      </pc:sldChg>
      <pc:sldChg chg="addSp delSp modSp add">
        <pc:chgData name="Duc Phong Le" userId="cfaab7a4-7f3e-4061-a386-17237c95d22c" providerId="ADAL" clId="{E155159D-0B1C-4FFD-A207-A77D07EFE41F}" dt="2019-08-25T16:33:11.805" v="3062" actId="1076"/>
        <pc:sldMkLst>
          <pc:docMk/>
          <pc:sldMk cId="272212680" sldId="374"/>
        </pc:sldMkLst>
        <pc:spChg chg="mod">
          <ac:chgData name="Duc Phong Le" userId="cfaab7a4-7f3e-4061-a386-17237c95d22c" providerId="ADAL" clId="{E155159D-0B1C-4FFD-A207-A77D07EFE41F}" dt="2019-08-25T16:33:04.218" v="3061" actId="14100"/>
          <ac:spMkLst>
            <pc:docMk/>
            <pc:sldMk cId="272212680" sldId="374"/>
            <ac:spMk id="5" creationId="{8893B6F1-D217-456E-A349-68B0DE6E6D9E}"/>
          </ac:spMkLst>
        </pc:spChg>
        <pc:spChg chg="mod">
          <ac:chgData name="Duc Phong Le" userId="cfaab7a4-7f3e-4061-a386-17237c95d22c" providerId="ADAL" clId="{E155159D-0B1C-4FFD-A207-A77D07EFE41F}" dt="2019-08-25T16:32:21.079" v="3052" actId="6549"/>
          <ac:spMkLst>
            <pc:docMk/>
            <pc:sldMk cId="272212680" sldId="374"/>
            <ac:spMk id="7" creationId="{80292FD2-413E-4C59-B890-2F0A4C97058E}"/>
          </ac:spMkLst>
        </pc:spChg>
        <pc:spChg chg="del">
          <ac:chgData name="Duc Phong Le" userId="cfaab7a4-7f3e-4061-a386-17237c95d22c" providerId="ADAL" clId="{E155159D-0B1C-4FFD-A207-A77D07EFE41F}" dt="2019-08-22T19:42:15.911" v="1797" actId="478"/>
          <ac:spMkLst>
            <pc:docMk/>
            <pc:sldMk cId="272212680" sldId="374"/>
            <ac:spMk id="8" creationId="{405049B3-20E3-4F54-BBBE-7DBEEA42BE7F}"/>
          </ac:spMkLst>
        </pc:spChg>
        <pc:picChg chg="add mod">
          <ac:chgData name="Duc Phong Le" userId="cfaab7a4-7f3e-4061-a386-17237c95d22c" providerId="ADAL" clId="{E155159D-0B1C-4FFD-A207-A77D07EFE41F}" dt="2019-08-25T16:33:11.805" v="3062" actId="1076"/>
          <ac:picMkLst>
            <pc:docMk/>
            <pc:sldMk cId="272212680" sldId="374"/>
            <ac:picMk id="2" creationId="{899DEFC3-0BAF-41BD-A0F8-C64C69E44072}"/>
          </ac:picMkLst>
        </pc:picChg>
        <pc:picChg chg="del">
          <ac:chgData name="Duc Phong Le" userId="cfaab7a4-7f3e-4061-a386-17237c95d22c" providerId="ADAL" clId="{E155159D-0B1C-4FFD-A207-A77D07EFE41F}" dt="2019-08-22T19:42:17.834" v="1798" actId="478"/>
          <ac:picMkLst>
            <pc:docMk/>
            <pc:sldMk cId="272212680" sldId="374"/>
            <ac:picMk id="6" creationId="{C4EAE04D-42E6-427D-9F9C-A03CD5A03887}"/>
          </ac:picMkLst>
        </pc:picChg>
        <pc:picChg chg="del">
          <ac:chgData name="Duc Phong Le" userId="cfaab7a4-7f3e-4061-a386-17237c95d22c" providerId="ADAL" clId="{E155159D-0B1C-4FFD-A207-A77D07EFE41F}" dt="2019-08-22T19:42:18.864" v="1799" actId="478"/>
          <ac:picMkLst>
            <pc:docMk/>
            <pc:sldMk cId="272212680" sldId="374"/>
            <ac:picMk id="9" creationId="{D1EE5C2D-47EF-4C2E-AB15-C2B9BA6B70E3}"/>
          </ac:picMkLst>
        </pc:picChg>
      </pc:sldChg>
    </pc:docChg>
  </pc:docChgLst>
  <pc:docChgLst>
    <pc:chgData name="Duc Phong Le" userId="cfaab7a4-7f3e-4061-a386-17237c95d22c" providerId="ADAL" clId="{772D2516-3131-40E1-A4C2-5CB1EAD308F6}"/>
    <pc:docChg chg="custSel addSld modSld">
      <pc:chgData name="Duc Phong Le" userId="cfaab7a4-7f3e-4061-a386-17237c95d22c" providerId="ADAL" clId="{772D2516-3131-40E1-A4C2-5CB1EAD308F6}" dt="2019-08-26T02:21:22.124" v="149" actId="207"/>
      <pc:docMkLst>
        <pc:docMk/>
      </pc:docMkLst>
      <pc:sldChg chg="modSp">
        <pc:chgData name="Duc Phong Le" userId="cfaab7a4-7f3e-4061-a386-17237c95d22c" providerId="ADAL" clId="{772D2516-3131-40E1-A4C2-5CB1EAD308F6}" dt="2019-08-26T02:15:55.179" v="61" actId="1076"/>
        <pc:sldMkLst>
          <pc:docMk/>
          <pc:sldMk cId="0" sldId="256"/>
        </pc:sldMkLst>
        <pc:spChg chg="mod">
          <ac:chgData name="Duc Phong Le" userId="cfaab7a4-7f3e-4061-a386-17237c95d22c" providerId="ADAL" clId="{772D2516-3131-40E1-A4C2-5CB1EAD308F6}" dt="2019-08-26T02:15:55.179" v="61" actId="1076"/>
          <ac:spMkLst>
            <pc:docMk/>
            <pc:sldMk cId="0" sldId="256"/>
            <ac:spMk id="163" creationId="{00000000-0000-0000-0000-000000000000}"/>
          </ac:spMkLst>
        </pc:spChg>
      </pc:sldChg>
      <pc:sldChg chg="modSp">
        <pc:chgData name="Duc Phong Le" userId="cfaab7a4-7f3e-4061-a386-17237c95d22c" providerId="ADAL" clId="{772D2516-3131-40E1-A4C2-5CB1EAD308F6}" dt="2019-08-26T02:19:52.854" v="144" actId="20577"/>
        <pc:sldMkLst>
          <pc:docMk/>
          <pc:sldMk cId="3065356881" sldId="361"/>
        </pc:sldMkLst>
        <pc:spChg chg="mod">
          <ac:chgData name="Duc Phong Le" userId="cfaab7a4-7f3e-4061-a386-17237c95d22c" providerId="ADAL" clId="{772D2516-3131-40E1-A4C2-5CB1EAD308F6}" dt="2019-08-26T02:19:52.854" v="144" actId="20577"/>
          <ac:spMkLst>
            <pc:docMk/>
            <pc:sldMk cId="3065356881" sldId="361"/>
            <ac:spMk id="9" creationId="{6A59D056-E25D-431F-A008-AE1213122DE0}"/>
          </ac:spMkLst>
        </pc:spChg>
      </pc:sldChg>
      <pc:sldChg chg="modSp add">
        <pc:chgData name="Duc Phong Le" userId="cfaab7a4-7f3e-4061-a386-17237c95d22c" providerId="ADAL" clId="{772D2516-3131-40E1-A4C2-5CB1EAD308F6}" dt="2019-08-26T02:21:22.124" v="149" actId="207"/>
        <pc:sldMkLst>
          <pc:docMk/>
          <pc:sldMk cId="908672669" sldId="375"/>
        </pc:sldMkLst>
        <pc:spChg chg="mod">
          <ac:chgData name="Duc Phong Le" userId="cfaab7a4-7f3e-4061-a386-17237c95d22c" providerId="ADAL" clId="{772D2516-3131-40E1-A4C2-5CB1EAD308F6}" dt="2019-08-26T02:21:22.124" v="149" actId="207"/>
          <ac:spMkLst>
            <pc:docMk/>
            <pc:sldMk cId="908672669" sldId="375"/>
            <ac:spMk id="9" creationId="{6A59D056-E25D-431F-A008-AE1213122DE0}"/>
          </ac:spMkLst>
        </pc:spChg>
      </pc:sldChg>
    </pc:docChg>
  </pc:docChgLst>
  <pc:docChgLst>
    <pc:chgData name="Duc Phong Le" userId="S::dlee5@unb.ca::cfaab7a4-7f3e-4061-a386-17237c95d22c" providerId="AD" clId="Web-{E83898FB-D71F-9685-9BDF-41F690E5DCDA}"/>
    <pc:docChg chg="addSld modSld">
      <pc:chgData name="Duc Phong Le" userId="S::dlee5@unb.ca::cfaab7a4-7f3e-4061-a386-17237c95d22c" providerId="AD" clId="Web-{E83898FB-D71F-9685-9BDF-41F690E5DCDA}" dt="2019-08-12T14:02:58.366" v="71" actId="20577"/>
      <pc:docMkLst>
        <pc:docMk/>
      </pc:docMkLst>
      <pc:sldChg chg="addSp delSp modSp">
        <pc:chgData name="Duc Phong Le" userId="S::dlee5@unb.ca::cfaab7a4-7f3e-4061-a386-17237c95d22c" providerId="AD" clId="Web-{E83898FB-D71F-9685-9BDF-41F690E5DCDA}" dt="2019-08-12T14:02:58.366" v="71" actId="20577"/>
        <pc:sldMkLst>
          <pc:docMk/>
          <pc:sldMk cId="576454809" sldId="372"/>
        </pc:sldMkLst>
        <pc:spChg chg="mod">
          <ac:chgData name="Duc Phong Le" userId="S::dlee5@unb.ca::cfaab7a4-7f3e-4061-a386-17237c95d22c" providerId="AD" clId="Web-{E83898FB-D71F-9685-9BDF-41F690E5DCDA}" dt="2019-08-12T14:02:58.366" v="71" actId="20577"/>
          <ac:spMkLst>
            <pc:docMk/>
            <pc:sldMk cId="576454809" sldId="372"/>
            <ac:spMk id="15" creationId="{00000000-0000-0000-0000-000000000000}"/>
          </ac:spMkLst>
        </pc:spChg>
        <pc:picChg chg="add mod">
          <ac:chgData name="Duc Phong Le" userId="S::dlee5@unb.ca::cfaab7a4-7f3e-4061-a386-17237c95d22c" providerId="AD" clId="Web-{E83898FB-D71F-9685-9BDF-41F690E5DCDA}" dt="2019-08-12T13:42:46.141" v="31" actId="14100"/>
          <ac:picMkLst>
            <pc:docMk/>
            <pc:sldMk cId="576454809" sldId="372"/>
            <ac:picMk id="2" creationId="{C1B9C452-D691-4454-A49E-012DFF97DDEE}"/>
          </ac:picMkLst>
        </pc:picChg>
        <pc:picChg chg="add mod">
          <ac:chgData name="Duc Phong Le" userId="S::dlee5@unb.ca::cfaab7a4-7f3e-4061-a386-17237c95d22c" providerId="AD" clId="Web-{E83898FB-D71F-9685-9BDF-41F690E5DCDA}" dt="2019-08-12T13:57:00.427" v="37" actId="14100"/>
          <ac:picMkLst>
            <pc:docMk/>
            <pc:sldMk cId="576454809" sldId="372"/>
            <ac:picMk id="5" creationId="{711F95AA-CB03-4C0A-8083-ACD41624C97C}"/>
          </ac:picMkLst>
        </pc:picChg>
        <pc:picChg chg="add del mod">
          <ac:chgData name="Duc Phong Le" userId="S::dlee5@unb.ca::cfaab7a4-7f3e-4061-a386-17237c95d22c" providerId="AD" clId="Web-{E83898FB-D71F-9685-9BDF-41F690E5DCDA}" dt="2019-08-12T13:59:00.865" v="39"/>
          <ac:picMkLst>
            <pc:docMk/>
            <pc:sldMk cId="576454809" sldId="372"/>
            <ac:picMk id="7" creationId="{D6CA2B77-353D-4F9A-91A9-9562C6AEEEE2}"/>
          </ac:picMkLst>
        </pc:picChg>
        <pc:picChg chg="add del mod">
          <ac:chgData name="Duc Phong Le" userId="S::dlee5@unb.ca::cfaab7a4-7f3e-4061-a386-17237c95d22c" providerId="AD" clId="Web-{E83898FB-D71F-9685-9BDF-41F690E5DCDA}" dt="2019-08-12T14:01:12.834" v="42"/>
          <ac:picMkLst>
            <pc:docMk/>
            <pc:sldMk cId="576454809" sldId="372"/>
            <ac:picMk id="9" creationId="{0601C5B6-F8C8-4041-88CC-CADA28A63933}"/>
          </ac:picMkLst>
        </pc:picChg>
      </pc:sldChg>
    </pc:docChg>
  </pc:docChgLst>
  <pc:docChgLst>
    <pc:chgData name="Duc Phong Le" userId="S::dlee5@unb.ca::cfaab7a4-7f3e-4061-a386-17237c95d22c" providerId="AD" clId="Web-{85C57082-C7C9-5317-3ECD-F355B545C117}"/>
    <pc:docChg chg="addSld modSld sldOrd">
      <pc:chgData name="Duc Phong Le" userId="S::dlee5@unb.ca::cfaab7a4-7f3e-4061-a386-17237c95d22c" providerId="AD" clId="Web-{85C57082-C7C9-5317-3ECD-F355B545C117}" dt="2019-08-09T13:46:27.016" v="194" actId="20577"/>
      <pc:docMkLst>
        <pc:docMk/>
      </pc:docMkLst>
      <pc:sldChg chg="modSp">
        <pc:chgData name="Duc Phong Le" userId="S::dlee5@unb.ca::cfaab7a4-7f3e-4061-a386-17237c95d22c" providerId="AD" clId="Web-{85C57082-C7C9-5317-3ECD-F355B545C117}" dt="2019-08-09T12:42:32.900" v="4" actId="20577"/>
        <pc:sldMkLst>
          <pc:docMk/>
          <pc:sldMk cId="3223276572" sldId="369"/>
        </pc:sldMkLst>
        <pc:spChg chg="mod">
          <ac:chgData name="Duc Phong Le" userId="S::dlee5@unb.ca::cfaab7a4-7f3e-4061-a386-17237c95d22c" providerId="AD" clId="Web-{85C57082-C7C9-5317-3ECD-F355B545C117}" dt="2019-08-09T12:42:32.900" v="4" actId="20577"/>
          <ac:spMkLst>
            <pc:docMk/>
            <pc:sldMk cId="3223276572" sldId="369"/>
            <ac:spMk id="6" creationId="{D751E1DD-2CCA-48B9-981A-464B2DD704C2}"/>
          </ac:spMkLst>
        </pc:spChg>
      </pc:sldChg>
      <pc:sldChg chg="addSp delSp modSp">
        <pc:chgData name="Duc Phong Le" userId="S::dlee5@unb.ca::cfaab7a4-7f3e-4061-a386-17237c95d22c" providerId="AD" clId="Web-{85C57082-C7C9-5317-3ECD-F355B545C117}" dt="2019-08-09T13:40:38.671" v="43" actId="1076"/>
        <pc:sldMkLst>
          <pc:docMk/>
          <pc:sldMk cId="3551068169" sldId="370"/>
        </pc:sldMkLst>
        <pc:spChg chg="del mod">
          <ac:chgData name="Duc Phong Le" userId="S::dlee5@unb.ca::cfaab7a4-7f3e-4061-a386-17237c95d22c" providerId="AD" clId="Web-{85C57082-C7C9-5317-3ECD-F355B545C117}" dt="2019-08-09T13:40:20.186" v="40"/>
          <ac:spMkLst>
            <pc:docMk/>
            <pc:sldMk cId="3551068169" sldId="370"/>
            <ac:spMk id="15" creationId="{00000000-0000-0000-0000-000000000000}"/>
          </ac:spMkLst>
        </pc:spChg>
        <pc:picChg chg="add mod">
          <ac:chgData name="Duc Phong Le" userId="S::dlee5@unb.ca::cfaab7a4-7f3e-4061-a386-17237c95d22c" providerId="AD" clId="Web-{85C57082-C7C9-5317-3ECD-F355B545C117}" dt="2019-08-09T13:40:38.671" v="43" actId="1076"/>
          <ac:picMkLst>
            <pc:docMk/>
            <pc:sldMk cId="3551068169" sldId="370"/>
            <ac:picMk id="2" creationId="{2A026A19-5207-4209-B936-DECCF3570BB3}"/>
          </ac:picMkLst>
        </pc:picChg>
      </pc:sldChg>
      <pc:sldChg chg="addSp modSp">
        <pc:chgData name="Duc Phong Le" userId="S::dlee5@unb.ca::cfaab7a4-7f3e-4061-a386-17237c95d22c" providerId="AD" clId="Web-{85C57082-C7C9-5317-3ECD-F355B545C117}" dt="2019-08-09T13:39:11.608" v="35" actId="1076"/>
        <pc:sldMkLst>
          <pc:docMk/>
          <pc:sldMk cId="838073271" sldId="371"/>
        </pc:sldMkLst>
        <pc:spChg chg="mod">
          <ac:chgData name="Duc Phong Le" userId="S::dlee5@unb.ca::cfaab7a4-7f3e-4061-a386-17237c95d22c" providerId="AD" clId="Web-{85C57082-C7C9-5317-3ECD-F355B545C117}" dt="2019-08-09T12:56:54.835" v="23" actId="1076"/>
          <ac:spMkLst>
            <pc:docMk/>
            <pc:sldMk cId="838073271" sldId="371"/>
            <ac:spMk id="2" creationId="{83A6432C-40F0-4CFD-AD30-C850DD978450}"/>
          </ac:spMkLst>
        </pc:spChg>
        <pc:spChg chg="mod">
          <ac:chgData name="Duc Phong Le" userId="S::dlee5@unb.ca::cfaab7a4-7f3e-4061-a386-17237c95d22c" providerId="AD" clId="Web-{85C57082-C7C9-5317-3ECD-F355B545C117}" dt="2019-08-09T12:56:40.913" v="22" actId="1076"/>
          <ac:spMkLst>
            <pc:docMk/>
            <pc:sldMk cId="838073271" sldId="371"/>
            <ac:spMk id="5" creationId="{6B83AA38-3EE3-4E09-9AD2-D27576C8ABA7}"/>
          </ac:spMkLst>
        </pc:spChg>
        <pc:spChg chg="mod">
          <ac:chgData name="Duc Phong Le" userId="S::dlee5@unb.ca::cfaab7a4-7f3e-4061-a386-17237c95d22c" providerId="AD" clId="Web-{85C57082-C7C9-5317-3ECD-F355B545C117}" dt="2019-08-09T12:56:05.444" v="12" actId="1076"/>
          <ac:spMkLst>
            <pc:docMk/>
            <pc:sldMk cId="838073271" sldId="371"/>
            <ac:spMk id="7" creationId="{0E23FFF1-DCE5-4799-9A4D-7864C47EC436}"/>
          </ac:spMkLst>
        </pc:spChg>
        <pc:spChg chg="mod">
          <ac:chgData name="Duc Phong Le" userId="S::dlee5@unb.ca::cfaab7a4-7f3e-4061-a386-17237c95d22c" providerId="AD" clId="Web-{85C57082-C7C9-5317-3ECD-F355B545C117}" dt="2019-08-09T12:56:23.772" v="15" actId="1076"/>
          <ac:spMkLst>
            <pc:docMk/>
            <pc:sldMk cId="838073271" sldId="371"/>
            <ac:spMk id="8" creationId="{9F593B8C-D411-4ADE-A4E6-726A1C9A66C4}"/>
          </ac:spMkLst>
        </pc:spChg>
        <pc:spChg chg="mod">
          <ac:chgData name="Duc Phong Le" userId="S::dlee5@unb.ca::cfaab7a4-7f3e-4061-a386-17237c95d22c" providerId="AD" clId="Web-{85C57082-C7C9-5317-3ECD-F355B545C117}" dt="2019-08-09T13:39:11.608" v="35" actId="1076"/>
          <ac:spMkLst>
            <pc:docMk/>
            <pc:sldMk cId="838073271" sldId="371"/>
            <ac:spMk id="9" creationId="{DB0C4497-0A7E-4045-8A70-186387436C2E}"/>
          </ac:spMkLst>
        </pc:spChg>
        <pc:cxnChg chg="add mod">
          <ac:chgData name="Duc Phong Le" userId="S::dlee5@unb.ca::cfaab7a4-7f3e-4061-a386-17237c95d22c" providerId="AD" clId="Web-{85C57082-C7C9-5317-3ECD-F355B545C117}" dt="2019-08-09T12:55:44.929" v="9" actId="1076"/>
          <ac:cxnSpMkLst>
            <pc:docMk/>
            <pc:sldMk cId="838073271" sldId="371"/>
            <ac:cxnSpMk id="10" creationId="{78C10562-3CAD-4DF0-A7C0-80724B505B9A}"/>
          </ac:cxnSpMkLst>
        </pc:cxnChg>
        <pc:cxnChg chg="add mod">
          <ac:chgData name="Duc Phong Le" userId="S::dlee5@unb.ca::cfaab7a4-7f3e-4061-a386-17237c95d22c" providerId="AD" clId="Web-{85C57082-C7C9-5317-3ECD-F355B545C117}" dt="2019-08-09T12:55:54.929" v="11" actId="1076"/>
          <ac:cxnSpMkLst>
            <pc:docMk/>
            <pc:sldMk cId="838073271" sldId="371"/>
            <ac:cxnSpMk id="11" creationId="{399BFD16-9929-43F4-9C91-F617640B2C16}"/>
          </ac:cxnSpMkLst>
        </pc:cxnChg>
        <pc:cxnChg chg="add mod">
          <ac:chgData name="Duc Phong Le" userId="S::dlee5@unb.ca::cfaab7a4-7f3e-4061-a386-17237c95d22c" providerId="AD" clId="Web-{85C57082-C7C9-5317-3ECD-F355B545C117}" dt="2019-08-09T12:56:18.179" v="14" actId="1076"/>
          <ac:cxnSpMkLst>
            <pc:docMk/>
            <pc:sldMk cId="838073271" sldId="371"/>
            <ac:cxnSpMk id="12" creationId="{6EFD9DDD-44F7-4B94-BE2E-851AEBF219BC}"/>
          </ac:cxnSpMkLst>
        </pc:cxnChg>
        <pc:cxnChg chg="add mod">
          <ac:chgData name="Duc Phong Le" userId="S::dlee5@unb.ca::cfaab7a4-7f3e-4061-a386-17237c95d22c" providerId="AD" clId="Web-{85C57082-C7C9-5317-3ECD-F355B545C117}" dt="2019-08-09T12:57:17.663" v="26" actId="14100"/>
          <ac:cxnSpMkLst>
            <pc:docMk/>
            <pc:sldMk cId="838073271" sldId="371"/>
            <ac:cxnSpMk id="13" creationId="{B673EFE3-B68E-4C19-83FE-C50A3D40E4A1}"/>
          </ac:cxnSpMkLst>
        </pc:cxnChg>
        <pc:cxnChg chg="add mod">
          <ac:chgData name="Duc Phong Le" userId="S::dlee5@unb.ca::cfaab7a4-7f3e-4061-a386-17237c95d22c" providerId="AD" clId="Web-{85C57082-C7C9-5317-3ECD-F355B545C117}" dt="2019-08-09T12:57:31.242" v="29" actId="14100"/>
          <ac:cxnSpMkLst>
            <pc:docMk/>
            <pc:sldMk cId="838073271" sldId="371"/>
            <ac:cxnSpMk id="14" creationId="{FA0D778E-F29B-4349-83C2-3AC85741AC85}"/>
          </ac:cxnSpMkLst>
        </pc:cxnChg>
        <pc:cxnChg chg="add mod">
          <ac:chgData name="Duc Phong Le" userId="S::dlee5@unb.ca::cfaab7a4-7f3e-4061-a386-17237c95d22c" providerId="AD" clId="Web-{85C57082-C7C9-5317-3ECD-F355B545C117}" dt="2019-08-09T12:57:36.366" v="31" actId="1076"/>
          <ac:cxnSpMkLst>
            <pc:docMk/>
            <pc:sldMk cId="838073271" sldId="371"/>
            <ac:cxnSpMk id="15" creationId="{9B008CFA-B8D0-4009-A1AA-636C0055529B}"/>
          </ac:cxnSpMkLst>
        </pc:cxnChg>
      </pc:sldChg>
      <pc:sldChg chg="modSp">
        <pc:chgData name="Duc Phong Le" userId="S::dlee5@unb.ca::cfaab7a4-7f3e-4061-a386-17237c95d22c" providerId="AD" clId="Web-{85C57082-C7C9-5317-3ECD-F355B545C117}" dt="2019-08-09T13:46:27.016" v="194" actId="20577"/>
        <pc:sldMkLst>
          <pc:docMk/>
          <pc:sldMk cId="576454809" sldId="372"/>
        </pc:sldMkLst>
        <pc:spChg chg="mod">
          <ac:chgData name="Duc Phong Le" userId="S::dlee5@unb.ca::cfaab7a4-7f3e-4061-a386-17237c95d22c" providerId="AD" clId="Web-{85C57082-C7C9-5317-3ECD-F355B545C117}" dt="2019-08-09T13:42:00.421" v="73" actId="20577"/>
          <ac:spMkLst>
            <pc:docMk/>
            <pc:sldMk cId="576454809" sldId="372"/>
            <ac:spMk id="4" creationId="{00000000-0000-0000-0000-000000000000}"/>
          </ac:spMkLst>
        </pc:spChg>
        <pc:spChg chg="mod">
          <ac:chgData name="Duc Phong Le" userId="S::dlee5@unb.ca::cfaab7a4-7f3e-4061-a386-17237c95d22c" providerId="AD" clId="Web-{85C57082-C7C9-5317-3ECD-F355B545C117}" dt="2019-08-09T13:46:27.016" v="194" actId="20577"/>
          <ac:spMkLst>
            <pc:docMk/>
            <pc:sldMk cId="576454809" sldId="372"/>
            <ac:spMk id="15" creationId="{00000000-0000-0000-0000-000000000000}"/>
          </ac:spMkLst>
        </pc:spChg>
      </pc:sldChg>
    </pc:docChg>
  </pc:docChgLst>
  <pc:docChgLst>
    <pc:chgData name="Duc Phong Le" userId="S::dlee5@unb.ca::cfaab7a4-7f3e-4061-a386-17237c95d22c" providerId="AD" clId="Web-{838A3D4A-6034-75C3-DBED-7A833EDA0018}"/>
    <pc:docChg chg="addSld delSld modSld sldOrd">
      <pc:chgData name="Duc Phong Le" userId="S::dlee5@unb.ca::cfaab7a4-7f3e-4061-a386-17237c95d22c" providerId="AD" clId="Web-{838A3D4A-6034-75C3-DBED-7A833EDA0018}" dt="2019-08-01T13:23:10.927" v="410" actId="20577"/>
      <pc:docMkLst>
        <pc:docMk/>
      </pc:docMkLst>
      <pc:sldChg chg="modSp">
        <pc:chgData name="Duc Phong Le" userId="S::dlee5@unb.ca::cfaab7a4-7f3e-4061-a386-17237c95d22c" providerId="AD" clId="Web-{838A3D4A-6034-75C3-DBED-7A833EDA0018}" dt="2019-08-01T13:10:56.138" v="47" actId="20577"/>
        <pc:sldMkLst>
          <pc:docMk/>
          <pc:sldMk cId="0" sldId="256"/>
        </pc:sldMkLst>
        <pc:spChg chg="mod">
          <ac:chgData name="Duc Phong Le" userId="S::dlee5@unb.ca::cfaab7a4-7f3e-4061-a386-17237c95d22c" providerId="AD" clId="Web-{838A3D4A-6034-75C3-DBED-7A833EDA0018}" dt="2019-08-01T13:10:56.138" v="47" actId="20577"/>
          <ac:spMkLst>
            <pc:docMk/>
            <pc:sldMk cId="0" sldId="256"/>
            <ac:spMk id="163" creationId="{00000000-0000-0000-0000-000000000000}"/>
          </ac:spMkLst>
        </pc:spChg>
      </pc:sldChg>
      <pc:sldChg chg="addSp delSp modSp mod modClrScheme chgLayout">
        <pc:chgData name="Duc Phong Le" userId="S::dlee5@unb.ca::cfaab7a4-7f3e-4061-a386-17237c95d22c" providerId="AD" clId="Web-{838A3D4A-6034-75C3-DBED-7A833EDA0018}" dt="2019-08-01T13:17:12.681" v="206" actId="20577"/>
        <pc:sldMkLst>
          <pc:docMk/>
          <pc:sldMk cId="3065356881" sldId="361"/>
        </pc:sldMkLst>
        <pc:spChg chg="mod">
          <ac:chgData name="Duc Phong Le" userId="S::dlee5@unb.ca::cfaab7a4-7f3e-4061-a386-17237c95d22c" providerId="AD" clId="Web-{838A3D4A-6034-75C3-DBED-7A833EDA0018}" dt="2019-08-01T13:14:40.198" v="181" actId="20577"/>
          <ac:spMkLst>
            <pc:docMk/>
            <pc:sldMk cId="3065356881" sldId="361"/>
            <ac:spMk id="2" creationId="{A531F946-B598-4484-8776-28B4A4CD8DB0}"/>
          </ac:spMkLst>
        </pc:spChg>
        <pc:spChg chg="del">
          <ac:chgData name="Duc Phong Le" userId="S::dlee5@unb.ca::cfaab7a4-7f3e-4061-a386-17237c95d22c" providerId="AD" clId="Web-{838A3D4A-6034-75C3-DBED-7A833EDA0018}" dt="2019-08-01T13:11:18.748" v="51"/>
          <ac:spMkLst>
            <pc:docMk/>
            <pc:sldMk cId="3065356881" sldId="361"/>
            <ac:spMk id="3" creationId="{3CB3F145-B5D7-4013-B1B8-5445F635CD67}"/>
          </ac:spMkLst>
        </pc:spChg>
        <pc:spChg chg="mod">
          <ac:chgData name="Duc Phong Le" userId="S::dlee5@unb.ca::cfaab7a4-7f3e-4061-a386-17237c95d22c" providerId="AD" clId="Web-{838A3D4A-6034-75C3-DBED-7A833EDA0018}" dt="2019-08-01T13:11:07.982" v="48" actId="20577"/>
          <ac:spMkLst>
            <pc:docMk/>
            <pc:sldMk cId="3065356881" sldId="361"/>
            <ac:spMk id="4" creationId="{00000000-0000-0000-0000-000000000000}"/>
          </ac:spMkLst>
        </pc:spChg>
        <pc:spChg chg="add del mod">
          <ac:chgData name="Duc Phong Le" userId="S::dlee5@unb.ca::cfaab7a4-7f3e-4061-a386-17237c95d22c" providerId="AD" clId="Web-{838A3D4A-6034-75C3-DBED-7A833EDA0018}" dt="2019-08-01T13:11:15.826" v="50"/>
          <ac:spMkLst>
            <pc:docMk/>
            <pc:sldMk cId="3065356881" sldId="361"/>
            <ac:spMk id="6" creationId="{7F346689-DC6E-4E64-A867-2FB3F1A461C3}"/>
          </ac:spMkLst>
        </pc:spChg>
        <pc:spChg chg="add del mod ord">
          <ac:chgData name="Duc Phong Le" userId="S::dlee5@unb.ca::cfaab7a4-7f3e-4061-a386-17237c95d22c" providerId="AD" clId="Web-{838A3D4A-6034-75C3-DBED-7A833EDA0018}" dt="2019-08-01T13:13:31.434" v="156"/>
          <ac:spMkLst>
            <pc:docMk/>
            <pc:sldMk cId="3065356881" sldId="361"/>
            <ac:spMk id="7" creationId="{4BCDA10D-54CA-43D0-AE7F-2E1753D48C89}"/>
          </ac:spMkLst>
        </pc:spChg>
        <pc:spChg chg="add del mod ord">
          <ac:chgData name="Duc Phong Le" userId="S::dlee5@unb.ca::cfaab7a4-7f3e-4061-a386-17237c95d22c" providerId="AD" clId="Web-{838A3D4A-6034-75C3-DBED-7A833EDA0018}" dt="2019-08-01T13:13:31.434" v="156"/>
          <ac:spMkLst>
            <pc:docMk/>
            <pc:sldMk cId="3065356881" sldId="361"/>
            <ac:spMk id="8" creationId="{4FAD9D61-A8BA-4FBD-95A2-F4F753656A82}"/>
          </ac:spMkLst>
        </pc:spChg>
        <pc:spChg chg="add mod">
          <ac:chgData name="Duc Phong Le" userId="S::dlee5@unb.ca::cfaab7a4-7f3e-4061-a386-17237c95d22c" providerId="AD" clId="Web-{838A3D4A-6034-75C3-DBED-7A833EDA0018}" dt="2019-08-01T13:17:12.681" v="206" actId="20577"/>
          <ac:spMkLst>
            <pc:docMk/>
            <pc:sldMk cId="3065356881" sldId="361"/>
            <ac:spMk id="9" creationId="{6A59D056-E25D-431F-A008-AE1213122DE0}"/>
          </ac:spMkLst>
        </pc:spChg>
        <pc:spChg chg="del">
          <ac:chgData name="Duc Phong Le" userId="S::dlee5@unb.ca::cfaab7a4-7f3e-4061-a386-17237c95d22c" providerId="AD" clId="Web-{838A3D4A-6034-75C3-DBED-7A833EDA0018}" dt="2019-08-01T13:11:13.732" v="49"/>
          <ac:spMkLst>
            <pc:docMk/>
            <pc:sldMk cId="3065356881" sldId="361"/>
            <ac:spMk id="15" creationId="{00000000-0000-0000-0000-000000000000}"/>
          </ac:spMkLst>
        </pc:spChg>
      </pc:sldChg>
      <pc:sldChg chg="modSp">
        <pc:chgData name="Duc Phong Le" userId="S::dlee5@unb.ca::cfaab7a4-7f3e-4061-a386-17237c95d22c" providerId="AD" clId="Web-{838A3D4A-6034-75C3-DBED-7A833EDA0018}" dt="2019-08-01T13:18:48.914" v="255" actId="20577"/>
        <pc:sldMkLst>
          <pc:docMk/>
          <pc:sldMk cId="3669889963" sldId="365"/>
        </pc:sldMkLst>
        <pc:spChg chg="mod">
          <ac:chgData name="Duc Phong Le" userId="S::dlee5@unb.ca::cfaab7a4-7f3e-4061-a386-17237c95d22c" providerId="AD" clId="Web-{838A3D4A-6034-75C3-DBED-7A833EDA0018}" dt="2019-08-01T13:17:32.524" v="213" actId="20577"/>
          <ac:spMkLst>
            <pc:docMk/>
            <pc:sldMk cId="3669889963" sldId="365"/>
            <ac:spMk id="4" creationId="{00000000-0000-0000-0000-000000000000}"/>
          </ac:spMkLst>
        </pc:spChg>
        <pc:spChg chg="mod">
          <ac:chgData name="Duc Phong Le" userId="S::dlee5@unb.ca::cfaab7a4-7f3e-4061-a386-17237c95d22c" providerId="AD" clId="Web-{838A3D4A-6034-75C3-DBED-7A833EDA0018}" dt="2019-08-01T13:18:48.914" v="255" actId="20577"/>
          <ac:spMkLst>
            <pc:docMk/>
            <pc:sldMk cId="3669889963" sldId="365"/>
            <ac:spMk id="15" creationId="{00000000-0000-0000-0000-000000000000}"/>
          </ac:spMkLst>
        </pc:spChg>
      </pc:sldChg>
      <pc:sldChg chg="modSp add ord replId">
        <pc:chgData name="Duc Phong Le" userId="S::dlee5@unb.ca::cfaab7a4-7f3e-4061-a386-17237c95d22c" providerId="AD" clId="Web-{838A3D4A-6034-75C3-DBED-7A833EDA0018}" dt="2019-08-01T13:20:38.147" v="345"/>
        <pc:sldMkLst>
          <pc:docMk/>
          <pc:sldMk cId="1895281914" sldId="366"/>
        </pc:sldMkLst>
        <pc:spChg chg="mod">
          <ac:chgData name="Duc Phong Le" userId="S::dlee5@unb.ca::cfaab7a4-7f3e-4061-a386-17237c95d22c" providerId="AD" clId="Web-{838A3D4A-6034-75C3-DBED-7A833EDA0018}" dt="2019-08-01T13:19:06.336" v="267" actId="20577"/>
          <ac:spMkLst>
            <pc:docMk/>
            <pc:sldMk cId="1895281914" sldId="366"/>
            <ac:spMk id="4" creationId="{00000000-0000-0000-0000-000000000000}"/>
          </ac:spMkLst>
        </pc:spChg>
        <pc:spChg chg="mod">
          <ac:chgData name="Duc Phong Le" userId="S::dlee5@unb.ca::cfaab7a4-7f3e-4061-a386-17237c95d22c" providerId="AD" clId="Web-{838A3D4A-6034-75C3-DBED-7A833EDA0018}" dt="2019-08-01T13:20:36.147" v="344" actId="20577"/>
          <ac:spMkLst>
            <pc:docMk/>
            <pc:sldMk cId="1895281914" sldId="366"/>
            <ac:spMk id="15" creationId="{00000000-0000-0000-0000-000000000000}"/>
          </ac:spMkLst>
        </pc:spChg>
      </pc:sldChg>
      <pc:sldChg chg="modSp add replId">
        <pc:chgData name="Duc Phong Le" userId="S::dlee5@unb.ca::cfaab7a4-7f3e-4061-a386-17237c95d22c" providerId="AD" clId="Web-{838A3D4A-6034-75C3-DBED-7A833EDA0018}" dt="2019-08-01T13:20:54.116" v="362" actId="20577"/>
        <pc:sldMkLst>
          <pc:docMk/>
          <pc:sldMk cId="664190665" sldId="367"/>
        </pc:sldMkLst>
        <pc:spChg chg="mod">
          <ac:chgData name="Duc Phong Le" userId="S::dlee5@unb.ca::cfaab7a4-7f3e-4061-a386-17237c95d22c" providerId="AD" clId="Web-{838A3D4A-6034-75C3-DBED-7A833EDA0018}" dt="2019-08-01T13:20:54.116" v="362" actId="20577"/>
          <ac:spMkLst>
            <pc:docMk/>
            <pc:sldMk cId="664190665" sldId="367"/>
            <ac:spMk id="4" creationId="{00000000-0000-0000-0000-000000000000}"/>
          </ac:spMkLst>
        </pc:spChg>
      </pc:sldChg>
      <pc:sldChg chg="modSp add replId">
        <pc:chgData name="Duc Phong Le" userId="S::dlee5@unb.ca::cfaab7a4-7f3e-4061-a386-17237c95d22c" providerId="AD" clId="Web-{838A3D4A-6034-75C3-DBED-7A833EDA0018}" dt="2019-08-01T13:23:10.927" v="410" actId="20577"/>
        <pc:sldMkLst>
          <pc:docMk/>
          <pc:sldMk cId="1628026050" sldId="368"/>
        </pc:sldMkLst>
        <pc:spChg chg="mod">
          <ac:chgData name="Duc Phong Le" userId="S::dlee5@unb.ca::cfaab7a4-7f3e-4061-a386-17237c95d22c" providerId="AD" clId="Web-{838A3D4A-6034-75C3-DBED-7A833EDA0018}" dt="2019-08-01T13:22:29.568" v="367" actId="20577"/>
          <ac:spMkLst>
            <pc:docMk/>
            <pc:sldMk cId="1628026050" sldId="368"/>
            <ac:spMk id="4" creationId="{00000000-0000-0000-0000-000000000000}"/>
          </ac:spMkLst>
        </pc:spChg>
        <pc:spChg chg="mod">
          <ac:chgData name="Duc Phong Le" userId="S::dlee5@unb.ca::cfaab7a4-7f3e-4061-a386-17237c95d22c" providerId="AD" clId="Web-{838A3D4A-6034-75C3-DBED-7A833EDA0018}" dt="2019-08-01T13:23:10.927" v="410" actId="20577"/>
          <ac:spMkLst>
            <pc:docMk/>
            <pc:sldMk cId="1628026050" sldId="368"/>
            <ac:spMk id="15" creationId="{00000000-0000-0000-0000-000000000000}"/>
          </ac:spMkLst>
        </pc:spChg>
      </pc:sldChg>
    </pc:docChg>
  </pc:docChgLst>
  <pc:docChgLst>
    <pc:chgData name="Duc Phong Le" userId="S::dlee5@unb.ca::cfaab7a4-7f3e-4061-a386-17237c95d22c" providerId="AD" clId="Web-{66670471-17C4-1254-01EE-D849E125810A}"/>
    <pc:docChg chg="addSld modSld sldOrd">
      <pc:chgData name="Duc Phong Le" userId="S::dlee5@unb.ca::cfaab7a4-7f3e-4061-a386-17237c95d22c" providerId="AD" clId="Web-{66670471-17C4-1254-01EE-D849E125810A}" dt="2019-08-08T20:59:11.539" v="757" actId="20577"/>
      <pc:docMkLst>
        <pc:docMk/>
      </pc:docMkLst>
      <pc:sldChg chg="addSp modSp">
        <pc:chgData name="Duc Phong Le" userId="S::dlee5@unb.ca::cfaab7a4-7f3e-4061-a386-17237c95d22c" providerId="AD" clId="Web-{66670471-17C4-1254-01EE-D849E125810A}" dt="2019-08-08T19:42:51.449" v="85" actId="1076"/>
        <pc:sldMkLst>
          <pc:docMk/>
          <pc:sldMk cId="1895281914" sldId="366"/>
        </pc:sldMkLst>
        <pc:spChg chg="mod">
          <ac:chgData name="Duc Phong Le" userId="S::dlee5@unb.ca::cfaab7a4-7f3e-4061-a386-17237c95d22c" providerId="AD" clId="Web-{66670471-17C4-1254-01EE-D849E125810A}" dt="2019-08-08T19:33:24.212" v="8" actId="20577"/>
          <ac:spMkLst>
            <pc:docMk/>
            <pc:sldMk cId="1895281914" sldId="366"/>
            <ac:spMk id="4" creationId="{00000000-0000-0000-0000-000000000000}"/>
          </ac:spMkLst>
        </pc:spChg>
        <pc:spChg chg="mod">
          <ac:chgData name="Duc Phong Le" userId="S::dlee5@unb.ca::cfaab7a4-7f3e-4061-a386-17237c95d22c" providerId="AD" clId="Web-{66670471-17C4-1254-01EE-D849E125810A}" dt="2019-08-08T19:42:44.511" v="81" actId="20577"/>
          <ac:spMkLst>
            <pc:docMk/>
            <pc:sldMk cId="1895281914" sldId="366"/>
            <ac:spMk id="15" creationId="{00000000-0000-0000-0000-000000000000}"/>
          </ac:spMkLst>
        </pc:spChg>
        <pc:picChg chg="add mod">
          <ac:chgData name="Duc Phong Le" userId="S::dlee5@unb.ca::cfaab7a4-7f3e-4061-a386-17237c95d22c" providerId="AD" clId="Web-{66670471-17C4-1254-01EE-D849E125810A}" dt="2019-08-08T19:42:51.449" v="85" actId="1076"/>
          <ac:picMkLst>
            <pc:docMk/>
            <pc:sldMk cId="1895281914" sldId="366"/>
            <ac:picMk id="2" creationId="{BFBC130C-B363-46D3-91CE-76D717E59289}"/>
          </ac:picMkLst>
        </pc:picChg>
      </pc:sldChg>
      <pc:sldChg chg="addSp delSp modSp add mod replId modClrScheme chgLayout">
        <pc:chgData name="Duc Phong Le" userId="S::dlee5@unb.ca::cfaab7a4-7f3e-4061-a386-17237c95d22c" providerId="AD" clId="Web-{66670471-17C4-1254-01EE-D849E125810A}" dt="2019-08-08T20:25:53.596" v="318" actId="20577"/>
        <pc:sldMkLst>
          <pc:docMk/>
          <pc:sldMk cId="3223276572" sldId="369"/>
        </pc:sldMkLst>
        <pc:spChg chg="add del mod ord">
          <ac:chgData name="Duc Phong Le" userId="S::dlee5@unb.ca::cfaab7a4-7f3e-4061-a386-17237c95d22c" providerId="AD" clId="Web-{66670471-17C4-1254-01EE-D849E125810A}" dt="2019-08-08T19:46:47.731" v="102"/>
          <ac:spMkLst>
            <pc:docMk/>
            <pc:sldMk cId="3223276572" sldId="369"/>
            <ac:spMk id="2" creationId="{918CEBF7-CACC-45D0-A131-414428FCE034}"/>
          </ac:spMkLst>
        </pc:spChg>
        <pc:spChg chg="add mod ord">
          <ac:chgData name="Duc Phong Le" userId="S::dlee5@unb.ca::cfaab7a4-7f3e-4061-a386-17237c95d22c" providerId="AD" clId="Web-{66670471-17C4-1254-01EE-D849E125810A}" dt="2019-08-08T20:25:26.361" v="299" actId="20577"/>
          <ac:spMkLst>
            <pc:docMk/>
            <pc:sldMk cId="3223276572" sldId="369"/>
            <ac:spMk id="3" creationId="{06B49089-C37C-4B7A-9A69-B6A6F6F3117E}"/>
          </ac:spMkLst>
        </pc:spChg>
        <pc:spChg chg="mod">
          <ac:chgData name="Duc Phong Le" userId="S::dlee5@unb.ca::cfaab7a4-7f3e-4061-a386-17237c95d22c" providerId="AD" clId="Web-{66670471-17C4-1254-01EE-D849E125810A}" dt="2019-08-08T19:45:45.293" v="95" actId="20577"/>
          <ac:spMkLst>
            <pc:docMk/>
            <pc:sldMk cId="3223276572" sldId="369"/>
            <ac:spMk id="4" creationId="{00000000-0000-0000-0000-000000000000}"/>
          </ac:spMkLst>
        </pc:spChg>
        <pc:spChg chg="add del mod ord">
          <ac:chgData name="Duc Phong Le" userId="S::dlee5@unb.ca::cfaab7a4-7f3e-4061-a386-17237c95d22c" providerId="AD" clId="Web-{66670471-17C4-1254-01EE-D849E125810A}" dt="2019-08-08T19:47:06.247" v="106"/>
          <ac:spMkLst>
            <pc:docMk/>
            <pc:sldMk cId="3223276572" sldId="369"/>
            <ac:spMk id="5" creationId="{012B8668-2E7E-4912-9E6B-1210F8588331}"/>
          </ac:spMkLst>
        </pc:spChg>
        <pc:spChg chg="add mod ord">
          <ac:chgData name="Duc Phong Le" userId="S::dlee5@unb.ca::cfaab7a4-7f3e-4061-a386-17237c95d22c" providerId="AD" clId="Web-{66670471-17C4-1254-01EE-D849E125810A}" dt="2019-08-08T20:25:53.596" v="318" actId="20577"/>
          <ac:spMkLst>
            <pc:docMk/>
            <pc:sldMk cId="3223276572" sldId="369"/>
            <ac:spMk id="6" creationId="{D751E1DD-2CCA-48B9-981A-464B2DD704C2}"/>
          </ac:spMkLst>
        </pc:spChg>
        <pc:spChg chg="add del mod">
          <ac:chgData name="Duc Phong Le" userId="S::dlee5@unb.ca::cfaab7a4-7f3e-4061-a386-17237c95d22c" providerId="AD" clId="Web-{66670471-17C4-1254-01EE-D849E125810A}" dt="2019-08-08T19:47:04.246" v="105"/>
          <ac:spMkLst>
            <pc:docMk/>
            <pc:sldMk cId="3223276572" sldId="369"/>
            <ac:spMk id="8" creationId="{DC0BBDB9-D39F-43C6-B3B8-20B192EDB82E}"/>
          </ac:spMkLst>
        </pc:spChg>
        <pc:spChg chg="del mod ord">
          <ac:chgData name="Duc Phong Le" userId="S::dlee5@unb.ca::cfaab7a4-7f3e-4061-a386-17237c95d22c" providerId="AD" clId="Web-{66670471-17C4-1254-01EE-D849E125810A}" dt="2019-08-08T19:46:52.403" v="103"/>
          <ac:spMkLst>
            <pc:docMk/>
            <pc:sldMk cId="3223276572" sldId="369"/>
            <ac:spMk id="15" creationId="{00000000-0000-0000-0000-000000000000}"/>
          </ac:spMkLst>
        </pc:spChg>
        <pc:picChg chg="add mod">
          <ac:chgData name="Duc Phong Le" userId="S::dlee5@unb.ca::cfaab7a4-7f3e-4061-a386-17237c95d22c" providerId="AD" clId="Web-{66670471-17C4-1254-01EE-D849E125810A}" dt="2019-08-08T19:48:32.731" v="144" actId="1076"/>
          <ac:picMkLst>
            <pc:docMk/>
            <pc:sldMk cId="3223276572" sldId="369"/>
            <ac:picMk id="9" creationId="{784D025B-6F37-415C-AE87-30E35156A697}"/>
          </ac:picMkLst>
        </pc:picChg>
        <pc:picChg chg="add mod">
          <ac:chgData name="Duc Phong Le" userId="S::dlee5@unb.ca::cfaab7a4-7f3e-4061-a386-17237c95d22c" providerId="AD" clId="Web-{66670471-17C4-1254-01EE-D849E125810A}" dt="2019-08-08T19:48:37.137" v="145" actId="14100"/>
          <ac:picMkLst>
            <pc:docMk/>
            <pc:sldMk cId="3223276572" sldId="369"/>
            <ac:picMk id="11" creationId="{342643DD-010D-4830-8E43-96592B4BBB2B}"/>
          </ac:picMkLst>
        </pc:picChg>
      </pc:sldChg>
      <pc:sldChg chg="modSp add replId">
        <pc:chgData name="Duc Phong Le" userId="S::dlee5@unb.ca::cfaab7a4-7f3e-4061-a386-17237c95d22c" providerId="AD" clId="Web-{66670471-17C4-1254-01EE-D849E125810A}" dt="2019-08-08T20:59:11.539" v="757" actId="20577"/>
        <pc:sldMkLst>
          <pc:docMk/>
          <pc:sldMk cId="3551068169" sldId="370"/>
        </pc:sldMkLst>
        <pc:spChg chg="mod">
          <ac:chgData name="Duc Phong Le" userId="S::dlee5@unb.ca::cfaab7a4-7f3e-4061-a386-17237c95d22c" providerId="AD" clId="Web-{66670471-17C4-1254-01EE-D849E125810A}" dt="2019-08-08T20:52:06.291" v="572" actId="20577"/>
          <ac:spMkLst>
            <pc:docMk/>
            <pc:sldMk cId="3551068169" sldId="370"/>
            <ac:spMk id="4" creationId="{00000000-0000-0000-0000-000000000000}"/>
          </ac:spMkLst>
        </pc:spChg>
        <pc:spChg chg="mod">
          <ac:chgData name="Duc Phong Le" userId="S::dlee5@unb.ca::cfaab7a4-7f3e-4061-a386-17237c95d22c" providerId="AD" clId="Web-{66670471-17C4-1254-01EE-D849E125810A}" dt="2019-08-08T20:59:11.539" v="757" actId="20577"/>
          <ac:spMkLst>
            <pc:docMk/>
            <pc:sldMk cId="3551068169" sldId="370"/>
            <ac:spMk id="15" creationId="{00000000-0000-0000-0000-000000000000}"/>
          </ac:spMkLst>
        </pc:spChg>
      </pc:sldChg>
      <pc:sldChg chg="addSp delSp modSp add ord replId">
        <pc:chgData name="Duc Phong Le" userId="S::dlee5@unb.ca::cfaab7a4-7f3e-4061-a386-17237c95d22c" providerId="AD" clId="Web-{66670471-17C4-1254-01EE-D849E125810A}" dt="2019-08-08T20:50:56.978" v="562"/>
        <pc:sldMkLst>
          <pc:docMk/>
          <pc:sldMk cId="838073271" sldId="371"/>
        </pc:sldMkLst>
        <pc:spChg chg="add mod">
          <ac:chgData name="Duc Phong Le" userId="S::dlee5@unb.ca::cfaab7a4-7f3e-4061-a386-17237c95d22c" providerId="AD" clId="Web-{66670471-17C4-1254-01EE-D849E125810A}" dt="2019-08-08T20:50:51.478" v="560"/>
          <ac:spMkLst>
            <pc:docMk/>
            <pc:sldMk cId="838073271" sldId="371"/>
            <ac:spMk id="2" creationId="{83A6432C-40F0-4CFD-AD30-C850DD978450}"/>
          </ac:spMkLst>
        </pc:spChg>
        <pc:spChg chg="add del mod">
          <ac:chgData name="Duc Phong Le" userId="S::dlee5@unb.ca::cfaab7a4-7f3e-4061-a386-17237c95d22c" providerId="AD" clId="Web-{66670471-17C4-1254-01EE-D849E125810A}" dt="2019-08-08T20:30:53.644" v="367"/>
          <ac:spMkLst>
            <pc:docMk/>
            <pc:sldMk cId="838073271" sldId="371"/>
            <ac:spMk id="2" creationId="{930BBC0C-98D2-417E-A26E-34EEB0B73BC3}"/>
          </ac:spMkLst>
        </pc:spChg>
        <pc:spChg chg="add mod">
          <ac:chgData name="Duc Phong Le" userId="S::dlee5@unb.ca::cfaab7a4-7f3e-4061-a386-17237c95d22c" providerId="AD" clId="Web-{66670471-17C4-1254-01EE-D849E125810A}" dt="2019-08-08T20:31:06.050" v="370" actId="1076"/>
          <ac:spMkLst>
            <pc:docMk/>
            <pc:sldMk cId="838073271" sldId="371"/>
            <ac:spMk id="3" creationId="{E1F4376A-2755-405B-88D3-DF92E90477BA}"/>
          </ac:spMkLst>
        </pc:spChg>
        <pc:spChg chg="mod">
          <ac:chgData name="Duc Phong Le" userId="S::dlee5@unb.ca::cfaab7a4-7f3e-4061-a386-17237c95d22c" providerId="AD" clId="Web-{66670471-17C4-1254-01EE-D849E125810A}" dt="2019-08-08T20:26:28.190" v="330" actId="20577"/>
          <ac:spMkLst>
            <pc:docMk/>
            <pc:sldMk cId="838073271" sldId="371"/>
            <ac:spMk id="4" creationId="{00000000-0000-0000-0000-000000000000}"/>
          </ac:spMkLst>
        </pc:spChg>
        <pc:spChg chg="add mod">
          <ac:chgData name="Duc Phong Le" userId="S::dlee5@unb.ca::cfaab7a4-7f3e-4061-a386-17237c95d22c" providerId="AD" clId="Web-{66670471-17C4-1254-01EE-D849E125810A}" dt="2019-08-08T20:50:54.431" v="561"/>
          <ac:spMkLst>
            <pc:docMk/>
            <pc:sldMk cId="838073271" sldId="371"/>
            <ac:spMk id="5" creationId="{6B83AA38-3EE3-4E09-9AD2-D27576C8ABA7}"/>
          </ac:spMkLst>
        </pc:spChg>
        <pc:spChg chg="add mod">
          <ac:chgData name="Duc Phong Le" userId="S::dlee5@unb.ca::cfaab7a4-7f3e-4061-a386-17237c95d22c" providerId="AD" clId="Web-{66670471-17C4-1254-01EE-D849E125810A}" dt="2019-08-08T20:33:46.129" v="515" actId="1076"/>
          <ac:spMkLst>
            <pc:docMk/>
            <pc:sldMk cId="838073271" sldId="371"/>
            <ac:spMk id="6" creationId="{77DD2179-D8A2-45CF-8992-1EB2ECE3ADA2}"/>
          </ac:spMkLst>
        </pc:spChg>
        <pc:spChg chg="add mod">
          <ac:chgData name="Duc Phong Le" userId="S::dlee5@unb.ca::cfaab7a4-7f3e-4061-a386-17237c95d22c" providerId="AD" clId="Web-{66670471-17C4-1254-01EE-D849E125810A}" dt="2019-08-08T20:33:49.441" v="516" actId="1076"/>
          <ac:spMkLst>
            <pc:docMk/>
            <pc:sldMk cId="838073271" sldId="371"/>
            <ac:spMk id="7" creationId="{0E23FFF1-DCE5-4799-9A4D-7864C47EC436}"/>
          </ac:spMkLst>
        </pc:spChg>
        <pc:spChg chg="add mod">
          <ac:chgData name="Duc Phong Le" userId="S::dlee5@unb.ca::cfaab7a4-7f3e-4061-a386-17237c95d22c" providerId="AD" clId="Web-{66670471-17C4-1254-01EE-D849E125810A}" dt="2019-08-08T20:34:13.894" v="543" actId="20577"/>
          <ac:spMkLst>
            <pc:docMk/>
            <pc:sldMk cId="838073271" sldId="371"/>
            <ac:spMk id="8" creationId="{9F593B8C-D411-4ADE-A4E6-726A1C9A66C4}"/>
          </ac:spMkLst>
        </pc:spChg>
        <pc:spChg chg="add mod">
          <ac:chgData name="Duc Phong Le" userId="S::dlee5@unb.ca::cfaab7a4-7f3e-4061-a386-17237c95d22c" providerId="AD" clId="Web-{66670471-17C4-1254-01EE-D849E125810A}" dt="2019-08-08T20:50:56.978" v="562"/>
          <ac:spMkLst>
            <pc:docMk/>
            <pc:sldMk cId="838073271" sldId="371"/>
            <ac:spMk id="9" creationId="{DB0C4497-0A7E-4045-8A70-186387436C2E}"/>
          </ac:spMkLst>
        </pc:spChg>
        <pc:spChg chg="del mod">
          <ac:chgData name="Duc Phong Le" userId="S::dlee5@unb.ca::cfaab7a4-7f3e-4061-a386-17237c95d22c" providerId="AD" clId="Web-{66670471-17C4-1254-01EE-D849E125810A}" dt="2019-08-08T20:27:32.174" v="335"/>
          <ac:spMkLst>
            <pc:docMk/>
            <pc:sldMk cId="838073271" sldId="371"/>
            <ac:spMk id="15" creationId="{00000000-0000-0000-0000-000000000000}"/>
          </ac:spMkLst>
        </pc:spChg>
      </pc:sldChg>
      <pc:sldChg chg="add replId">
        <pc:chgData name="Duc Phong Le" userId="S::dlee5@unb.ca::cfaab7a4-7f3e-4061-a386-17237c95d22c" providerId="AD" clId="Web-{66670471-17C4-1254-01EE-D849E125810A}" dt="2019-08-08T20:51:40.666" v="563"/>
        <pc:sldMkLst>
          <pc:docMk/>
          <pc:sldMk cId="576454809" sldId="372"/>
        </pc:sldMkLst>
      </pc:sldChg>
    </pc:docChg>
  </pc:docChgLst>
  <pc:docChgLst>
    <pc:chgData name="Duc Phong Le" userId="S::dlee5@unb.ca::cfaab7a4-7f3e-4061-a386-17237c95d22c" providerId="AD" clId="Web-{FA713B47-88AE-462D-9104-693CF2CE1280}"/>
    <pc:docChg chg="modSld">
      <pc:chgData name="Duc Phong Le" userId="S::dlee5@unb.ca::cfaab7a4-7f3e-4061-a386-17237c95d22c" providerId="AD" clId="Web-{FA713B47-88AE-462D-9104-693CF2CE1280}" dt="2019-08-20T21:49:20.735" v="0"/>
      <pc:docMkLst>
        <pc:docMk/>
      </pc:docMkLst>
      <pc:sldChg chg="mod modShow">
        <pc:chgData name="Duc Phong Le" userId="S::dlee5@unb.ca::cfaab7a4-7f3e-4061-a386-17237c95d22c" providerId="AD" clId="Web-{FA713B47-88AE-462D-9104-693CF2CE1280}" dt="2019-08-20T21:49:20.735" v="0"/>
        <pc:sldMkLst>
          <pc:docMk/>
          <pc:sldMk cId="838073271" sldId="3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1027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09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6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57950" y="483618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83618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457950" y="483618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457950" y="483618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457950" y="484000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457950" y="483618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457950" y="484000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4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01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943092" y="483618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186458" y="1131038"/>
            <a:ext cx="6771084" cy="2881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algn="ctr"/>
            <a:r>
              <a:rPr lang="en-US" sz="3200" b="1" dirty="0">
                <a:ea typeface="Calibri"/>
              </a:rPr>
              <a:t>A New Multisignature Scheme with Public Key Aggregation for Blockchain</a:t>
            </a:r>
            <a:endParaRPr lang="en-CA" sz="3200" b="1" dirty="0">
              <a:ea typeface="Calibri"/>
            </a:endParaRPr>
          </a:p>
          <a:p>
            <a:pPr algn="ctr"/>
            <a:endParaRPr lang="en-CA" altLang="zh-CN" sz="36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2000" u="sng" dirty="0">
                <a:solidFill>
                  <a:schemeClr val="dk1"/>
                </a:solidFill>
                <a:latin typeface="Calibri"/>
                <a:cs typeface="Calibri"/>
              </a:rPr>
              <a:t>Duc-Phong Le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</a:rPr>
              <a:t>Guomin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</a:rPr>
              <a:t> Yang, Ali 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</a:rPr>
              <a:t>Ghorbani</a:t>
            </a:r>
            <a:endParaRPr lang="en-US" dirty="0">
              <a:solidFill>
                <a:schemeClr val="dk1"/>
              </a:solidFill>
            </a:endParaRP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PST'19 </a:t>
            </a:r>
          </a:p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August 28, 2019, Fredericton</a:t>
            </a:r>
            <a:endParaRPr lang="en-US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 dirty="0"/>
              <a:t>Decisional Diffie-Hellman (DDH) Assumption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36265" y="2151934"/>
            <a:ext cx="8037148" cy="2405644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Cyclic group </a:t>
            </a:r>
            <a:r>
              <a:rPr lang="en-US" i="1" dirty="0">
                <a:solidFill>
                  <a:schemeClr val="tx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 could be defined over integers (multiplicative group) or EC points (additive group)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DDH is considered to be a stronger assumption than Discrete Logarithm (DL) assumption as there are groups (e.g., GDH groups) in which DDH is easy but DL is still hard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However, for a variety of groups, DDH is equivalent to DL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71D7213-D171-4859-8CAF-75DAF95A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416"/>
            <a:ext cx="2167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G">
            <a:extLst>
              <a:ext uri="{FF2B5EF4-FFF2-40B4-BE49-F238E27FC236}">
                <a16:creationId xmlns="" xmlns:a16="http://schemas.microsoft.com/office/drawing/2014/main" id="{98201F4D-2533-4661-9E1D-18556ADD6E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65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G">
            <a:extLst>
              <a:ext uri="{FF2B5EF4-FFF2-40B4-BE49-F238E27FC236}">
                <a16:creationId xmlns="" xmlns:a16="http://schemas.microsoft.com/office/drawing/2014/main" id="{7D2987A2-583D-49D8-B102-E5E48BC69A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5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(g^{a},g^{b},z)">
            <a:extLst>
              <a:ext uri="{FF2B5EF4-FFF2-40B4-BE49-F238E27FC236}">
                <a16:creationId xmlns="" xmlns:a16="http://schemas.microsoft.com/office/drawing/2014/main" id="{7100B946-3DDA-44E7-AB4A-C1CF8EEA6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6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z=g^{ab}">
            <a:extLst>
              <a:ext uri="{FF2B5EF4-FFF2-40B4-BE49-F238E27FC236}">
                <a16:creationId xmlns="" xmlns:a16="http://schemas.microsoft.com/office/drawing/2014/main" id="{471DBFE3-58F8-4B17-8640-D3E6F5840A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82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{\displaystyle \log _{g}}">
            <a:extLst>
              <a:ext uri="{FF2B5EF4-FFF2-40B4-BE49-F238E27FC236}">
                <a16:creationId xmlns="" xmlns:a16="http://schemas.microsoft.com/office/drawing/2014/main" id="{0304F9E0-0E27-4217-AEF6-BCAC21AB98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14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g^{a}">
            <a:extLst>
              <a:ext uri="{FF2B5EF4-FFF2-40B4-BE49-F238E27FC236}">
                <a16:creationId xmlns="" xmlns:a16="http://schemas.microsoft.com/office/drawing/2014/main" id="{8C8421D1-08EB-4950-A311-8AE6CD529D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z">
            <a:extLst>
              <a:ext uri="{FF2B5EF4-FFF2-40B4-BE49-F238E27FC236}">
                <a16:creationId xmlns="" xmlns:a16="http://schemas.microsoft.com/office/drawing/2014/main" id="{BB92B2F3-F1DE-4564-BD38-8B63E68F10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714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9" descr="(g^{b})^{a}">
            <a:extLst>
              <a:ext uri="{FF2B5EF4-FFF2-40B4-BE49-F238E27FC236}">
                <a16:creationId xmlns="" xmlns:a16="http://schemas.microsoft.com/office/drawing/2014/main" id="{FC101D0D-6068-47BD-AFFB-11C1D29E3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34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D03A0427-F80F-4997-801E-4D7DE24D0951}"/>
              </a:ext>
            </a:extLst>
          </p:cNvPr>
          <p:cNvSpPr/>
          <p:nvPr/>
        </p:nvSpPr>
        <p:spPr>
          <a:xfrm>
            <a:off x="628650" y="1094556"/>
            <a:ext cx="7944763" cy="680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a </a:t>
            </a:r>
            <a:r>
              <a:rPr lang="en-US" u="sng" dirty="0"/>
              <a:t>cyclic group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 of </a:t>
            </a:r>
            <a:r>
              <a:rPr lang="en-US" u="sng" dirty="0"/>
              <a:t>order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, with </a:t>
            </a:r>
            <a:r>
              <a:rPr lang="en-US" u="sng" dirty="0"/>
              <a:t>generator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. The DDH assumption states that, given 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 an 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, where </a:t>
            </a:r>
            <a:r>
              <a:rPr lang="en-US" i="1" dirty="0"/>
              <a:t>a, b</a:t>
            </a:r>
            <a:r>
              <a:rPr lang="en-US" dirty="0"/>
              <a:t> randomly chosen from </a:t>
            </a:r>
            <a:r>
              <a:rPr lang="en-US" i="1" dirty="0" err="1"/>
              <a:t>Z</a:t>
            </a:r>
            <a:r>
              <a:rPr lang="en-US" i="1" baseline="-25000" dirty="0" err="1"/>
              <a:t>q</a:t>
            </a:r>
            <a:r>
              <a:rPr lang="en-US" dirty="0"/>
              <a:t>, the value </a:t>
            </a:r>
            <a:r>
              <a:rPr lang="en-US" i="1" dirty="0"/>
              <a:t>g</a:t>
            </a:r>
            <a:r>
              <a:rPr lang="en-US" i="1" baseline="30000" dirty="0"/>
              <a:t>ab</a:t>
            </a:r>
            <a:r>
              <a:rPr lang="en-US" dirty="0"/>
              <a:t> looks like a </a:t>
            </a:r>
            <a:r>
              <a:rPr lang="en-US" u="sng" dirty="0"/>
              <a:t>random element</a:t>
            </a:r>
            <a:r>
              <a:rPr lang="en-US" dirty="0"/>
              <a:t> in </a:t>
            </a:r>
            <a:r>
              <a:rPr lang="en-US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66988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 dirty="0"/>
              <a:t>DDH-based </a:t>
            </a:r>
            <a:r>
              <a:rPr lang="en-CA" sz="2800" b="1" dirty="0" err="1"/>
              <a:t>Multisignatures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8893B6F1-D217-456E-A349-68B0DE6E6D9E}"/>
                  </a:ext>
                </a:extLst>
              </p:cNvPr>
              <p:cNvSpPr/>
              <p:nvPr/>
            </p:nvSpPr>
            <p:spPr>
              <a:xfrm>
                <a:off x="457110" y="1010568"/>
                <a:ext cx="8229330" cy="813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Parameter generation</a:t>
                </a:r>
                <a:r>
                  <a:rPr lang="en-US" dirty="0">
                    <a:solidFill>
                      <a:schemeClr val="tx1"/>
                    </a:solidFill>
                  </a:rPr>
                  <a:t>: Given a group </a:t>
                </a:r>
                <a:r>
                  <a:rPr lang="en-US" i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 of order </a:t>
                </a:r>
                <a:r>
                  <a:rPr lang="en-US" i="1" dirty="0">
                    <a:solidFill>
                      <a:schemeClr val="tx1"/>
                    </a:solidFill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</a:rPr>
                  <a:t>, a trusted center chooses a generator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 random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hash functions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H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com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H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agg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H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sig</a:t>
                </a:r>
                <a:endParaRPr lang="en-US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93B6F1-D217-456E-A349-68B0DE6E6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0" y="1010568"/>
                <a:ext cx="8229330" cy="813546"/>
              </a:xfrm>
              <a:prstGeom prst="rect">
                <a:avLst/>
              </a:prstGeom>
              <a:blipFill>
                <a:blip r:embed="rId2"/>
                <a:stretch>
                  <a:fillRect l="-7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80292FD2-413E-4C59-B890-2F0A4C97058E}"/>
                  </a:ext>
                </a:extLst>
              </p:cNvPr>
              <p:cNvSpPr/>
              <p:nvPr/>
            </p:nvSpPr>
            <p:spPr>
              <a:xfrm>
                <a:off x="457110" y="2234253"/>
                <a:ext cx="8229330" cy="840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Key generation</a:t>
                </a:r>
                <a:r>
                  <a:rPr lang="en-US" dirty="0">
                    <a:solidFill>
                      <a:schemeClr val="tx1"/>
                    </a:solidFill>
                  </a:rPr>
                  <a:t>: Each user picks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private key, corresponding public keys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0292FD2-413E-4C59-B890-2F0A4C97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0" y="2234253"/>
                <a:ext cx="8229330" cy="840442"/>
              </a:xfrm>
              <a:prstGeom prst="rect">
                <a:avLst/>
              </a:prstGeom>
              <a:blipFill>
                <a:blip r:embed="rId3"/>
                <a:stretch>
                  <a:fillRect l="-7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05049B3-20E3-4F54-BBBE-7DBEEA42BE7F}"/>
              </a:ext>
            </a:extLst>
          </p:cNvPr>
          <p:cNvSpPr/>
          <p:nvPr/>
        </p:nvSpPr>
        <p:spPr>
          <a:xfrm>
            <a:off x="457110" y="3496236"/>
            <a:ext cx="8229330" cy="108248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Key aggregation</a:t>
            </a:r>
            <a:r>
              <a:rPr lang="en-US" dirty="0">
                <a:solidFill>
                  <a:schemeClr val="tx1"/>
                </a:solidFill>
              </a:rPr>
              <a:t>: Given </a:t>
            </a:r>
            <a:r>
              <a:rPr lang="en-US" i="1" dirty="0">
                <a:solidFill>
                  <a:schemeClr val="tx1"/>
                </a:solidFill>
              </a:rPr>
              <a:t>L = {pk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 …, </a:t>
            </a:r>
            <a:r>
              <a:rPr lang="en-US" i="1" dirty="0" err="1">
                <a:solidFill>
                  <a:schemeClr val="tx1"/>
                </a:solidFill>
              </a:rPr>
              <a:t>pk</a:t>
            </a:r>
            <a:r>
              <a:rPr lang="en-US" i="1" baseline="-25000" dirty="0" err="1">
                <a:solidFill>
                  <a:schemeClr val="tx1"/>
                </a:solidFill>
              </a:rPr>
              <a:t>n</a:t>
            </a:r>
            <a:r>
              <a:rPr lang="en-US" i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, aggregated public keys are computed:</a:t>
            </a:r>
          </a:p>
          <a:p>
            <a:endParaRPr lang="en-US" i="1" baseline="-25000" dirty="0">
              <a:solidFill>
                <a:schemeClr val="tx1"/>
              </a:solidFill>
            </a:endParaRPr>
          </a:p>
          <a:p>
            <a:r>
              <a:rPr lang="en-US" i="1" baseline="-25000" dirty="0">
                <a:solidFill>
                  <a:schemeClr val="tx1"/>
                </a:solidFill>
              </a:rPr>
              <a:t>				</a:t>
            </a:r>
          </a:p>
          <a:p>
            <a:r>
              <a:rPr lang="en-US" i="1" baseline="-25000" dirty="0">
                <a:solidFill>
                  <a:schemeClr val="tx1"/>
                </a:solidFill>
              </a:rPr>
              <a:t>				and </a:t>
            </a:r>
          </a:p>
          <a:p>
            <a:endParaRPr lang="en-US" i="1" baseline="-25000" dirty="0">
              <a:solidFill>
                <a:schemeClr val="tx1"/>
              </a:solidFill>
            </a:endParaRPr>
          </a:p>
          <a:p>
            <a:endParaRPr lang="en-US" i="1" baseline="-25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EAE04D-42E6-427D-9F9C-A03CD5A0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83" y="3952526"/>
            <a:ext cx="1662953" cy="537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1EE5C2D-47EF-4C2E-AB15-C2B9BA6B7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306" y="3945612"/>
            <a:ext cx="1662953" cy="5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9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/>
              <a:t>DDH-based </a:t>
            </a:r>
            <a:r>
              <a:rPr lang="en-CA" sz="2800" b="1" err="1"/>
              <a:t>Multisignatures</a:t>
            </a:r>
            <a:endParaRPr lang="en-US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8893B6F1-D217-456E-A349-68B0DE6E6D9E}"/>
                  </a:ext>
                </a:extLst>
              </p:cNvPr>
              <p:cNvSpPr/>
              <p:nvPr/>
            </p:nvSpPr>
            <p:spPr>
              <a:xfrm>
                <a:off x="457110" y="826994"/>
                <a:ext cx="8229330" cy="27633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Signature generation</a:t>
                </a:r>
                <a:r>
                  <a:rPr lang="en-US" dirty="0">
                    <a:solidFill>
                      <a:schemeClr val="tx1"/>
                    </a:solidFill>
                  </a:rPr>
                  <a:t>: consists of 3 rounds</a:t>
                </a:r>
              </a:p>
              <a:p>
                <a:endParaRPr lang="en-US" u="sng" baseline="-25000" dirty="0">
                  <a:solidFill>
                    <a:schemeClr val="tx1"/>
                  </a:solidFill>
                </a:endParaRPr>
              </a:p>
              <a:p>
                <a:r>
                  <a:rPr lang="en-US" u="sng" baseline="-25000" dirty="0">
                    <a:solidFill>
                      <a:schemeClr val="tx1"/>
                    </a:solidFill>
                  </a:rPr>
                  <a:t>Round 1: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 - Each user picks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, computes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,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, then 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>
                  <a:solidFill>
                    <a:schemeClr val="tx1"/>
                  </a:solidFill>
                </a:endParaRPr>
              </a:p>
              <a:p>
                <a:r>
                  <a:rPr lang="en-US" i="1" baseline="-25000" dirty="0">
                    <a:solidFill>
                      <a:schemeClr val="tx1"/>
                    </a:solidFill>
                  </a:rPr>
                  <a:t>                - 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to every other users</a:t>
                </a:r>
              </a:p>
              <a:p>
                <a:endParaRPr lang="en-US" i="1" baseline="-25000" dirty="0">
                  <a:solidFill>
                    <a:schemeClr val="tx1"/>
                  </a:solidFill>
                </a:endParaRPr>
              </a:p>
              <a:p>
                <a:r>
                  <a:rPr lang="en-US" u="sng" baseline="-25000" dirty="0">
                    <a:solidFill>
                      <a:schemeClr val="tx1"/>
                    </a:solidFill>
                  </a:rPr>
                  <a:t>Round 2: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 Each user receives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from user 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j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, then sends back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>
                  <a:solidFill>
                    <a:schemeClr val="tx1"/>
                  </a:solidFill>
                </a:endParaRPr>
              </a:p>
              <a:p>
                <a:endParaRPr lang="en-US" i="1" baseline="-25000" dirty="0">
                  <a:solidFill>
                    <a:schemeClr val="tx1"/>
                  </a:solidFill>
                </a:endParaRPr>
              </a:p>
              <a:p>
                <a:r>
                  <a:rPr lang="en-US" u="sng" baseline="-25000" dirty="0">
                    <a:solidFill>
                      <a:schemeClr val="tx1"/>
                    </a:solidFill>
                  </a:rPr>
                  <a:t>Round 3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: - Each user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will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, then computes: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and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>
                  <a:solidFill>
                    <a:schemeClr val="tx1"/>
                  </a:solidFill>
                </a:endParaRPr>
              </a:p>
              <a:p>
                <a:r>
                  <a:rPr lang="en-US" baseline="-25000" dirty="0">
                    <a:solidFill>
                      <a:schemeClr val="tx1"/>
                    </a:solidFill>
                  </a:rPr>
                  <a:t>                - computes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𝑎𝑔𝑔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, then queries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𝑎𝑝𝑘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𝑎𝑝𝑘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>
                  <a:solidFill>
                    <a:schemeClr val="tx1"/>
                  </a:solidFill>
                </a:endParaRPr>
              </a:p>
              <a:p>
                <a:r>
                  <a:rPr lang="en-US" baseline="-25000" dirty="0">
                    <a:solidFill>
                      <a:schemeClr val="tx1"/>
                    </a:solidFill>
                  </a:rPr>
                  <a:t>                - send to signer 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j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baseline="-25000" dirty="0">
                  <a:solidFill>
                    <a:schemeClr val="tx1"/>
                  </a:solidFill>
                </a:endParaRPr>
              </a:p>
              <a:p>
                <a:r>
                  <a:rPr lang="en-US" u="sng" baseline="-25000" dirty="0">
                    <a:solidFill>
                      <a:schemeClr val="tx1"/>
                    </a:solidFill>
                  </a:rPr>
                  <a:t>Multi-Signature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:  (c, s), where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93B6F1-D217-456E-A349-68B0DE6E6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0" y="826994"/>
                <a:ext cx="8229330" cy="2763370"/>
              </a:xfrm>
              <a:prstGeom prst="rect">
                <a:avLst/>
              </a:prstGeom>
              <a:blipFill>
                <a:blip r:embed="rId2"/>
                <a:stretch>
                  <a:fillRect l="-74" r="-273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80292FD2-413E-4C59-B890-2F0A4C97058E}"/>
                  </a:ext>
                </a:extLst>
              </p:cNvPr>
              <p:cNvSpPr/>
              <p:nvPr/>
            </p:nvSpPr>
            <p:spPr>
              <a:xfrm>
                <a:off x="457110" y="3821006"/>
                <a:ext cx="8229330" cy="840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Verification</a:t>
                </a:r>
                <a:r>
                  <a:rPr lang="en-US" dirty="0">
                    <a:solidFill>
                      <a:schemeClr val="tx1"/>
                    </a:solidFill>
                  </a:rPr>
                  <a:t>: Given a valid signature (c, s) and L, m, a verifier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𝑎𝑝𝑘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𝑎𝑝𝑘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check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𝑎𝑝𝑘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𝑎𝑝𝑘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0292FD2-413E-4C59-B890-2F0A4C97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0" y="3821006"/>
                <a:ext cx="8229330" cy="840442"/>
              </a:xfrm>
              <a:prstGeom prst="rect">
                <a:avLst/>
              </a:prstGeom>
              <a:blipFill>
                <a:blip r:embed="rId3"/>
                <a:stretch>
                  <a:fillRect l="-7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99DEFC3-0BAF-41BD-A0F8-C64C69E44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930" y="3187203"/>
            <a:ext cx="1280272" cy="24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 dirty="0"/>
              <a:t>Security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153561" y="842767"/>
            <a:ext cx="8361789" cy="3949949"/>
          </a:xfrm>
        </p:spPr>
        <p:txBody>
          <a:bodyPr/>
          <a:lstStyle/>
          <a:p>
            <a:pPr marL="228600" indent="0"/>
            <a:r>
              <a:rPr lang="en-US" b="1" dirty="0" smtClean="0">
                <a:solidFill>
                  <a:schemeClr val="tx1"/>
                </a:solidFill>
              </a:rPr>
              <a:t>Attack Scenario</a:t>
            </a:r>
          </a:p>
          <a:p>
            <a:pPr marL="5143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Attacker in collaboration with a honest user </a:t>
            </a:r>
            <a:r>
              <a:rPr lang="en-US" sz="1600" i="1" u="sng" dirty="0" smtClean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 to generate multi-signatures on some </a:t>
            </a:r>
            <a:r>
              <a:rPr lang="en-US" sz="1600" i="1" u="sng" dirty="0" smtClean="0">
                <a:solidFill>
                  <a:schemeClr val="tx1"/>
                </a:solidFill>
              </a:rPr>
              <a:t>adaptively chosen</a:t>
            </a:r>
            <a:r>
              <a:rPr lang="en-US" sz="1600" dirty="0" smtClean="0">
                <a:solidFill>
                  <a:schemeClr val="tx1"/>
                </a:solidFill>
              </a:rPr>
              <a:t> messages </a:t>
            </a:r>
            <a:r>
              <a:rPr lang="en-US" sz="1600" i="1" u="sng" dirty="0" smtClean="0">
                <a:solidFill>
                  <a:schemeClr val="tx1"/>
                </a:solidFill>
              </a:rPr>
              <a:t>m</a:t>
            </a:r>
          </a:p>
          <a:p>
            <a:pPr marL="5143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Then, attacker produces a new multi-signature on a new message </a:t>
            </a:r>
            <a:r>
              <a:rPr lang="en-US" sz="1600" i="1" u="sng" dirty="0" smtClean="0">
                <a:solidFill>
                  <a:schemeClr val="tx1"/>
                </a:solidFill>
              </a:rPr>
              <a:t>m’</a:t>
            </a:r>
            <a:r>
              <a:rPr lang="en-US" sz="1600" dirty="0" smtClean="0">
                <a:solidFill>
                  <a:schemeClr val="tx1"/>
                </a:solidFill>
              </a:rPr>
              <a:t> without a help from the honest user </a:t>
            </a:r>
            <a:r>
              <a:rPr lang="en-US" sz="1600" i="1" u="sng" dirty="0" smtClean="0">
                <a:solidFill>
                  <a:schemeClr val="tx1"/>
                </a:solidFill>
              </a:rPr>
              <a:t>P</a:t>
            </a:r>
          </a:p>
          <a:p>
            <a:pPr marL="5143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She has to convince any verifier that the honest signer participated in signing the message </a:t>
            </a:r>
            <a:r>
              <a:rPr lang="en-US" sz="1600" i="1" u="sng" dirty="0" smtClean="0">
                <a:solidFill>
                  <a:schemeClr val="tx1"/>
                </a:solidFill>
              </a:rPr>
              <a:t>m’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indent="0"/>
            <a:r>
              <a:rPr lang="en-US" b="1" dirty="0" smtClean="0">
                <a:solidFill>
                  <a:schemeClr val="tx1"/>
                </a:solidFill>
              </a:rPr>
              <a:t>Attacker Model</a:t>
            </a:r>
          </a:p>
          <a:p>
            <a:pPr marL="5143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Attacker is able to choose his public key arbitrarily, e.g., she can include the targeted user’s public key in her public key for the purpose of compromising a </a:t>
            </a:r>
            <a:r>
              <a:rPr lang="en-US" sz="1600" dirty="0" err="1" smtClean="0">
                <a:solidFill>
                  <a:schemeClr val="tx1"/>
                </a:solidFill>
              </a:rPr>
              <a:t>multisignature</a:t>
            </a:r>
            <a:r>
              <a:rPr lang="en-US" sz="1600" dirty="0" smtClean="0">
                <a:solidFill>
                  <a:schemeClr val="tx1"/>
                </a:solidFill>
              </a:rPr>
              <a:t> on a targeted message</a:t>
            </a:r>
          </a:p>
          <a:p>
            <a:pPr marL="5143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Attacker is able to choose any messages in a adaptive way to request valid multi-signatures signed with the honest user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/>
              <a:t>Security</a:t>
            </a:r>
            <a:endParaRPr lang="en-US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3561" y="3268717"/>
                <a:ext cx="8475432" cy="1545021"/>
              </a:xfrm>
            </p:spPr>
            <p:txBody>
              <a:bodyPr/>
              <a:lstStyle/>
              <a:p>
                <a:pPr marL="228600" indent="0"/>
                <a:r>
                  <a:rPr lang="en-US" b="1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b="1" dirty="0">
                    <a:solidFill>
                      <a:schemeClr val="tx1"/>
                    </a:solidFill>
                  </a:rPr>
                  <a:t>the DDH assumption holds, the proposed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multisignature</a:t>
                </a:r>
                <a:r>
                  <a:rPr lang="en-US" b="1" dirty="0">
                    <a:solidFill>
                      <a:schemeClr val="tx1"/>
                    </a:solidFill>
                  </a:rPr>
                  <a:t> scheme is secure against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adaptively chosen messages attacks </a:t>
                </a:r>
                <a:r>
                  <a:rPr lang="en-US" b="1" dirty="0">
                    <a:solidFill>
                      <a:schemeClr val="tx1"/>
                    </a:solidFill>
                  </a:rPr>
                  <a:t>in plain public key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model</a:t>
                </a:r>
              </a:p>
              <a:p>
                <a:pPr marL="514350" indent="-285750">
                  <a:buFont typeface="Arial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Under the decisional Diffie</a:t>
                </a:r>
                <a:r>
                  <a:rPr lang="en-US" sz="1600" dirty="0">
                    <a:solidFill>
                      <a:schemeClr val="tx1"/>
                    </a:solidFill>
                  </a:rPr>
                  <a:t>-Hellman (DDH) assumption, the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public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chemeClr val="tx1"/>
                            </a:solidFill>
                          </a:rPr>
                          <m:t>pk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chemeClr val="tx1"/>
                            </a:solidFill>
                          </a:rPr>
                          <m:t>i</m:t>
                        </m:r>
                      </m:sub>
                    </m:sSub>
                    <m:r>
                      <a:rPr lang="en-US" sz="1600" b="0">
                        <a:solidFill>
                          <a:schemeClr val="tx1"/>
                        </a:solidFill>
                      </a:rPr>
                      <m:t>=</m:t>
                    </m:r>
                    <m:d>
                      <m:dPr>
                        <m:ctrlPr>
                          <a:rPr lang="en-US" sz="1600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1">
                                <a:solidFill>
                                  <a:schemeClr val="tx1"/>
                                </a:solidFill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1">
                                <a:solidFill>
                                  <a:schemeClr val="tx1"/>
                                </a:solidFill>
                              </a:rPr>
                              <m:t>i</m:t>
                            </m:r>
                          </m:sub>
                        </m:sSub>
                        <m:r>
                          <a:rPr lang="en-US" sz="1600" b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1">
                                <a:solidFill>
                                  <a:schemeClr val="tx1"/>
                                </a:solidFill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1">
                                <a:solidFill>
                                  <a:schemeClr val="tx1"/>
                                </a:solidFill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600" b="0">
                        <a:solidFill>
                          <a:schemeClr val="tx1"/>
                        </a:solidFill>
                      </a:rPr>
                      <m:t>=(</m:t>
                    </m:r>
                    <m:sSup>
                      <m:sSupPr>
                        <m:ctrlPr>
                          <a:rPr lang="en-US" sz="160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chemeClr val="tx1"/>
                            </a:solidFill>
                          </a:rPr>
                          <m:t>g</m:t>
                        </m:r>
                      </m:e>
                      <m:sup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1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1">
                                <a:solidFill>
                                  <a:schemeClr val="tx1"/>
                                </a:solidFill>
                              </a:rPr>
                              <m:t>i</m:t>
                            </m:r>
                          </m:sub>
                        </m:sSub>
                      </m:sup>
                    </m:sSup>
                    <m:r>
                      <a:rPr lang="en-US" sz="1600" b="0">
                        <a:solidFill>
                          <a:schemeClr val="tx1"/>
                        </a:solidFill>
                      </a:rPr>
                      <m:t>,</m:t>
                    </m:r>
                    <m:sSup>
                      <m:sSupPr>
                        <m:ctrlPr>
                          <a:rPr lang="en-US" sz="160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chemeClr val="tx1"/>
                            </a:solidFill>
                          </a:rPr>
                          <m:t>h</m:t>
                        </m:r>
                      </m:e>
                      <m:sup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1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1">
                                <a:solidFill>
                                  <a:schemeClr val="tx1"/>
                                </a:solidFill>
                              </a:rPr>
                              <m:t>i</m:t>
                            </m:r>
                          </m:sub>
                        </m:sSub>
                      </m:sup>
                    </m:sSup>
                    <m:r>
                      <a:rPr lang="en-US" sz="1600" b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looks </a:t>
                </a:r>
                <a:r>
                  <a:rPr lang="en-US" sz="1600" i="1" u="sng" dirty="0">
                    <a:solidFill>
                      <a:schemeClr val="tx1"/>
                    </a:solidFill>
                  </a:rPr>
                  <a:t>random</a:t>
                </a:r>
                <a:r>
                  <a:rPr lang="en-US" sz="1600" dirty="0">
                    <a:solidFill>
                      <a:schemeClr val="tx1"/>
                    </a:solidFill>
                  </a:rPr>
                  <a:t> to an eavesdropper</a:t>
                </a:r>
              </a:p>
              <a:p>
                <a:pPr marL="514350" indent="-285750">
                  <a:buFont typeface="Arial" charset="0"/>
                  <a:buChar char="•"/>
                </a:pP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3561" y="3268717"/>
                <a:ext cx="8475432" cy="154502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89" y="848624"/>
            <a:ext cx="5054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1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 dirty="0" smtClean="0"/>
              <a:t>Conclusion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7572"/>
            <a:ext cx="7886700" cy="2333297"/>
          </a:xfrm>
        </p:spPr>
        <p:txBody>
          <a:bodyPr/>
          <a:lstStyle/>
          <a:p>
            <a:pPr marL="37719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first </a:t>
            </a:r>
            <a:r>
              <a:rPr lang="en-US" sz="2000" dirty="0" err="1" smtClean="0">
                <a:solidFill>
                  <a:schemeClr val="tx1"/>
                </a:solidFill>
              </a:rPr>
              <a:t>multisignature</a:t>
            </a:r>
            <a:r>
              <a:rPr lang="en-US" sz="2000" dirty="0" smtClean="0">
                <a:solidFill>
                  <a:schemeClr val="tx1"/>
                </a:solidFill>
              </a:rPr>
              <a:t> scheme, that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1440" lvl="1" indent="0"/>
            <a:endParaRPr lang="en-US" sz="2000" dirty="0" smtClean="0">
              <a:solidFill>
                <a:schemeClr val="tx1"/>
              </a:solidFill>
            </a:endParaRPr>
          </a:p>
          <a:p>
            <a:pPr marL="83439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is proven secure </a:t>
            </a:r>
            <a:r>
              <a:rPr lang="en-US" sz="1600" dirty="0" smtClean="0">
                <a:solidFill>
                  <a:schemeClr val="tx1"/>
                </a:solidFill>
              </a:rPr>
              <a:t>under the </a:t>
            </a:r>
            <a:r>
              <a:rPr lang="en-US" sz="1600" i="1" u="sng" dirty="0" smtClean="0">
                <a:solidFill>
                  <a:schemeClr val="tx1"/>
                </a:solidFill>
              </a:rPr>
              <a:t>DDH assumption</a:t>
            </a:r>
          </a:p>
          <a:p>
            <a:pPr marL="83439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s secure in the </a:t>
            </a:r>
            <a:r>
              <a:rPr lang="en-US" sz="1600" i="1" u="sng" dirty="0" smtClean="0">
                <a:solidFill>
                  <a:schemeClr val="tx1"/>
                </a:solidFill>
              </a:rPr>
              <a:t>plain public key </a:t>
            </a:r>
            <a:r>
              <a:rPr lang="en-US" sz="1600" i="1" u="sng" dirty="0" smtClean="0">
                <a:solidFill>
                  <a:schemeClr val="tx1"/>
                </a:solidFill>
              </a:rPr>
              <a:t>model</a:t>
            </a:r>
            <a:r>
              <a:rPr lang="en-US" sz="1600" dirty="0" smtClean="0">
                <a:solidFill>
                  <a:schemeClr val="tx1"/>
                </a:solidFill>
              </a:rPr>
              <a:t>, i.e., the attacker is able to choose an arbitrary public key, including a function of the honest user’s public key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83439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upports </a:t>
            </a:r>
            <a:r>
              <a:rPr lang="en-US" sz="1600" i="1" u="sng" dirty="0" smtClean="0">
                <a:solidFill>
                  <a:schemeClr val="tx1"/>
                </a:solidFill>
              </a:rPr>
              <a:t>public key aggregation</a:t>
            </a:r>
            <a:r>
              <a:rPr lang="en-US" sz="1600" dirty="0" smtClean="0">
                <a:solidFill>
                  <a:schemeClr val="tx1"/>
                </a:solidFill>
              </a:rPr>
              <a:t>, i.e., for smaller </a:t>
            </a:r>
            <a:r>
              <a:rPr lang="en-US" sz="1600" dirty="0" err="1" smtClean="0">
                <a:solidFill>
                  <a:schemeClr val="tx1"/>
                </a:solidFill>
              </a:rPr>
              <a:t>blockchains</a:t>
            </a:r>
            <a:r>
              <a:rPr lang="en-US" sz="1600" dirty="0" smtClean="0">
                <a:solidFill>
                  <a:schemeClr val="tx1"/>
                </a:solidFill>
              </a:rPr>
              <a:t> as all public key should stored on the </a:t>
            </a:r>
            <a:r>
              <a:rPr lang="en-US" sz="1600" dirty="0" err="1" smtClean="0">
                <a:solidFill>
                  <a:schemeClr val="tx1"/>
                </a:solidFill>
              </a:rPr>
              <a:t>blockchains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834390" lvl="2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77190" lvl="1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9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2722179" y="1899483"/>
            <a:ext cx="3457904" cy="1558419"/>
          </a:xfrm>
        </p:spPr>
        <p:txBody>
          <a:bodyPr/>
          <a:lstStyle/>
          <a:p>
            <a:pPr marL="228600" indent="0"/>
            <a:r>
              <a:rPr lang="en-US" sz="6000" dirty="0">
                <a:solidFill>
                  <a:schemeClr val="tx1"/>
                </a:solidFill>
                <a:latin typeface="Brush Script MT" charset="0"/>
                <a:ea typeface="Brush Script MT" charset="0"/>
                <a:cs typeface="Brush Script MT" charset="0"/>
              </a:rPr>
              <a:t>Thank </a:t>
            </a:r>
            <a:r>
              <a:rPr lang="en-US" sz="6000" dirty="0" smtClean="0">
                <a:solidFill>
                  <a:schemeClr val="tx1"/>
                </a:solidFill>
                <a:latin typeface="Brush Script MT" charset="0"/>
                <a:ea typeface="Brush Script MT" charset="0"/>
                <a:cs typeface="Brush Script MT" charset="0"/>
              </a:rPr>
              <a:t>you !</a:t>
            </a:r>
            <a:endParaRPr lang="en-US" sz="6000" dirty="0">
              <a:solidFill>
                <a:schemeClr val="tx1"/>
              </a:solidFill>
              <a:latin typeface="Brush Script MT" charset="0"/>
              <a:ea typeface="Brush Script MT" charset="0"/>
              <a:cs typeface="Brush Script MT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8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100" b="1"/>
              <a:t>Outline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31F946-B598-4484-8776-28B4A4CD8DB0}"/>
              </a:ext>
            </a:extLst>
          </p:cNvPr>
          <p:cNvSpPr txBox="1"/>
          <p:nvPr/>
        </p:nvSpPr>
        <p:spPr>
          <a:xfrm>
            <a:off x="1126066" y="3493205"/>
            <a:ext cx="62850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indent="-182880">
              <a:buChar char="•"/>
            </a:pPr>
            <a:endParaRPr lang="en-US" b="1">
              <a:latin typeface="Calibri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6A59D056-E25D-431F-A008-AE121312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61" y="1096767"/>
            <a:ext cx="7775891" cy="3460811"/>
          </a:xfrm>
        </p:spPr>
        <p:txBody>
          <a:bodyPr/>
          <a:lstStyle/>
          <a:p>
            <a:pPr marL="182880" indent="-18288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Introduction to Blockchain Technology</a:t>
            </a:r>
          </a:p>
          <a:p>
            <a:pPr marL="64008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What is blockchain?</a:t>
            </a:r>
          </a:p>
          <a:p>
            <a:pPr marL="64008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Benefits of blockchain technology</a:t>
            </a:r>
          </a:p>
          <a:p>
            <a:pPr marL="64008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Digital signatures in blockchain</a:t>
            </a:r>
          </a:p>
          <a:p>
            <a:pPr marL="64008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64008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182880" indent="-18288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DDH-based Multisignatures </a:t>
            </a:r>
          </a:p>
          <a:p>
            <a:pPr marL="640080" lvl="1" indent="-18288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DDH Assumptions</a:t>
            </a:r>
            <a:endParaRPr lang="en-US" dirty="0">
              <a:solidFill>
                <a:schemeClr val="tx1"/>
              </a:solidFill>
            </a:endParaRPr>
          </a:p>
          <a:p>
            <a:pPr marL="640080" lvl="1" indent="-18288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New </a:t>
            </a:r>
            <a:r>
              <a:rPr lang="en-US" b="1" dirty="0" err="1">
                <a:solidFill>
                  <a:schemeClr val="tx1"/>
                </a:solidFill>
              </a:rPr>
              <a:t>Mulsignature</a:t>
            </a:r>
            <a:r>
              <a:rPr lang="en-US" b="1" dirty="0">
                <a:solidFill>
                  <a:schemeClr val="tx1"/>
                </a:solidFill>
              </a:rPr>
              <a:t> Scheme</a:t>
            </a:r>
            <a:endParaRPr lang="en-US" dirty="0">
              <a:solidFill>
                <a:schemeClr val="tx1"/>
              </a:solidFill>
            </a:endParaRPr>
          </a:p>
          <a:p>
            <a:pPr marL="640080" lvl="1" indent="-18288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Security Proof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0" indent="-182880"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Conclusions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535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/>
              <a:t>What is Blockchain?</a:t>
            </a:r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153561" y="842768"/>
            <a:ext cx="7775891" cy="3714810"/>
          </a:xfrm>
        </p:spPr>
        <p:txBody>
          <a:bodyPr/>
          <a:lstStyle/>
          <a:p>
            <a:pPr marL="548640" lvl="2" indent="0"/>
            <a:endParaRPr lang="en-US">
              <a:solidFill>
                <a:schemeClr val="tx1"/>
              </a:solidFill>
            </a:endParaRPr>
          </a:p>
          <a:p>
            <a:pPr marL="228600" indent="0"/>
            <a:r>
              <a:rPr lang="en-US">
                <a:solidFill>
                  <a:schemeClr val="tx1"/>
                </a:solidFill>
              </a:rPr>
              <a:t>"</a:t>
            </a:r>
            <a:r>
              <a:rPr lang="en-US" i="1">
                <a:solidFill>
                  <a:schemeClr val="tx1"/>
                </a:solidFill>
              </a:rPr>
              <a:t>A blockchain is a growing list of records, called blocks, that are linked using cryptography." </a:t>
            </a:r>
            <a:r>
              <a:rPr lang="en-US" sz="1200">
                <a:solidFill>
                  <a:schemeClr val="tx1"/>
                </a:solidFill>
              </a:rPr>
              <a:t>Wikipedia.org.</a:t>
            </a:r>
          </a:p>
          <a:p>
            <a:pPr marL="228600" indent="0"/>
            <a:r>
              <a:rPr lang="en-US" i="1">
                <a:solidFill>
                  <a:schemeClr val="tx1"/>
                </a:solidFill>
              </a:rPr>
              <a:t>"It is an </a:t>
            </a:r>
            <a:r>
              <a:rPr lang="en-US" i="1" u="sng">
                <a:solidFill>
                  <a:schemeClr val="tx1"/>
                </a:solidFill>
              </a:rPr>
              <a:t>open</a:t>
            </a:r>
            <a:r>
              <a:rPr lang="en-US" i="1">
                <a:solidFill>
                  <a:schemeClr val="tx1"/>
                </a:solidFill>
              </a:rPr>
              <a:t>, </a:t>
            </a:r>
            <a:r>
              <a:rPr lang="en-US" i="1" u="sng">
                <a:solidFill>
                  <a:schemeClr val="tx1"/>
                </a:solidFill>
              </a:rPr>
              <a:t>distributed ledger </a:t>
            </a:r>
            <a:r>
              <a:rPr lang="en-US" i="1">
                <a:solidFill>
                  <a:schemeClr val="tx1"/>
                </a:solidFill>
              </a:rPr>
              <a:t>that can record transactions between two parties efficiently and in a verifiable and permanent way.</a:t>
            </a:r>
            <a:r>
              <a:rPr lang="en-US">
                <a:solidFill>
                  <a:schemeClr val="tx1"/>
                </a:solidFill>
              </a:rPr>
              <a:t>" </a:t>
            </a:r>
            <a:r>
              <a:rPr lang="en-US" sz="1200">
                <a:solidFill>
                  <a:schemeClr val="tx1"/>
                </a:solidFill>
              </a:rPr>
              <a:t>Wikipedia.org</a:t>
            </a:r>
            <a:r>
              <a:rPr lang="en-US">
                <a:solidFill>
                  <a:schemeClr val="tx1"/>
                </a:solidFill>
              </a:rPr>
              <a:t>.</a:t>
            </a:r>
            <a:r>
              <a:rPr lang="en-US"/>
              <a:t> </a:t>
            </a:r>
          </a:p>
          <a:p>
            <a:pPr marL="228600" indent="0"/>
            <a:endParaRPr lang="en-US" b="1">
              <a:solidFill>
                <a:schemeClr val="tx1"/>
              </a:solidFill>
            </a:endParaRPr>
          </a:p>
          <a:p>
            <a:pPr marL="514350" indent="-285750">
              <a:buFont typeface="Courier New"/>
              <a:buChar char="o"/>
            </a:pPr>
            <a:r>
              <a:rPr lang="en-US">
                <a:solidFill>
                  <a:schemeClr val="tx1"/>
                </a:solidFill>
              </a:rPr>
              <a:t>Open </a:t>
            </a:r>
          </a:p>
          <a:p>
            <a:pPr marL="514350" indent="-285750">
              <a:buFont typeface="Courier New"/>
              <a:buChar char="o"/>
            </a:pPr>
            <a:r>
              <a:rPr lang="en-US">
                <a:solidFill>
                  <a:schemeClr val="tx1"/>
                </a:solidFill>
              </a:rPr>
              <a:t>Distributed </a:t>
            </a:r>
          </a:p>
          <a:p>
            <a:pPr marL="514350" indent="-285750">
              <a:buFont typeface="Courier New"/>
              <a:buChar char="o"/>
            </a:pPr>
            <a:r>
              <a:rPr lang="en-US">
                <a:solidFill>
                  <a:schemeClr val="tx1"/>
                </a:solidFill>
              </a:rPr>
              <a:t>Ledger </a:t>
            </a:r>
          </a:p>
          <a:p>
            <a:pPr marL="514350" indent="-285750">
              <a:buFont typeface="Courier New"/>
              <a:buChar char="o"/>
            </a:pPr>
            <a:r>
              <a:rPr lang="en-US">
                <a:solidFill>
                  <a:schemeClr val="tx1"/>
                </a:solidFill>
              </a:rPr>
              <a:t>P2P</a:t>
            </a:r>
          </a:p>
          <a:p>
            <a:pPr marL="514350" indent="-285750">
              <a:buFont typeface="Courier New"/>
              <a:buChar char="o"/>
            </a:pPr>
            <a:r>
              <a:rPr lang="en-US">
                <a:solidFill>
                  <a:schemeClr val="tx1"/>
                </a:solidFill>
              </a:rPr>
              <a:t>Permanent</a:t>
            </a:r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FBC130C-B363-46D3-91CE-76D717E59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64" y="2592750"/>
            <a:ext cx="3228310" cy="19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/>
              <a:t>Distributed Ledger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B49089-C37C-4B7A-9A69-B6A6F6F3117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975039"/>
            <a:ext cx="3868340" cy="3667208"/>
          </a:xfrm>
        </p:spPr>
        <p:txBody>
          <a:bodyPr/>
          <a:lstStyle/>
          <a:p>
            <a:pPr marL="95250" indent="0">
              <a:buNone/>
            </a:pPr>
            <a:r>
              <a:rPr lang="en-US" b="1"/>
              <a:t>Centralized ledger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800"/>
              <a:t>Each client has her own ledger, stored at Bank</a:t>
            </a:r>
          </a:p>
          <a:p>
            <a:r>
              <a:rPr lang="en-US" sz="1800"/>
              <a:t>Transactions are executed through Bank</a:t>
            </a:r>
          </a:p>
          <a:p>
            <a:endParaRPr lang="en-US" sz="1800"/>
          </a:p>
          <a:p>
            <a:pPr marL="95250" indent="0">
              <a:buNone/>
            </a:pPr>
            <a:endParaRPr lang="en-US" sz="200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751E1DD-2CCA-48B9-981A-464B2DD704C2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629150" y="975039"/>
            <a:ext cx="3880746" cy="3667208"/>
          </a:xfrm>
        </p:spPr>
        <p:txBody>
          <a:bodyPr/>
          <a:lstStyle/>
          <a:p>
            <a:pPr marL="95250" indent="0">
              <a:buNone/>
            </a:pPr>
            <a:r>
              <a:rPr lang="en-US" b="1"/>
              <a:t>Decentralize ledger</a:t>
            </a:r>
          </a:p>
          <a:p>
            <a:pPr marL="95250" indent="0">
              <a:buNone/>
            </a:pPr>
            <a:endParaRPr lang="en-US" b="1"/>
          </a:p>
          <a:p>
            <a:pPr marL="95250" indent="0">
              <a:buNone/>
            </a:pPr>
            <a:endParaRPr lang="en-US" b="1"/>
          </a:p>
          <a:p>
            <a:pPr marL="95250" indent="0">
              <a:buNone/>
            </a:pPr>
            <a:endParaRPr lang="en-US" b="1"/>
          </a:p>
          <a:p>
            <a:pPr marL="95250" indent="0">
              <a:buNone/>
            </a:pPr>
            <a:endParaRPr lang="en-US" b="1"/>
          </a:p>
          <a:p>
            <a:pPr marL="95250" indent="0">
              <a:buNone/>
            </a:pPr>
            <a:endParaRPr lang="en-US" b="1"/>
          </a:p>
          <a:p>
            <a:r>
              <a:rPr lang="en-US" sz="1800"/>
              <a:t>There is one ledger. All nodes have access to it</a:t>
            </a:r>
          </a:p>
          <a:p>
            <a:r>
              <a:rPr lang="en-US" sz="1800"/>
              <a:t>Transactions are directly between two parties and approved through a consensus mechanism</a:t>
            </a:r>
            <a:endParaRPr lang="en-US" sz="2000"/>
          </a:p>
        </p:txBody>
      </p:sp>
      <p:pic>
        <p:nvPicPr>
          <p:cNvPr id="9" name="Picture 9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784D025B-6F37-415C-AE87-30E35156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52" y="1425416"/>
            <a:ext cx="2211573" cy="1814203"/>
          </a:xfrm>
          <a:prstGeom prst="rect">
            <a:avLst/>
          </a:prstGeom>
        </p:spPr>
      </p:pic>
      <p:pic>
        <p:nvPicPr>
          <p:cNvPr id="11" name="Picture 11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342643DD-010D-4830-8E43-96592B4B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138" y="1423780"/>
            <a:ext cx="2151764" cy="17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/>
              <a:t>How does a Blockchain work?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1F4376A-2755-405B-88D3-DF92E90477BA}"/>
              </a:ext>
            </a:extLst>
          </p:cNvPr>
          <p:cNvSpPr txBox="1"/>
          <p:nvPr/>
        </p:nvSpPr>
        <p:spPr>
          <a:xfrm>
            <a:off x="605391" y="1043985"/>
            <a:ext cx="1580263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Users initiate transactions using their Digital Signatures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7DD2179-D8A2-45CF-8992-1EB2ECE3ADA2}"/>
              </a:ext>
            </a:extLst>
          </p:cNvPr>
          <p:cNvSpPr txBox="1"/>
          <p:nvPr/>
        </p:nvSpPr>
        <p:spPr>
          <a:xfrm>
            <a:off x="2705321" y="1063920"/>
            <a:ext cx="1580263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Users broadcast their transactions to Nodes</a:t>
            </a:r>
            <a:endParaRPr lang="en-US">
              <a:cs typeface="Arial"/>
            </a:endParaRPr>
          </a:p>
          <a:p>
            <a:pPr algn="ctr"/>
            <a:endParaRPr lang="en-US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E23FFF1-DCE5-4799-9A4D-7864C47EC436}"/>
              </a:ext>
            </a:extLst>
          </p:cNvPr>
          <p:cNvSpPr txBox="1"/>
          <p:nvPr/>
        </p:nvSpPr>
        <p:spPr>
          <a:xfrm>
            <a:off x="4845123" y="1063921"/>
            <a:ext cx="1580263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Nodes collaborate to validate each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F593B8C-D411-4ADE-A4E6-726A1C9A66C4}"/>
              </a:ext>
            </a:extLst>
          </p:cNvPr>
          <p:cNvSpPr txBox="1"/>
          <p:nvPr/>
        </p:nvSpPr>
        <p:spPr>
          <a:xfrm>
            <a:off x="6945053" y="1063921"/>
            <a:ext cx="1580263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Nodes aggregate validated transactions into a new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A6432C-40F0-4CFD-AD30-C850DD978450}"/>
              </a:ext>
            </a:extLst>
          </p:cNvPr>
          <p:cNvSpPr txBox="1"/>
          <p:nvPr/>
        </p:nvSpPr>
        <p:spPr>
          <a:xfrm>
            <a:off x="6576238" y="2728580"/>
            <a:ext cx="1460648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Nodes Broadcast Blocks to each other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83AA38-3EE3-4E09-9AD2-D27576C8ABA7}"/>
              </a:ext>
            </a:extLst>
          </p:cNvPr>
          <p:cNvSpPr txBox="1"/>
          <p:nvPr/>
        </p:nvSpPr>
        <p:spPr>
          <a:xfrm>
            <a:off x="3858289" y="2728581"/>
            <a:ext cx="1427421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+mn-lt"/>
                <a:ea typeface="+mn-ea"/>
                <a:cs typeface="+mn-cs"/>
              </a:rPr>
              <a:t>Consensus protocol used</a:t>
            </a:r>
          </a:p>
          <a:p>
            <a:pPr algn="ctr"/>
            <a:endParaRPr lang="en-US">
              <a:cs typeface="Arial"/>
            </a:endParaRPr>
          </a:p>
          <a:p>
            <a:pPr algn="ctr"/>
            <a:endParaRPr lang="en-US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B0C4497-0A7E-4045-8A70-186387436C2E}"/>
              </a:ext>
            </a:extLst>
          </p:cNvPr>
          <p:cNvSpPr txBox="1"/>
          <p:nvPr/>
        </p:nvSpPr>
        <p:spPr>
          <a:xfrm>
            <a:off x="828011" y="2728580"/>
            <a:ext cx="175968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Block reflecting “true state” is chained to prior Block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8C10562-3CAD-4DF0-A7C0-80724B505B9A}"/>
              </a:ext>
            </a:extLst>
          </p:cNvPr>
          <p:cNvCxnSpPr/>
          <p:nvPr/>
        </p:nvCxnSpPr>
        <p:spPr>
          <a:xfrm>
            <a:off x="2187649" y="1456661"/>
            <a:ext cx="515679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399BFD16-9929-43F4-9C91-F617640B2C16}"/>
              </a:ext>
            </a:extLst>
          </p:cNvPr>
          <p:cNvCxnSpPr>
            <a:cxnSpLocks/>
          </p:cNvCxnSpPr>
          <p:nvPr/>
        </p:nvCxnSpPr>
        <p:spPr>
          <a:xfrm>
            <a:off x="4307515" y="1456660"/>
            <a:ext cx="515679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EFD9DDD-44F7-4B94-BE2E-851AEBF219BC}"/>
              </a:ext>
            </a:extLst>
          </p:cNvPr>
          <p:cNvCxnSpPr>
            <a:cxnSpLocks/>
          </p:cNvCxnSpPr>
          <p:nvPr/>
        </p:nvCxnSpPr>
        <p:spPr>
          <a:xfrm>
            <a:off x="6427381" y="1456659"/>
            <a:ext cx="515679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673EFE3-B68E-4C19-83FE-C50A3D40E4A1}"/>
              </a:ext>
            </a:extLst>
          </p:cNvPr>
          <p:cNvCxnSpPr/>
          <p:nvPr/>
        </p:nvCxnSpPr>
        <p:spPr>
          <a:xfrm>
            <a:off x="7334471" y="2018194"/>
            <a:ext cx="10633" cy="71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A0D778E-F29B-4349-83C2-3AC85741AC85}"/>
              </a:ext>
            </a:extLst>
          </p:cNvPr>
          <p:cNvCxnSpPr/>
          <p:nvPr/>
        </p:nvCxnSpPr>
        <p:spPr>
          <a:xfrm flipH="1">
            <a:off x="5288369" y="3171160"/>
            <a:ext cx="1285209" cy="1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9B008CFA-B8D0-4009-A1AA-636C0055529B}"/>
              </a:ext>
            </a:extLst>
          </p:cNvPr>
          <p:cNvCxnSpPr>
            <a:cxnSpLocks/>
          </p:cNvCxnSpPr>
          <p:nvPr/>
        </p:nvCxnSpPr>
        <p:spPr>
          <a:xfrm flipH="1">
            <a:off x="2577066" y="3171159"/>
            <a:ext cx="1285209" cy="1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7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/>
              <a:t>Benefits of Blockchain</a:t>
            </a:r>
            <a:endParaRPr lang="en-US"/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A026A19-5207-4209-B936-DECCF357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54" y="1081905"/>
            <a:ext cx="6265234" cy="33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6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800" b="1"/>
              <a:t>Where Blockchain Use Digital Signatures?</a:t>
            </a:r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153561" y="842767"/>
            <a:ext cx="5702543" cy="3998173"/>
          </a:xfrm>
        </p:spPr>
        <p:txBody>
          <a:bodyPr/>
          <a:lstStyle/>
          <a:p>
            <a:pPr marL="228600" indent="0"/>
            <a:r>
              <a:rPr lang="en-US" b="1" dirty="0">
                <a:solidFill>
                  <a:schemeClr val="tx1"/>
                </a:solidFill>
              </a:rPr>
              <a:t>A digital signature is generated when a user create a new transaction</a:t>
            </a:r>
          </a:p>
          <a:p>
            <a:pPr marL="514350" indent="-285750"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 authorize the transaction</a:t>
            </a:r>
          </a:p>
          <a:p>
            <a:pPr marL="514350" indent="-285750"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 prove the ownership and non-repudiation of the transaction</a:t>
            </a:r>
          </a:p>
          <a:p>
            <a:pPr marL="514350" indent="-285750"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Signature and corresponding public key are stored on Blockchain for verification</a:t>
            </a:r>
          </a:p>
          <a:p>
            <a:pPr marL="228600" indent="0"/>
            <a:endParaRPr lang="en-US" b="1" dirty="0">
              <a:solidFill>
                <a:schemeClr val="tx1"/>
              </a:solidFill>
            </a:endParaRPr>
          </a:p>
          <a:p>
            <a:pPr marL="228600" indent="0"/>
            <a:r>
              <a:rPr lang="en-US" b="1" dirty="0">
                <a:solidFill>
                  <a:schemeClr val="tx1"/>
                </a:solidFill>
              </a:rPr>
              <a:t>Why blockchain needs </a:t>
            </a:r>
            <a:r>
              <a:rPr lang="en-US" b="1" dirty="0" err="1">
                <a:solidFill>
                  <a:schemeClr val="tx1"/>
                </a:solidFill>
              </a:rPr>
              <a:t>mulsignatures</a:t>
            </a:r>
            <a:r>
              <a:rPr lang="en-US" b="1" dirty="0">
                <a:solidFill>
                  <a:schemeClr val="tx1"/>
                </a:solidFill>
              </a:rPr>
              <a:t>?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Allow co-spending, crowdfunding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Improve the security of transactions/wallets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Multisignature</a:t>
            </a:r>
            <a:r>
              <a:rPr lang="en-US" sz="1600" dirty="0">
                <a:solidFill>
                  <a:schemeClr val="tx1"/>
                </a:solidFill>
              </a:rPr>
              <a:t> and corresponding public keys of n users are stored on Blockchain for verification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C1B9C452-D691-4454-A49E-012DFF97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76" y="845043"/>
            <a:ext cx="3175147" cy="169903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11F95AA-CB03-4C0A-8083-ACD41624C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03" y="2889793"/>
            <a:ext cx="3042239" cy="17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100" b="1"/>
              <a:t>Outline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31F946-B598-4484-8776-28B4A4CD8DB0}"/>
              </a:ext>
            </a:extLst>
          </p:cNvPr>
          <p:cNvSpPr txBox="1"/>
          <p:nvPr/>
        </p:nvSpPr>
        <p:spPr>
          <a:xfrm>
            <a:off x="1126066" y="3493205"/>
            <a:ext cx="62850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indent="-182880">
              <a:buChar char="•"/>
            </a:pPr>
            <a:endParaRPr lang="en-US" b="1">
              <a:latin typeface="Calibri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6A59D056-E25D-431F-A008-AE121312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61" y="1096767"/>
            <a:ext cx="7775891" cy="3460811"/>
          </a:xfrm>
        </p:spPr>
        <p:txBody>
          <a:bodyPr/>
          <a:lstStyle/>
          <a:p>
            <a:pPr marL="182880" indent="-18288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Introduction to Blockchain Technology</a:t>
            </a:r>
          </a:p>
          <a:p>
            <a:pPr marL="64008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What is blockchain?</a:t>
            </a:r>
          </a:p>
          <a:p>
            <a:pPr marL="64008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Benefits of blockchain technology</a:t>
            </a:r>
          </a:p>
          <a:p>
            <a:pPr marL="64008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Digital signatures in blockchain</a:t>
            </a:r>
          </a:p>
          <a:p>
            <a:pPr marL="64008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64008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182880" indent="-18288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DDH-based Multisignatures </a:t>
            </a:r>
          </a:p>
          <a:p>
            <a:pPr marL="640080" lvl="1" indent="-18288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DDH Assumptions</a:t>
            </a:r>
            <a:endParaRPr lang="en-US" dirty="0">
              <a:solidFill>
                <a:schemeClr val="tx1"/>
              </a:solidFill>
            </a:endParaRPr>
          </a:p>
          <a:p>
            <a:pPr marL="640080" lvl="1" indent="-18288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New </a:t>
            </a:r>
            <a:r>
              <a:rPr lang="en-US" b="1" dirty="0" err="1">
                <a:solidFill>
                  <a:schemeClr val="tx1"/>
                </a:solidFill>
              </a:rPr>
              <a:t>Mulsignature</a:t>
            </a:r>
            <a:r>
              <a:rPr lang="en-US" b="1" dirty="0">
                <a:solidFill>
                  <a:schemeClr val="tx1"/>
                </a:solidFill>
              </a:rPr>
              <a:t> Scheme</a:t>
            </a:r>
            <a:endParaRPr lang="en-US" dirty="0">
              <a:solidFill>
                <a:schemeClr val="tx1"/>
              </a:solidFill>
            </a:endParaRPr>
          </a:p>
          <a:p>
            <a:pPr marL="640080" lvl="1" indent="-18288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Security Proof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0" indent="-182880">
              <a:buFont typeface="Arial,Sans-Serif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Conclusions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67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12426"/>
            <a:ext cx="7886700" cy="4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200" b="1" dirty="0" smtClean="0"/>
              <a:t>A New </a:t>
            </a:r>
            <a:r>
              <a:rPr lang="en-CA" sz="3200" b="1" dirty="0" err="1" smtClean="0"/>
              <a:t>Multisignature</a:t>
            </a:r>
            <a:r>
              <a:rPr lang="en-CA" sz="3200" b="1" dirty="0" smtClean="0"/>
              <a:t> Scheme</a:t>
            </a:r>
            <a:endParaRPr lang="en-US" sz="32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8690"/>
            <a:ext cx="7775891" cy="3499944"/>
          </a:xfrm>
        </p:spPr>
        <p:txBody>
          <a:bodyPr/>
          <a:lstStyle/>
          <a:p>
            <a:pPr marL="377190" lvl="1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Challenges for </a:t>
            </a:r>
            <a:r>
              <a:rPr lang="en-US" sz="2000" b="1" dirty="0" err="1" smtClean="0">
                <a:solidFill>
                  <a:schemeClr val="tx1"/>
                </a:solidFill>
              </a:rPr>
              <a:t>Multisignatures</a:t>
            </a:r>
            <a:r>
              <a:rPr lang="en-US" sz="2000" b="1" dirty="0" smtClean="0">
                <a:solidFill>
                  <a:schemeClr val="tx1"/>
                </a:solidFill>
              </a:rPr>
              <a:t> on </a:t>
            </a:r>
            <a:r>
              <a:rPr lang="en-US" sz="2000" b="1" dirty="0" err="1" smtClean="0">
                <a:solidFill>
                  <a:schemeClr val="tx1"/>
                </a:solidFill>
              </a:rPr>
              <a:t>Blockchain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834390" lvl="2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Size of signatures and public keys grows up with the number of signers</a:t>
            </a:r>
          </a:p>
          <a:p>
            <a:pPr marL="834390" lvl="2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Challenging in verification of public key, i.e., key pairs may not be issued by a trusted </a:t>
            </a:r>
            <a:r>
              <a:rPr lang="en-US" sz="1800" dirty="0" smtClean="0">
                <a:solidFill>
                  <a:schemeClr val="tx1"/>
                </a:solidFill>
              </a:rPr>
              <a:t>CA</a:t>
            </a:r>
            <a:endParaRPr lang="en-US" dirty="0" smtClean="0">
              <a:solidFill>
                <a:schemeClr val="tx1"/>
              </a:solidFill>
            </a:endParaRPr>
          </a:p>
          <a:p>
            <a:pPr marL="548640" lvl="2" indent="0"/>
            <a:endParaRPr lang="en-US" dirty="0" smtClean="0">
              <a:solidFill>
                <a:schemeClr val="tx1"/>
              </a:solidFill>
            </a:endParaRPr>
          </a:p>
          <a:p>
            <a:pPr marL="377190" lvl="1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Design Goals</a:t>
            </a:r>
          </a:p>
          <a:p>
            <a:pPr marL="834390" lvl="2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Multi-signature size is independent from the number of signers, i.e., equivalent to the size of a single signature</a:t>
            </a:r>
          </a:p>
          <a:p>
            <a:pPr marL="834390" lvl="2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size of “public key” used to verify the signature is independent from the number of signers, i.e., equivalent to the size of a single public </a:t>
            </a:r>
            <a:r>
              <a:rPr lang="en-US" sz="1800" dirty="0" smtClean="0">
                <a:solidFill>
                  <a:schemeClr val="tx1"/>
                </a:solidFill>
              </a:rPr>
              <a:t>key</a:t>
            </a:r>
          </a:p>
          <a:p>
            <a:pPr marL="1291590" lvl="3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o-called, </a:t>
            </a:r>
            <a:r>
              <a:rPr lang="en-US" sz="1600" i="1" u="sng" dirty="0" smtClean="0">
                <a:solidFill>
                  <a:srgbClr val="FF0000"/>
                </a:solidFill>
              </a:rPr>
              <a:t>public key aggregation</a:t>
            </a:r>
            <a:endParaRPr lang="en-US" sz="1600" i="1" u="sng" dirty="0" smtClean="0">
              <a:solidFill>
                <a:srgbClr val="FF0000"/>
              </a:solidFill>
            </a:endParaRPr>
          </a:p>
          <a:p>
            <a:pPr marL="834390" lvl="2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Public key could be chosen arbitrarily by users on the system</a:t>
            </a:r>
          </a:p>
          <a:p>
            <a:pPr marL="834390" lvl="2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4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7BD9B711928428046322A2075E8CA" ma:contentTypeVersion="6" ma:contentTypeDescription="Create a new document." ma:contentTypeScope="" ma:versionID="638efa35921a3ea27b16485168dae3e6">
  <xsd:schema xmlns:xsd="http://www.w3.org/2001/XMLSchema" xmlns:xs="http://www.w3.org/2001/XMLSchema" xmlns:p="http://schemas.microsoft.com/office/2006/metadata/properties" xmlns:ns2="1d6ae9b3-a4f7-4541-98d3-55452efe2fe7" xmlns:ns3="57de0e2c-d9c7-4e92-97d8-1041c1a9f170" targetNamespace="http://schemas.microsoft.com/office/2006/metadata/properties" ma:root="true" ma:fieldsID="e515a4cbbbc610947852ede33c6d5bdd" ns2:_="" ns3:_="">
    <xsd:import namespace="1d6ae9b3-a4f7-4541-98d3-55452efe2fe7"/>
    <xsd:import namespace="57de0e2c-d9c7-4e92-97d8-1041c1a9f1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e9b3-a4f7-4541-98d3-55452efe2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e0e2c-d9c7-4e92-97d8-1041c1a9f17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DE8E3F-2912-4203-B0AE-4039CEAE6483}">
  <ds:schemaRefs>
    <ds:schemaRef ds:uri="http://schemas.microsoft.com/office/2006/metadata/properties"/>
    <ds:schemaRef ds:uri="57de0e2c-d9c7-4e92-97d8-1041c1a9f17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d6ae9b3-a4f7-4541-98d3-55452efe2fe7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8E2242-DA37-45BF-820B-BF02CF6D53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285DB-E81A-4B50-88C3-99C26FF58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ae9b3-a4f7-4541-98d3-55452efe2fe7"/>
    <ds:schemaRef ds:uri="57de0e2c-d9c7-4e92-97d8-1041c1a9f1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774</Words>
  <Application>Microsoft Macintosh PowerPoint</Application>
  <PresentationFormat>On-screen Show (16:9)</PresentationFormat>
  <Paragraphs>139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Arial,Sans-Serif</vt:lpstr>
      <vt:lpstr>Brush Script MT</vt:lpstr>
      <vt:lpstr>Calibri</vt:lpstr>
      <vt:lpstr>Cambria Math</vt:lpstr>
      <vt:lpstr>Courier New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Marzieh Abadi</dc:creator>
  <cp:lastModifiedBy>Microsoft Office User</cp:lastModifiedBy>
  <cp:revision>30</cp:revision>
  <cp:lastPrinted>2019-08-26T16:25:46Z</cp:lastPrinted>
  <dcterms:modified xsi:type="dcterms:W3CDTF">2019-08-26T18:21:58Z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0x0101004FD7BD9B711928428046322A2075E8CA</vt:lpwstr>
  </property>
  <property fmtid="{D5CDD505-2E9C-101B-9397-08002B2CF9AE}" pid="3" name="AuthorIds_UIVersion_7680">
    <vt:lpwstr>31</vt:lpwstr>
  </property>
</Properties>
</file>