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265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256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2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1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59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04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2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95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41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52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20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AB87-39B6-4DC5-A384-591DE9410843}" type="datetimeFigureOut">
              <a:rPr lang="en-NZ" smtClean="0"/>
              <a:t>12 Jun 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8432-20FD-4DFF-BE74-E2C6A00A8C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9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43608" y="2708920"/>
            <a:ext cx="5976664" cy="2952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2195736" y="3645024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15" name="Rectangle 14"/>
          <p:cNvSpPr/>
          <p:nvPr/>
        </p:nvSpPr>
        <p:spPr>
          <a:xfrm>
            <a:off x="2195650" y="4077072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16" name="Rectangle 15"/>
          <p:cNvSpPr/>
          <p:nvPr/>
        </p:nvSpPr>
        <p:spPr>
          <a:xfrm>
            <a:off x="2195650" y="2780928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17" name="Rectangle 16"/>
          <p:cNvSpPr/>
          <p:nvPr/>
        </p:nvSpPr>
        <p:spPr>
          <a:xfrm>
            <a:off x="2195736" y="3212976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68216" y="2780928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1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3068216" y="3212976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2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3068216" y="3645024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3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3068216" y="4072426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4</a:t>
            </a:r>
            <a:endParaRPr lang="en-NZ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260648"/>
            <a:ext cx="604867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Page Title</a:t>
            </a:r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237312"/>
            <a:ext cx="83529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Footer</a:t>
            </a:r>
            <a:endParaRPr lang="en-NZ" dirty="0"/>
          </a:p>
        </p:txBody>
      </p:sp>
      <p:sp>
        <p:nvSpPr>
          <p:cNvPr id="25" name="Rectangle 24"/>
          <p:cNvSpPr/>
          <p:nvPr/>
        </p:nvSpPr>
        <p:spPr>
          <a:xfrm>
            <a:off x="323528" y="764704"/>
            <a:ext cx="8352928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Image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2198075" y="4530398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27" name="Rectangle 26"/>
          <p:cNvSpPr/>
          <p:nvPr/>
        </p:nvSpPr>
        <p:spPr>
          <a:xfrm>
            <a:off x="2195736" y="4973182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Icon</a:t>
            </a:r>
            <a:endParaRPr lang="en-NZ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68216" y="4521106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5</a:t>
            </a:r>
            <a:endParaRPr lang="en-NZ" dirty="0"/>
          </a:p>
        </p:txBody>
      </p:sp>
      <p:sp>
        <p:nvSpPr>
          <p:cNvPr id="29" name="TextBox 28"/>
          <p:cNvSpPr txBox="1"/>
          <p:nvPr/>
        </p:nvSpPr>
        <p:spPr>
          <a:xfrm>
            <a:off x="3068216" y="4963890"/>
            <a:ext cx="295232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dirty="0" smtClean="0"/>
              <a:t>Label 6</a:t>
            </a:r>
            <a:endParaRPr lang="en-NZ" dirty="0"/>
          </a:p>
        </p:txBody>
      </p:sp>
      <p:sp>
        <p:nvSpPr>
          <p:cNvPr id="30" name="TextBox 29"/>
          <p:cNvSpPr txBox="1"/>
          <p:nvPr/>
        </p:nvSpPr>
        <p:spPr>
          <a:xfrm>
            <a:off x="6524600" y="269357"/>
            <a:ext cx="215185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Search Site</a:t>
            </a:r>
            <a:endParaRPr lang="en-NZ" sz="1200" dirty="0"/>
          </a:p>
        </p:txBody>
      </p:sp>
      <p:sp>
        <p:nvSpPr>
          <p:cNvPr id="31" name="Rectangle 30"/>
          <p:cNvSpPr/>
          <p:nvPr/>
        </p:nvSpPr>
        <p:spPr>
          <a:xfrm>
            <a:off x="1475656" y="764704"/>
            <a:ext cx="5976664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Image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38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</dc:creator>
  <cp:lastModifiedBy>Karen</cp:lastModifiedBy>
  <cp:revision>5</cp:revision>
  <dcterms:created xsi:type="dcterms:W3CDTF">2014-06-12T03:21:48Z</dcterms:created>
  <dcterms:modified xsi:type="dcterms:W3CDTF">2014-06-12T04:07:24Z</dcterms:modified>
</cp:coreProperties>
</file>