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41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0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6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6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34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65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13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3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9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77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84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CFA50-07BB-4D86-A215-131AE9074981}" type="datetimeFigureOut">
              <a:rPr lang="es-MX" smtClean="0"/>
              <a:t>16/10/2017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99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87230" y="152262"/>
            <a:ext cx="239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Manejo de Excepciones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306097" y="798489"/>
            <a:ext cx="1352281" cy="347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Throwable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340180" y="1700011"/>
            <a:ext cx="9659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Error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405351" y="1700011"/>
            <a:ext cx="10985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 smtClean="0"/>
              <a:t>Exception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8950816" y="2721804"/>
            <a:ext cx="189474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 smtClean="0"/>
              <a:t>RuntimeException</a:t>
            </a:r>
            <a:endParaRPr lang="es-MX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6351824" y="2721804"/>
            <a:ext cx="13085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 smtClean="0"/>
              <a:t>IOException</a:t>
            </a:r>
            <a:endParaRPr lang="es-MX" dirty="0" smtClean="0"/>
          </a:p>
        </p:txBody>
      </p:sp>
      <p:cxnSp>
        <p:nvCxnSpPr>
          <p:cNvPr id="11" name="Conector angular 10"/>
          <p:cNvCxnSpPr>
            <a:stCxn id="5" idx="2"/>
            <a:endCxn id="7" idx="0"/>
          </p:cNvCxnSpPr>
          <p:nvPr/>
        </p:nvCxnSpPr>
        <p:spPr>
          <a:xfrm rot="16200000" flipH="1">
            <a:off x="6691542" y="436916"/>
            <a:ext cx="553791" cy="19723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5" idx="2"/>
            <a:endCxn id="6" idx="0"/>
          </p:cNvCxnSpPr>
          <p:nvPr/>
        </p:nvCxnSpPr>
        <p:spPr>
          <a:xfrm rot="5400000">
            <a:off x="5125794" y="843566"/>
            <a:ext cx="553791" cy="11590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7" idx="2"/>
            <a:endCxn id="8" idx="0"/>
          </p:cNvCxnSpPr>
          <p:nvPr/>
        </p:nvCxnSpPr>
        <p:spPr>
          <a:xfrm rot="16200000" flipH="1">
            <a:off x="8600183" y="1423795"/>
            <a:ext cx="652461" cy="1943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2"/>
            <a:endCxn id="9" idx="0"/>
          </p:cNvCxnSpPr>
          <p:nvPr/>
        </p:nvCxnSpPr>
        <p:spPr>
          <a:xfrm rot="5400000">
            <a:off x="7154141" y="1921308"/>
            <a:ext cx="652461" cy="9485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772734" y="2681089"/>
            <a:ext cx="216796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Error interno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Error de la MVJ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Memoria Agotada</a:t>
            </a:r>
            <a:endParaRPr lang="es-MX" dirty="0"/>
          </a:p>
        </p:txBody>
      </p:sp>
      <p:cxnSp>
        <p:nvCxnSpPr>
          <p:cNvPr id="23" name="Conector angular 22"/>
          <p:cNvCxnSpPr>
            <a:stCxn id="6" idx="2"/>
            <a:endCxn id="19" idx="0"/>
          </p:cNvCxnSpPr>
          <p:nvPr/>
        </p:nvCxnSpPr>
        <p:spPr>
          <a:xfrm rot="5400000">
            <a:off x="4034055" y="1892005"/>
            <a:ext cx="611746" cy="96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584085" y="3625499"/>
            <a:ext cx="262820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Aritméticas.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IlegalState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Índices Fuera de Rango</a:t>
            </a:r>
            <a:endParaRPr lang="es-MX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193254" y="3429620"/>
            <a:ext cx="16257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smtClean="0"/>
              <a:t>Entrada/salidas</a:t>
            </a:r>
            <a:endParaRPr lang="es-MX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476994" y="4236522"/>
            <a:ext cx="24082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smtClean="0"/>
              <a:t>Captura de Excepciones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662878" y="5094007"/>
            <a:ext cx="203652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Sentencia </a:t>
            </a:r>
            <a:r>
              <a:rPr lang="es-MX" dirty="0" err="1" smtClean="0"/>
              <a:t>Throw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Try/catch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Finally</a:t>
            </a:r>
            <a:endParaRPr lang="es-MX" dirty="0"/>
          </a:p>
        </p:txBody>
      </p:sp>
      <p:cxnSp>
        <p:nvCxnSpPr>
          <p:cNvPr id="33" name="Conector angular 32"/>
          <p:cNvCxnSpPr>
            <a:stCxn id="7" idx="1"/>
          </p:cNvCxnSpPr>
          <p:nvPr/>
        </p:nvCxnSpPr>
        <p:spPr>
          <a:xfrm rot="10800000" flipV="1">
            <a:off x="5594983" y="1884676"/>
            <a:ext cx="1810369" cy="2372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8" idx="2"/>
            <a:endCxn id="26" idx="0"/>
          </p:cNvCxnSpPr>
          <p:nvPr/>
        </p:nvCxnSpPr>
        <p:spPr>
          <a:xfrm flipH="1">
            <a:off x="9898190" y="3091136"/>
            <a:ext cx="1" cy="53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9" idx="2"/>
            <a:endCxn id="27" idx="0"/>
          </p:cNvCxnSpPr>
          <p:nvPr/>
        </p:nvCxnSpPr>
        <p:spPr>
          <a:xfrm flipH="1">
            <a:off x="7006105" y="3091136"/>
            <a:ext cx="1" cy="33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29" idx="2"/>
            <a:endCxn id="30" idx="0"/>
          </p:cNvCxnSpPr>
          <p:nvPr/>
        </p:nvCxnSpPr>
        <p:spPr>
          <a:xfrm>
            <a:off x="5681138" y="4605854"/>
            <a:ext cx="0" cy="48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Dennis Paul López Acuña</dc:creator>
  <cp:lastModifiedBy>Dennis Paul López Acuña</cp:lastModifiedBy>
  <cp:revision>4</cp:revision>
  <dcterms:created xsi:type="dcterms:W3CDTF">2017-10-17T06:01:58Z</dcterms:created>
  <dcterms:modified xsi:type="dcterms:W3CDTF">2017-10-17T06:23:43Z</dcterms:modified>
</cp:coreProperties>
</file>