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2AC51-FC40-4AD5-BF85-1864B692CD6D}" v="3" dt="2019-12-13T19:21:4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lumeri" userId="c6e7e858-3ba1-414f-adf9-e836799d9025" providerId="ADAL" clId="{D0F2AC51-FC40-4AD5-BF85-1864B692CD6D}"/>
    <pc:docChg chg="undo custSel mod modSld">
      <pc:chgData name="Daniel Plumeri" userId="c6e7e858-3ba1-414f-adf9-e836799d9025" providerId="ADAL" clId="{D0F2AC51-FC40-4AD5-BF85-1864B692CD6D}" dt="2019-12-13T19:27:49.566" v="83" actId="403"/>
      <pc:docMkLst>
        <pc:docMk/>
      </pc:docMkLst>
      <pc:sldChg chg="addSp modSp mod setBg">
        <pc:chgData name="Daniel Plumeri" userId="c6e7e858-3ba1-414f-adf9-e836799d9025" providerId="ADAL" clId="{D0F2AC51-FC40-4AD5-BF85-1864B692CD6D}" dt="2019-12-13T19:21:18.654" v="0" actId="26606"/>
        <pc:sldMkLst>
          <pc:docMk/>
          <pc:sldMk cId="0" sldId="256"/>
        </pc:sldMkLst>
        <pc:spChg chg="mod">
          <ac:chgData name="Daniel Plumeri" userId="c6e7e858-3ba1-414f-adf9-e836799d9025" providerId="ADAL" clId="{D0F2AC51-FC40-4AD5-BF85-1864B692CD6D}" dt="2019-12-13T19:21:18.654" v="0" actId="2660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aniel Plumeri" userId="c6e7e858-3ba1-414f-adf9-e836799d9025" providerId="ADAL" clId="{D0F2AC51-FC40-4AD5-BF85-1864B692CD6D}" dt="2019-12-13T19:21:18.654" v="0" actId="26606"/>
          <ac:spMkLst>
            <pc:docMk/>
            <pc:sldMk cId="0" sldId="256"/>
            <ac:spMk id="55" creationId="{00000000-0000-0000-0000-000000000000}"/>
          </ac:spMkLst>
        </pc:spChg>
        <pc:spChg chg="add">
          <ac:chgData name="Daniel Plumeri" userId="c6e7e858-3ba1-414f-adf9-e836799d9025" providerId="ADAL" clId="{D0F2AC51-FC40-4AD5-BF85-1864B692CD6D}" dt="2019-12-13T19:21:18.654" v="0" actId="26606"/>
          <ac:spMkLst>
            <pc:docMk/>
            <pc:sldMk cId="0" sldId="256"/>
            <ac:spMk id="60" creationId="{FBDCECDC-EEE3-4128-AA5E-82A8C08796E8}"/>
          </ac:spMkLst>
        </pc:spChg>
        <pc:spChg chg="add">
          <ac:chgData name="Daniel Plumeri" userId="c6e7e858-3ba1-414f-adf9-e836799d9025" providerId="ADAL" clId="{D0F2AC51-FC40-4AD5-BF85-1864B692CD6D}" dt="2019-12-13T19:21:18.654" v="0" actId="26606"/>
          <ac:spMkLst>
            <pc:docMk/>
            <pc:sldMk cId="0" sldId="256"/>
            <ac:spMk id="62" creationId="{4260EDE0-989C-4E16-AF94-F652294D828E}"/>
          </ac:spMkLst>
        </pc:spChg>
        <pc:spChg chg="add">
          <ac:chgData name="Daniel Plumeri" userId="c6e7e858-3ba1-414f-adf9-e836799d9025" providerId="ADAL" clId="{D0F2AC51-FC40-4AD5-BF85-1864B692CD6D}" dt="2019-12-13T19:21:18.654" v="0" actId="26606"/>
          <ac:spMkLst>
            <pc:docMk/>
            <pc:sldMk cId="0" sldId="256"/>
            <ac:spMk id="64" creationId="{1F3985C0-E548-44D2-B30E-F3E42DADE133}"/>
          </ac:spMkLst>
        </pc:spChg>
      </pc:sldChg>
      <pc:sldChg chg="addSp delSp modSp mod setBg">
        <pc:chgData name="Daniel Plumeri" userId="c6e7e858-3ba1-414f-adf9-e836799d9025" providerId="ADAL" clId="{D0F2AC51-FC40-4AD5-BF85-1864B692CD6D}" dt="2019-12-13T19:27:49.566" v="83" actId="403"/>
        <pc:sldMkLst>
          <pc:docMk/>
          <pc:sldMk cId="0" sldId="257"/>
        </pc:sldMkLst>
        <pc:spChg chg="mod">
          <ac:chgData name="Daniel Plumeri" userId="c6e7e858-3ba1-414f-adf9-e836799d9025" providerId="ADAL" clId="{D0F2AC51-FC40-4AD5-BF85-1864B692CD6D}" dt="2019-12-13T19:27:49.566" v="83" actId="403"/>
          <ac:spMkLst>
            <pc:docMk/>
            <pc:sldMk cId="0" sldId="257"/>
            <ac:spMk id="60" creationId="{00000000-0000-0000-0000-000000000000}"/>
          </ac:spMkLst>
        </pc:spChg>
        <pc:spChg chg="del">
          <ac:chgData name="Daniel Plumeri" userId="c6e7e858-3ba1-414f-adf9-e836799d9025" providerId="ADAL" clId="{D0F2AC51-FC40-4AD5-BF85-1864B692CD6D}" dt="2019-12-13T19:21:32.811" v="1" actId="26606"/>
          <ac:spMkLst>
            <pc:docMk/>
            <pc:sldMk cId="0" sldId="257"/>
            <ac:spMk id="61" creationId="{00000000-0000-0000-0000-000000000000}"/>
          </ac:spMkLst>
        </pc:spChg>
        <pc:spChg chg="add">
          <ac:chgData name="Daniel Plumeri" userId="c6e7e858-3ba1-414f-adf9-e836799d9025" providerId="ADAL" clId="{D0F2AC51-FC40-4AD5-BF85-1864B692CD6D}" dt="2019-12-13T19:21:32.811" v="1" actId="26606"/>
          <ac:spMkLst>
            <pc:docMk/>
            <pc:sldMk cId="0" sldId="257"/>
            <ac:spMk id="68" creationId="{36D16D1E-4205-49F5-BD2A-DA769947C104}"/>
          </ac:spMkLst>
        </pc:spChg>
        <pc:spChg chg="add">
          <ac:chgData name="Daniel Plumeri" userId="c6e7e858-3ba1-414f-adf9-e836799d9025" providerId="ADAL" clId="{D0F2AC51-FC40-4AD5-BF85-1864B692CD6D}" dt="2019-12-13T19:21:32.811" v="1" actId="26606"/>
          <ac:spMkLst>
            <pc:docMk/>
            <pc:sldMk cId="0" sldId="257"/>
            <ac:spMk id="70" creationId="{012FD100-C039-4E03-B5E4-2EDFA7290AA6}"/>
          </ac:spMkLst>
        </pc:spChg>
        <pc:spChg chg="add">
          <ac:chgData name="Daniel Plumeri" userId="c6e7e858-3ba1-414f-adf9-e836799d9025" providerId="ADAL" clId="{D0F2AC51-FC40-4AD5-BF85-1864B692CD6D}" dt="2019-12-13T19:21:32.811" v="1" actId="26606"/>
          <ac:spMkLst>
            <pc:docMk/>
            <pc:sldMk cId="0" sldId="257"/>
            <ac:spMk id="74" creationId="{FB5993E2-C02B-4335-ABA5-D8EC465551E3}"/>
          </ac:spMkLst>
        </pc:spChg>
        <pc:spChg chg="add">
          <ac:chgData name="Daniel Plumeri" userId="c6e7e858-3ba1-414f-adf9-e836799d9025" providerId="ADAL" clId="{D0F2AC51-FC40-4AD5-BF85-1864B692CD6D}" dt="2019-12-13T19:21:32.811" v="1" actId="26606"/>
          <ac:spMkLst>
            <pc:docMk/>
            <pc:sldMk cId="0" sldId="257"/>
            <ac:spMk id="76" creationId="{C0B801A2-5622-4BE8-9AD2-C337A2CD0022}"/>
          </ac:spMkLst>
        </pc:spChg>
        <pc:spChg chg="add">
          <ac:chgData name="Daniel Plumeri" userId="c6e7e858-3ba1-414f-adf9-e836799d9025" providerId="ADAL" clId="{D0F2AC51-FC40-4AD5-BF85-1864B692CD6D}" dt="2019-12-13T19:21:32.811" v="1" actId="26606"/>
          <ac:spMkLst>
            <pc:docMk/>
            <pc:sldMk cId="0" sldId="257"/>
            <ac:spMk id="78" creationId="{B7AF614F-5BC3-4086-99F5-B87C5847A071}"/>
          </ac:spMkLst>
        </pc:spChg>
        <pc:graphicFrameChg chg="add mod">
          <ac:chgData name="Daniel Plumeri" userId="c6e7e858-3ba1-414f-adf9-e836799d9025" providerId="ADAL" clId="{D0F2AC51-FC40-4AD5-BF85-1864B692CD6D}" dt="2019-12-13T19:21:42.849" v="3" actId="20577"/>
          <ac:graphicFrameMkLst>
            <pc:docMk/>
            <pc:sldMk cId="0" sldId="257"/>
            <ac:graphicFrameMk id="63" creationId="{DF851408-C5BE-4EF8-9E0B-B988447F3448}"/>
          </ac:graphicFrameMkLst>
        </pc:graphicFrameChg>
        <pc:cxnChg chg="add">
          <ac:chgData name="Daniel Plumeri" userId="c6e7e858-3ba1-414f-adf9-e836799d9025" providerId="ADAL" clId="{D0F2AC51-FC40-4AD5-BF85-1864B692CD6D}" dt="2019-12-13T19:21:32.811" v="1" actId="26606"/>
          <ac:cxnSpMkLst>
            <pc:docMk/>
            <pc:sldMk cId="0" sldId="257"/>
            <ac:cxnSpMk id="72" creationId="{4418FCD2-8448-4A81-8EB4-72250F7827B4}"/>
          </ac:cxnSpMkLst>
        </pc:cxnChg>
      </pc:sldChg>
      <pc:sldChg chg="addSp modSp mod setBg">
        <pc:chgData name="Daniel Plumeri" userId="c6e7e858-3ba1-414f-adf9-e836799d9025" providerId="ADAL" clId="{D0F2AC51-FC40-4AD5-BF85-1864B692CD6D}" dt="2019-12-13T19:21:55.332" v="4" actId="26606"/>
        <pc:sldMkLst>
          <pc:docMk/>
          <pc:sldMk cId="0" sldId="258"/>
        </pc:sldMkLst>
        <pc:spChg chg="mod">
          <ac:chgData name="Daniel Plumeri" userId="c6e7e858-3ba1-414f-adf9-e836799d9025" providerId="ADAL" clId="{D0F2AC51-FC40-4AD5-BF85-1864B692CD6D}" dt="2019-12-13T19:21:55.332" v="4" actId="26606"/>
          <ac:spMkLst>
            <pc:docMk/>
            <pc:sldMk cId="0" sldId="258"/>
            <ac:spMk id="66" creationId="{00000000-0000-0000-0000-000000000000}"/>
          </ac:spMkLst>
        </pc:spChg>
        <pc:spChg chg="add">
          <ac:chgData name="Daniel Plumeri" userId="c6e7e858-3ba1-414f-adf9-e836799d9025" providerId="ADAL" clId="{D0F2AC51-FC40-4AD5-BF85-1864B692CD6D}" dt="2019-12-13T19:21:55.332" v="4" actId="26606"/>
          <ac:spMkLst>
            <pc:docMk/>
            <pc:sldMk cId="0" sldId="258"/>
            <ac:spMk id="71" creationId="{52C0B2E1-0268-42EC-ABD3-94F81A05BCBD}"/>
          </ac:spMkLst>
        </pc:spChg>
        <pc:spChg chg="add">
          <ac:chgData name="Daniel Plumeri" userId="c6e7e858-3ba1-414f-adf9-e836799d9025" providerId="ADAL" clId="{D0F2AC51-FC40-4AD5-BF85-1864B692CD6D}" dt="2019-12-13T19:21:55.332" v="4" actId="26606"/>
          <ac:spMkLst>
            <pc:docMk/>
            <pc:sldMk cId="0" sldId="258"/>
            <ac:spMk id="73" creationId="{7D2256B4-48EA-40FC-BBC0-AA1EE6E0080C}"/>
          </ac:spMkLst>
        </pc:spChg>
        <pc:spChg chg="add">
          <ac:chgData name="Daniel Plumeri" userId="c6e7e858-3ba1-414f-adf9-e836799d9025" providerId="ADAL" clId="{D0F2AC51-FC40-4AD5-BF85-1864B692CD6D}" dt="2019-12-13T19:21:55.332" v="4" actId="26606"/>
          <ac:spMkLst>
            <pc:docMk/>
            <pc:sldMk cId="0" sldId="258"/>
            <ac:spMk id="77" creationId="{8C6E698C-8155-4B8B-BDC9-B7299772B509}"/>
          </ac:spMkLst>
        </pc:spChg>
        <pc:spChg chg="add">
          <ac:chgData name="Daniel Plumeri" userId="c6e7e858-3ba1-414f-adf9-e836799d9025" providerId="ADAL" clId="{D0F2AC51-FC40-4AD5-BF85-1864B692CD6D}" dt="2019-12-13T19:21:55.332" v="4" actId="26606"/>
          <ac:spMkLst>
            <pc:docMk/>
            <pc:sldMk cId="0" sldId="258"/>
            <ac:spMk id="81" creationId="{8A549DE7-671D-4575-AF43-858FD99981CF}"/>
          </ac:spMkLst>
        </pc:spChg>
        <pc:spChg chg="add">
          <ac:chgData name="Daniel Plumeri" userId="c6e7e858-3ba1-414f-adf9-e836799d9025" providerId="ADAL" clId="{D0F2AC51-FC40-4AD5-BF85-1864B692CD6D}" dt="2019-12-13T19:21:55.332" v="4" actId="26606"/>
          <ac:spMkLst>
            <pc:docMk/>
            <pc:sldMk cId="0" sldId="258"/>
            <ac:spMk id="83" creationId="{C22D9B36-9BE7-472B-8808-7E0D6810738F}"/>
          </ac:spMkLst>
        </pc:spChg>
        <pc:cxnChg chg="add">
          <ac:chgData name="Daniel Plumeri" userId="c6e7e858-3ba1-414f-adf9-e836799d9025" providerId="ADAL" clId="{D0F2AC51-FC40-4AD5-BF85-1864B692CD6D}" dt="2019-12-13T19:21:55.332" v="4" actId="26606"/>
          <ac:cxnSpMkLst>
            <pc:docMk/>
            <pc:sldMk cId="0" sldId="258"/>
            <ac:cxnSpMk id="75" creationId="{3D44BCCA-102D-4A9D-B1E4-2450CAF0B05E}"/>
          </ac:cxnSpMkLst>
        </pc:cxnChg>
        <pc:cxnChg chg="add">
          <ac:chgData name="Daniel Plumeri" userId="c6e7e858-3ba1-414f-adf9-e836799d9025" providerId="ADAL" clId="{D0F2AC51-FC40-4AD5-BF85-1864B692CD6D}" dt="2019-12-13T19:21:55.332" v="4" actId="26606"/>
          <ac:cxnSpMkLst>
            <pc:docMk/>
            <pc:sldMk cId="0" sldId="258"/>
            <ac:cxnSpMk id="79" creationId="{09525C9A-1972-4836-BA7A-706C946EF4DA}"/>
          </ac:cxnSpMkLst>
        </pc:cxnChg>
      </pc:sldChg>
      <pc:sldChg chg="modSp">
        <pc:chgData name="Daniel Plumeri" userId="c6e7e858-3ba1-414f-adf9-e836799d9025" providerId="ADAL" clId="{D0F2AC51-FC40-4AD5-BF85-1864B692CD6D}" dt="2019-12-13T19:21:59.446" v="5" actId="1076"/>
        <pc:sldMkLst>
          <pc:docMk/>
          <pc:sldMk cId="0" sldId="259"/>
        </pc:sldMkLst>
        <pc:spChg chg="mod">
          <ac:chgData name="Daniel Plumeri" userId="c6e7e858-3ba1-414f-adf9-e836799d9025" providerId="ADAL" clId="{D0F2AC51-FC40-4AD5-BF85-1864B692CD6D}" dt="2019-12-13T19:21:59.446" v="5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aniel Plumeri" userId="c6e7e858-3ba1-414f-adf9-e836799d9025" providerId="ADAL" clId="{D0F2AC51-FC40-4AD5-BF85-1864B692CD6D}" dt="2019-12-13T19:22:15.376" v="9" actId="1076"/>
        <pc:sldMkLst>
          <pc:docMk/>
          <pc:sldMk cId="0" sldId="260"/>
        </pc:sldMkLst>
        <pc:spChg chg="mod">
          <ac:chgData name="Daniel Plumeri" userId="c6e7e858-3ba1-414f-adf9-e836799d9025" providerId="ADAL" clId="{D0F2AC51-FC40-4AD5-BF85-1864B692CD6D}" dt="2019-12-13T19:22:02.832" v="6" actId="1076"/>
          <ac:spMkLst>
            <pc:docMk/>
            <pc:sldMk cId="0" sldId="260"/>
            <ac:spMk id="79" creationId="{00000000-0000-0000-0000-000000000000}"/>
          </ac:spMkLst>
        </pc:spChg>
        <pc:spChg chg="mod">
          <ac:chgData name="Daniel Plumeri" userId="c6e7e858-3ba1-414f-adf9-e836799d9025" providerId="ADAL" clId="{D0F2AC51-FC40-4AD5-BF85-1864B692CD6D}" dt="2019-12-13T19:22:15.376" v="9" actId="1076"/>
          <ac:spMkLst>
            <pc:docMk/>
            <pc:sldMk cId="0" sldId="260"/>
            <ac:spMk id="81" creationId="{00000000-0000-0000-0000-000000000000}"/>
          </ac:spMkLst>
        </pc:spChg>
      </pc:sldChg>
      <pc:sldChg chg="addSp modSp mod setBg">
        <pc:chgData name="Daniel Plumeri" userId="c6e7e858-3ba1-414f-adf9-e836799d9025" providerId="ADAL" clId="{D0F2AC51-FC40-4AD5-BF85-1864B692CD6D}" dt="2019-12-13T19:22:20.966" v="10" actId="26606"/>
        <pc:sldMkLst>
          <pc:docMk/>
          <pc:sldMk cId="0" sldId="261"/>
        </pc:sldMkLst>
        <pc:spChg chg="mod">
          <ac:chgData name="Daniel Plumeri" userId="c6e7e858-3ba1-414f-adf9-e836799d9025" providerId="ADAL" clId="{D0F2AC51-FC40-4AD5-BF85-1864B692CD6D}" dt="2019-12-13T19:22:20.966" v="10" actId="26606"/>
          <ac:spMkLst>
            <pc:docMk/>
            <pc:sldMk cId="0" sldId="261"/>
            <ac:spMk id="86" creationId="{00000000-0000-0000-0000-000000000000}"/>
          </ac:spMkLst>
        </pc:spChg>
        <pc:spChg chg="add">
          <ac:chgData name="Daniel Plumeri" userId="c6e7e858-3ba1-414f-adf9-e836799d9025" providerId="ADAL" clId="{D0F2AC51-FC40-4AD5-BF85-1864B692CD6D}" dt="2019-12-13T19:22:20.966" v="10" actId="26606"/>
          <ac:spMkLst>
            <pc:docMk/>
            <pc:sldMk cId="0" sldId="261"/>
            <ac:spMk id="91" creationId="{52C0B2E1-0268-42EC-ABD3-94F81A05BCBD}"/>
          </ac:spMkLst>
        </pc:spChg>
        <pc:spChg chg="add">
          <ac:chgData name="Daniel Plumeri" userId="c6e7e858-3ba1-414f-adf9-e836799d9025" providerId="ADAL" clId="{D0F2AC51-FC40-4AD5-BF85-1864B692CD6D}" dt="2019-12-13T19:22:20.966" v="10" actId="26606"/>
          <ac:spMkLst>
            <pc:docMk/>
            <pc:sldMk cId="0" sldId="261"/>
            <ac:spMk id="93" creationId="{7D2256B4-48EA-40FC-BBC0-AA1EE6E0080C}"/>
          </ac:spMkLst>
        </pc:spChg>
        <pc:spChg chg="add">
          <ac:chgData name="Daniel Plumeri" userId="c6e7e858-3ba1-414f-adf9-e836799d9025" providerId="ADAL" clId="{D0F2AC51-FC40-4AD5-BF85-1864B692CD6D}" dt="2019-12-13T19:22:20.966" v="10" actId="26606"/>
          <ac:spMkLst>
            <pc:docMk/>
            <pc:sldMk cId="0" sldId="261"/>
            <ac:spMk id="97" creationId="{8C6E698C-8155-4B8B-BDC9-B7299772B509}"/>
          </ac:spMkLst>
        </pc:spChg>
        <pc:spChg chg="add">
          <ac:chgData name="Daniel Plumeri" userId="c6e7e858-3ba1-414f-adf9-e836799d9025" providerId="ADAL" clId="{D0F2AC51-FC40-4AD5-BF85-1864B692CD6D}" dt="2019-12-13T19:22:20.966" v="10" actId="26606"/>
          <ac:spMkLst>
            <pc:docMk/>
            <pc:sldMk cId="0" sldId="261"/>
            <ac:spMk id="101" creationId="{8A549DE7-671D-4575-AF43-858FD99981CF}"/>
          </ac:spMkLst>
        </pc:spChg>
        <pc:spChg chg="add">
          <ac:chgData name="Daniel Plumeri" userId="c6e7e858-3ba1-414f-adf9-e836799d9025" providerId="ADAL" clId="{D0F2AC51-FC40-4AD5-BF85-1864B692CD6D}" dt="2019-12-13T19:22:20.966" v="10" actId="26606"/>
          <ac:spMkLst>
            <pc:docMk/>
            <pc:sldMk cId="0" sldId="261"/>
            <ac:spMk id="103" creationId="{C22D9B36-9BE7-472B-8808-7E0D6810738F}"/>
          </ac:spMkLst>
        </pc:spChg>
        <pc:cxnChg chg="add">
          <ac:chgData name="Daniel Plumeri" userId="c6e7e858-3ba1-414f-adf9-e836799d9025" providerId="ADAL" clId="{D0F2AC51-FC40-4AD5-BF85-1864B692CD6D}" dt="2019-12-13T19:22:20.966" v="10" actId="26606"/>
          <ac:cxnSpMkLst>
            <pc:docMk/>
            <pc:sldMk cId="0" sldId="261"/>
            <ac:cxnSpMk id="95" creationId="{3D44BCCA-102D-4A9D-B1E4-2450CAF0B05E}"/>
          </ac:cxnSpMkLst>
        </pc:cxnChg>
        <pc:cxnChg chg="add">
          <ac:chgData name="Daniel Plumeri" userId="c6e7e858-3ba1-414f-adf9-e836799d9025" providerId="ADAL" clId="{D0F2AC51-FC40-4AD5-BF85-1864B692CD6D}" dt="2019-12-13T19:22:20.966" v="10" actId="26606"/>
          <ac:cxnSpMkLst>
            <pc:docMk/>
            <pc:sldMk cId="0" sldId="261"/>
            <ac:cxnSpMk id="99" creationId="{09525C9A-1972-4836-BA7A-706C946EF4DA}"/>
          </ac:cxnSpMkLst>
        </pc:cxnChg>
      </pc:sldChg>
      <pc:sldChg chg="modSp">
        <pc:chgData name="Daniel Plumeri" userId="c6e7e858-3ba1-414f-adf9-e836799d9025" providerId="ADAL" clId="{D0F2AC51-FC40-4AD5-BF85-1864B692CD6D}" dt="2019-12-13T19:22:25.227" v="11" actId="1076"/>
        <pc:sldMkLst>
          <pc:docMk/>
          <pc:sldMk cId="0" sldId="262"/>
        </pc:sldMkLst>
        <pc:spChg chg="mod">
          <ac:chgData name="Daniel Plumeri" userId="c6e7e858-3ba1-414f-adf9-e836799d9025" providerId="ADAL" clId="{D0F2AC51-FC40-4AD5-BF85-1864B692CD6D}" dt="2019-12-13T19:22:25.227" v="11" actId="1076"/>
          <ac:spMkLst>
            <pc:docMk/>
            <pc:sldMk cId="0" sldId="262"/>
            <ac:spMk id="92" creationId="{00000000-0000-0000-0000-000000000000}"/>
          </ac:spMkLst>
        </pc:spChg>
      </pc:sldChg>
      <pc:sldChg chg="modSp">
        <pc:chgData name="Daniel Plumeri" userId="c6e7e858-3ba1-414f-adf9-e836799d9025" providerId="ADAL" clId="{D0F2AC51-FC40-4AD5-BF85-1864B692CD6D}" dt="2019-12-13T19:22:34.910" v="14" actId="1076"/>
        <pc:sldMkLst>
          <pc:docMk/>
          <pc:sldMk cId="0" sldId="263"/>
        </pc:sldMkLst>
        <pc:spChg chg="mod">
          <ac:chgData name="Daniel Plumeri" userId="c6e7e858-3ba1-414f-adf9-e836799d9025" providerId="ADAL" clId="{D0F2AC51-FC40-4AD5-BF85-1864B692CD6D}" dt="2019-12-13T19:22:28.547" v="12" actId="1076"/>
          <ac:spMkLst>
            <pc:docMk/>
            <pc:sldMk cId="0" sldId="263"/>
            <ac:spMk id="99" creationId="{00000000-0000-0000-0000-000000000000}"/>
          </ac:spMkLst>
        </pc:spChg>
        <pc:spChg chg="mod">
          <ac:chgData name="Daniel Plumeri" userId="c6e7e858-3ba1-414f-adf9-e836799d9025" providerId="ADAL" clId="{D0F2AC51-FC40-4AD5-BF85-1864B692CD6D}" dt="2019-12-13T19:22:34.910" v="14" actId="1076"/>
          <ac:spMkLst>
            <pc:docMk/>
            <pc:sldMk cId="0" sldId="263"/>
            <ac:spMk id="101" creationId="{00000000-0000-0000-0000-000000000000}"/>
          </ac:spMkLst>
        </pc:spChg>
      </pc:sldChg>
      <pc:sldChg chg="addSp delSp modSp mod setBg">
        <pc:chgData name="Daniel Plumeri" userId="c6e7e858-3ba1-414f-adf9-e836799d9025" providerId="ADAL" clId="{D0F2AC51-FC40-4AD5-BF85-1864B692CD6D}" dt="2019-12-13T19:22:51.380" v="26" actId="26606"/>
        <pc:sldMkLst>
          <pc:docMk/>
          <pc:sldMk cId="0" sldId="264"/>
        </pc:sldMkLst>
        <pc:spChg chg="mod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06" creationId="{00000000-0000-0000-0000-000000000000}"/>
          </ac:spMkLst>
        </pc:spChg>
        <pc:spChg chg="add del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11" creationId="{52C0B2E1-0268-42EC-ABD3-94F81A05BCBD}"/>
          </ac:spMkLst>
        </pc:spChg>
        <pc:spChg chg="add del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13" creationId="{7D2256B4-48EA-40FC-BBC0-AA1EE6E0080C}"/>
          </ac:spMkLst>
        </pc:spChg>
        <pc:spChg chg="add del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17" creationId="{8C6E698C-8155-4B8B-BDC9-B7299772B509}"/>
          </ac:spMkLst>
        </pc:spChg>
        <pc:spChg chg="add del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21" creationId="{8A549DE7-671D-4575-AF43-858FD99981CF}"/>
          </ac:spMkLst>
        </pc:spChg>
        <pc:spChg chg="add del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23" creationId="{C22D9B36-9BE7-472B-8808-7E0D6810738F}"/>
          </ac:spMkLst>
        </pc:spChg>
        <pc:spChg chg="add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28" creationId="{52C0B2E1-0268-42EC-ABD3-94F81A05BCBD}"/>
          </ac:spMkLst>
        </pc:spChg>
        <pc:spChg chg="add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30" creationId="{7D2256B4-48EA-40FC-BBC0-AA1EE6E0080C}"/>
          </ac:spMkLst>
        </pc:spChg>
        <pc:spChg chg="add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34" creationId="{8C6E698C-8155-4B8B-BDC9-B7299772B509}"/>
          </ac:spMkLst>
        </pc:spChg>
        <pc:spChg chg="add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38" creationId="{8A549DE7-671D-4575-AF43-858FD99981CF}"/>
          </ac:spMkLst>
        </pc:spChg>
        <pc:spChg chg="add">
          <ac:chgData name="Daniel Plumeri" userId="c6e7e858-3ba1-414f-adf9-e836799d9025" providerId="ADAL" clId="{D0F2AC51-FC40-4AD5-BF85-1864B692CD6D}" dt="2019-12-13T19:22:51.380" v="26" actId="26606"/>
          <ac:spMkLst>
            <pc:docMk/>
            <pc:sldMk cId="0" sldId="264"/>
            <ac:spMk id="140" creationId="{C22D9B36-9BE7-472B-8808-7E0D6810738F}"/>
          </ac:spMkLst>
        </pc:spChg>
        <pc:cxnChg chg="add del">
          <ac:chgData name="Daniel Plumeri" userId="c6e7e858-3ba1-414f-adf9-e836799d9025" providerId="ADAL" clId="{D0F2AC51-FC40-4AD5-BF85-1864B692CD6D}" dt="2019-12-13T19:22:51.380" v="26" actId="26606"/>
          <ac:cxnSpMkLst>
            <pc:docMk/>
            <pc:sldMk cId="0" sldId="264"/>
            <ac:cxnSpMk id="115" creationId="{3D44BCCA-102D-4A9D-B1E4-2450CAF0B05E}"/>
          </ac:cxnSpMkLst>
        </pc:cxnChg>
        <pc:cxnChg chg="add del">
          <ac:chgData name="Daniel Plumeri" userId="c6e7e858-3ba1-414f-adf9-e836799d9025" providerId="ADAL" clId="{D0F2AC51-FC40-4AD5-BF85-1864B692CD6D}" dt="2019-12-13T19:22:51.380" v="26" actId="26606"/>
          <ac:cxnSpMkLst>
            <pc:docMk/>
            <pc:sldMk cId="0" sldId="264"/>
            <ac:cxnSpMk id="119" creationId="{09525C9A-1972-4836-BA7A-706C946EF4DA}"/>
          </ac:cxnSpMkLst>
        </pc:cxnChg>
        <pc:cxnChg chg="add">
          <ac:chgData name="Daniel Plumeri" userId="c6e7e858-3ba1-414f-adf9-e836799d9025" providerId="ADAL" clId="{D0F2AC51-FC40-4AD5-BF85-1864B692CD6D}" dt="2019-12-13T19:22:51.380" v="26" actId="26606"/>
          <ac:cxnSpMkLst>
            <pc:docMk/>
            <pc:sldMk cId="0" sldId="264"/>
            <ac:cxnSpMk id="132" creationId="{3D44BCCA-102D-4A9D-B1E4-2450CAF0B05E}"/>
          </ac:cxnSpMkLst>
        </pc:cxnChg>
        <pc:cxnChg chg="add">
          <ac:chgData name="Daniel Plumeri" userId="c6e7e858-3ba1-414f-adf9-e836799d9025" providerId="ADAL" clId="{D0F2AC51-FC40-4AD5-BF85-1864B692CD6D}" dt="2019-12-13T19:22:51.380" v="26" actId="26606"/>
          <ac:cxnSpMkLst>
            <pc:docMk/>
            <pc:sldMk cId="0" sldId="264"/>
            <ac:cxnSpMk id="136" creationId="{09525C9A-1972-4836-BA7A-706C946EF4DA}"/>
          </ac:cxnSpMkLst>
        </pc:cxnChg>
      </pc:sldChg>
      <pc:sldChg chg="modSp">
        <pc:chgData name="Daniel Plumeri" userId="c6e7e858-3ba1-414f-adf9-e836799d9025" providerId="ADAL" clId="{D0F2AC51-FC40-4AD5-BF85-1864B692CD6D}" dt="2019-12-13T19:22:58.973" v="30" actId="1076"/>
        <pc:sldMkLst>
          <pc:docMk/>
          <pc:sldMk cId="0" sldId="265"/>
        </pc:sldMkLst>
        <pc:spChg chg="mod">
          <ac:chgData name="Daniel Plumeri" userId="c6e7e858-3ba1-414f-adf9-e836799d9025" providerId="ADAL" clId="{D0F2AC51-FC40-4AD5-BF85-1864B692CD6D}" dt="2019-12-13T19:22:56" v="29" actId="20577"/>
          <ac:spMkLst>
            <pc:docMk/>
            <pc:sldMk cId="0" sldId="265"/>
            <ac:spMk id="111" creationId="{00000000-0000-0000-0000-000000000000}"/>
          </ac:spMkLst>
        </pc:spChg>
        <pc:spChg chg="mod">
          <ac:chgData name="Daniel Plumeri" userId="c6e7e858-3ba1-414f-adf9-e836799d9025" providerId="ADAL" clId="{D0F2AC51-FC40-4AD5-BF85-1864B692CD6D}" dt="2019-12-13T19:22:58.973" v="30" actId="1076"/>
          <ac:spMkLst>
            <pc:docMk/>
            <pc:sldMk cId="0" sldId="265"/>
            <ac:spMk id="112" creationId="{00000000-0000-0000-0000-000000000000}"/>
          </ac:spMkLst>
        </pc:spChg>
      </pc:sldChg>
      <pc:sldChg chg="addSp modSp mod setBg">
        <pc:chgData name="Daniel Plumeri" userId="c6e7e858-3ba1-414f-adf9-e836799d9025" providerId="ADAL" clId="{D0F2AC51-FC40-4AD5-BF85-1864B692CD6D}" dt="2019-12-13T19:23:06.603" v="31" actId="26606"/>
        <pc:sldMkLst>
          <pc:docMk/>
          <pc:sldMk cId="0" sldId="266"/>
        </pc:sldMkLst>
        <pc:spChg chg="mod">
          <ac:chgData name="Daniel Plumeri" userId="c6e7e858-3ba1-414f-adf9-e836799d9025" providerId="ADAL" clId="{D0F2AC51-FC40-4AD5-BF85-1864B692CD6D}" dt="2019-12-13T19:23:06.603" v="31" actId="26606"/>
          <ac:spMkLst>
            <pc:docMk/>
            <pc:sldMk cId="0" sldId="266"/>
            <ac:spMk id="118" creationId="{00000000-0000-0000-0000-000000000000}"/>
          </ac:spMkLst>
        </pc:spChg>
        <pc:spChg chg="add">
          <ac:chgData name="Daniel Plumeri" userId="c6e7e858-3ba1-414f-adf9-e836799d9025" providerId="ADAL" clId="{D0F2AC51-FC40-4AD5-BF85-1864B692CD6D}" dt="2019-12-13T19:23:06.603" v="31" actId="26606"/>
          <ac:spMkLst>
            <pc:docMk/>
            <pc:sldMk cId="0" sldId="266"/>
            <ac:spMk id="123" creationId="{52C0B2E1-0268-42EC-ABD3-94F81A05BCBD}"/>
          </ac:spMkLst>
        </pc:spChg>
        <pc:spChg chg="add">
          <ac:chgData name="Daniel Plumeri" userId="c6e7e858-3ba1-414f-adf9-e836799d9025" providerId="ADAL" clId="{D0F2AC51-FC40-4AD5-BF85-1864B692CD6D}" dt="2019-12-13T19:23:06.603" v="31" actId="26606"/>
          <ac:spMkLst>
            <pc:docMk/>
            <pc:sldMk cId="0" sldId="266"/>
            <ac:spMk id="125" creationId="{7D2256B4-48EA-40FC-BBC0-AA1EE6E0080C}"/>
          </ac:spMkLst>
        </pc:spChg>
        <pc:spChg chg="add">
          <ac:chgData name="Daniel Plumeri" userId="c6e7e858-3ba1-414f-adf9-e836799d9025" providerId="ADAL" clId="{D0F2AC51-FC40-4AD5-BF85-1864B692CD6D}" dt="2019-12-13T19:23:06.603" v="31" actId="26606"/>
          <ac:spMkLst>
            <pc:docMk/>
            <pc:sldMk cId="0" sldId="266"/>
            <ac:spMk id="129" creationId="{8C6E698C-8155-4B8B-BDC9-B7299772B509}"/>
          </ac:spMkLst>
        </pc:spChg>
        <pc:spChg chg="add">
          <ac:chgData name="Daniel Plumeri" userId="c6e7e858-3ba1-414f-adf9-e836799d9025" providerId="ADAL" clId="{D0F2AC51-FC40-4AD5-BF85-1864B692CD6D}" dt="2019-12-13T19:23:06.603" v="31" actId="26606"/>
          <ac:spMkLst>
            <pc:docMk/>
            <pc:sldMk cId="0" sldId="266"/>
            <ac:spMk id="133" creationId="{8A549DE7-671D-4575-AF43-858FD99981CF}"/>
          </ac:spMkLst>
        </pc:spChg>
        <pc:spChg chg="add">
          <ac:chgData name="Daniel Plumeri" userId="c6e7e858-3ba1-414f-adf9-e836799d9025" providerId="ADAL" clId="{D0F2AC51-FC40-4AD5-BF85-1864B692CD6D}" dt="2019-12-13T19:23:06.603" v="31" actId="26606"/>
          <ac:spMkLst>
            <pc:docMk/>
            <pc:sldMk cId="0" sldId="266"/>
            <ac:spMk id="135" creationId="{C22D9B36-9BE7-472B-8808-7E0D6810738F}"/>
          </ac:spMkLst>
        </pc:spChg>
        <pc:cxnChg chg="add">
          <ac:chgData name="Daniel Plumeri" userId="c6e7e858-3ba1-414f-adf9-e836799d9025" providerId="ADAL" clId="{D0F2AC51-FC40-4AD5-BF85-1864B692CD6D}" dt="2019-12-13T19:23:06.603" v="31" actId="26606"/>
          <ac:cxnSpMkLst>
            <pc:docMk/>
            <pc:sldMk cId="0" sldId="266"/>
            <ac:cxnSpMk id="127" creationId="{3D44BCCA-102D-4A9D-B1E4-2450CAF0B05E}"/>
          </ac:cxnSpMkLst>
        </pc:cxnChg>
        <pc:cxnChg chg="add">
          <ac:chgData name="Daniel Plumeri" userId="c6e7e858-3ba1-414f-adf9-e836799d9025" providerId="ADAL" clId="{D0F2AC51-FC40-4AD5-BF85-1864B692CD6D}" dt="2019-12-13T19:23:06.603" v="31" actId="26606"/>
          <ac:cxnSpMkLst>
            <pc:docMk/>
            <pc:sldMk cId="0" sldId="266"/>
            <ac:cxnSpMk id="131" creationId="{09525C9A-1972-4836-BA7A-706C946EF4DA}"/>
          </ac:cxnSpMkLst>
        </pc:cxnChg>
      </pc:sldChg>
      <pc:sldChg chg="modSp">
        <pc:chgData name="Daniel Plumeri" userId="c6e7e858-3ba1-414f-adf9-e836799d9025" providerId="ADAL" clId="{D0F2AC51-FC40-4AD5-BF85-1864B692CD6D}" dt="2019-12-13T19:23:14.816" v="32" actId="1076"/>
        <pc:sldMkLst>
          <pc:docMk/>
          <pc:sldMk cId="0" sldId="267"/>
        </pc:sldMkLst>
        <pc:spChg chg="mod">
          <ac:chgData name="Daniel Plumeri" userId="c6e7e858-3ba1-414f-adf9-e836799d9025" providerId="ADAL" clId="{D0F2AC51-FC40-4AD5-BF85-1864B692CD6D}" dt="2019-12-13T19:23:14.816" v="32" actId="1076"/>
          <ac:spMkLst>
            <pc:docMk/>
            <pc:sldMk cId="0" sldId="267"/>
            <ac:spMk id="125" creationId="{00000000-0000-0000-0000-000000000000}"/>
          </ac:spMkLst>
        </pc:spChg>
      </pc:sldChg>
      <pc:sldChg chg="addSp modSp mod setBg">
        <pc:chgData name="Daniel Plumeri" userId="c6e7e858-3ba1-414f-adf9-e836799d9025" providerId="ADAL" clId="{D0F2AC51-FC40-4AD5-BF85-1864B692CD6D}" dt="2019-12-13T19:23:21.385" v="33" actId="26606"/>
        <pc:sldMkLst>
          <pc:docMk/>
          <pc:sldMk cId="0" sldId="269"/>
        </pc:sldMkLst>
        <pc:spChg chg="add">
          <ac:chgData name="Daniel Plumeri" userId="c6e7e858-3ba1-414f-adf9-e836799d9025" providerId="ADAL" clId="{D0F2AC51-FC40-4AD5-BF85-1864B692CD6D}" dt="2019-12-13T19:23:21.385" v="33" actId="26606"/>
          <ac:spMkLst>
            <pc:docMk/>
            <pc:sldMk cId="0" sldId="269"/>
            <ac:spMk id="80" creationId="{52C0B2E1-0268-42EC-ABD3-94F81A05BCBD}"/>
          </ac:spMkLst>
        </pc:spChg>
        <pc:spChg chg="add">
          <ac:chgData name="Daniel Plumeri" userId="c6e7e858-3ba1-414f-adf9-e836799d9025" providerId="ADAL" clId="{D0F2AC51-FC40-4AD5-BF85-1864B692CD6D}" dt="2019-12-13T19:23:21.385" v="33" actId="26606"/>
          <ac:spMkLst>
            <pc:docMk/>
            <pc:sldMk cId="0" sldId="269"/>
            <ac:spMk id="82" creationId="{7D2256B4-48EA-40FC-BBC0-AA1EE6E0080C}"/>
          </ac:spMkLst>
        </pc:spChg>
        <pc:spChg chg="add">
          <ac:chgData name="Daniel Plumeri" userId="c6e7e858-3ba1-414f-adf9-e836799d9025" providerId="ADAL" clId="{D0F2AC51-FC40-4AD5-BF85-1864B692CD6D}" dt="2019-12-13T19:23:21.385" v="33" actId="26606"/>
          <ac:spMkLst>
            <pc:docMk/>
            <pc:sldMk cId="0" sldId="269"/>
            <ac:spMk id="86" creationId="{8C6E698C-8155-4B8B-BDC9-B7299772B509}"/>
          </ac:spMkLst>
        </pc:spChg>
        <pc:spChg chg="add">
          <ac:chgData name="Daniel Plumeri" userId="c6e7e858-3ba1-414f-adf9-e836799d9025" providerId="ADAL" clId="{D0F2AC51-FC40-4AD5-BF85-1864B692CD6D}" dt="2019-12-13T19:23:21.385" v="33" actId="26606"/>
          <ac:spMkLst>
            <pc:docMk/>
            <pc:sldMk cId="0" sldId="269"/>
            <ac:spMk id="90" creationId="{8A549DE7-671D-4575-AF43-858FD99981CF}"/>
          </ac:spMkLst>
        </pc:spChg>
        <pc:spChg chg="add">
          <ac:chgData name="Daniel Plumeri" userId="c6e7e858-3ba1-414f-adf9-e836799d9025" providerId="ADAL" clId="{D0F2AC51-FC40-4AD5-BF85-1864B692CD6D}" dt="2019-12-13T19:23:21.385" v="33" actId="26606"/>
          <ac:spMkLst>
            <pc:docMk/>
            <pc:sldMk cId="0" sldId="269"/>
            <ac:spMk id="92" creationId="{C22D9B36-9BE7-472B-8808-7E0D6810738F}"/>
          </ac:spMkLst>
        </pc:spChg>
        <pc:spChg chg="mod">
          <ac:chgData name="Daniel Plumeri" userId="c6e7e858-3ba1-414f-adf9-e836799d9025" providerId="ADAL" clId="{D0F2AC51-FC40-4AD5-BF85-1864B692CD6D}" dt="2019-12-13T19:23:21.385" v="33" actId="26606"/>
          <ac:spMkLst>
            <pc:docMk/>
            <pc:sldMk cId="0" sldId="269"/>
            <ac:spMk id="139" creationId="{00000000-0000-0000-0000-000000000000}"/>
          </ac:spMkLst>
        </pc:spChg>
        <pc:cxnChg chg="add">
          <ac:chgData name="Daniel Plumeri" userId="c6e7e858-3ba1-414f-adf9-e836799d9025" providerId="ADAL" clId="{D0F2AC51-FC40-4AD5-BF85-1864B692CD6D}" dt="2019-12-13T19:23:21.385" v="33" actId="26606"/>
          <ac:cxnSpMkLst>
            <pc:docMk/>
            <pc:sldMk cId="0" sldId="269"/>
            <ac:cxnSpMk id="84" creationId="{3D44BCCA-102D-4A9D-B1E4-2450CAF0B05E}"/>
          </ac:cxnSpMkLst>
        </pc:cxnChg>
        <pc:cxnChg chg="add">
          <ac:chgData name="Daniel Plumeri" userId="c6e7e858-3ba1-414f-adf9-e836799d9025" providerId="ADAL" clId="{D0F2AC51-FC40-4AD5-BF85-1864B692CD6D}" dt="2019-12-13T19:23:21.385" v="33" actId="26606"/>
          <ac:cxnSpMkLst>
            <pc:docMk/>
            <pc:sldMk cId="0" sldId="269"/>
            <ac:cxnSpMk id="88" creationId="{09525C9A-1972-4836-BA7A-706C946EF4DA}"/>
          </ac:cxnSpMkLst>
        </pc:cxnChg>
      </pc:sldChg>
      <pc:sldChg chg="addSp modSp mod setBg">
        <pc:chgData name="Daniel Plumeri" userId="c6e7e858-3ba1-414f-adf9-e836799d9025" providerId="ADAL" clId="{D0F2AC51-FC40-4AD5-BF85-1864B692CD6D}" dt="2019-12-13T19:23:33.147" v="34" actId="26606"/>
        <pc:sldMkLst>
          <pc:docMk/>
          <pc:sldMk cId="0" sldId="272"/>
        </pc:sldMkLst>
        <pc:spChg chg="add">
          <ac:chgData name="Daniel Plumeri" userId="c6e7e858-3ba1-414f-adf9-e836799d9025" providerId="ADAL" clId="{D0F2AC51-FC40-4AD5-BF85-1864B692CD6D}" dt="2019-12-13T19:23:33.147" v="34" actId="26606"/>
          <ac:spMkLst>
            <pc:docMk/>
            <pc:sldMk cId="0" sldId="272"/>
            <ac:spMk id="99" creationId="{52C0B2E1-0268-42EC-ABD3-94F81A05BCBD}"/>
          </ac:spMkLst>
        </pc:spChg>
        <pc:spChg chg="add">
          <ac:chgData name="Daniel Plumeri" userId="c6e7e858-3ba1-414f-adf9-e836799d9025" providerId="ADAL" clId="{D0F2AC51-FC40-4AD5-BF85-1864B692CD6D}" dt="2019-12-13T19:23:33.147" v="34" actId="26606"/>
          <ac:spMkLst>
            <pc:docMk/>
            <pc:sldMk cId="0" sldId="272"/>
            <ac:spMk id="101" creationId="{7D2256B4-48EA-40FC-BBC0-AA1EE6E0080C}"/>
          </ac:spMkLst>
        </pc:spChg>
        <pc:spChg chg="add">
          <ac:chgData name="Daniel Plumeri" userId="c6e7e858-3ba1-414f-adf9-e836799d9025" providerId="ADAL" clId="{D0F2AC51-FC40-4AD5-BF85-1864B692CD6D}" dt="2019-12-13T19:23:33.147" v="34" actId="26606"/>
          <ac:spMkLst>
            <pc:docMk/>
            <pc:sldMk cId="0" sldId="272"/>
            <ac:spMk id="105" creationId="{8C6E698C-8155-4B8B-BDC9-B7299772B509}"/>
          </ac:spMkLst>
        </pc:spChg>
        <pc:spChg chg="add">
          <ac:chgData name="Daniel Plumeri" userId="c6e7e858-3ba1-414f-adf9-e836799d9025" providerId="ADAL" clId="{D0F2AC51-FC40-4AD5-BF85-1864B692CD6D}" dt="2019-12-13T19:23:33.147" v="34" actId="26606"/>
          <ac:spMkLst>
            <pc:docMk/>
            <pc:sldMk cId="0" sldId="272"/>
            <ac:spMk id="109" creationId="{8A549DE7-671D-4575-AF43-858FD99981CF}"/>
          </ac:spMkLst>
        </pc:spChg>
        <pc:spChg chg="add">
          <ac:chgData name="Daniel Plumeri" userId="c6e7e858-3ba1-414f-adf9-e836799d9025" providerId="ADAL" clId="{D0F2AC51-FC40-4AD5-BF85-1864B692CD6D}" dt="2019-12-13T19:23:33.147" v="34" actId="26606"/>
          <ac:spMkLst>
            <pc:docMk/>
            <pc:sldMk cId="0" sldId="272"/>
            <ac:spMk id="111" creationId="{C22D9B36-9BE7-472B-8808-7E0D6810738F}"/>
          </ac:spMkLst>
        </pc:spChg>
        <pc:spChg chg="mod">
          <ac:chgData name="Daniel Plumeri" userId="c6e7e858-3ba1-414f-adf9-e836799d9025" providerId="ADAL" clId="{D0F2AC51-FC40-4AD5-BF85-1864B692CD6D}" dt="2019-12-13T19:23:33.147" v="34" actId="26606"/>
          <ac:spMkLst>
            <pc:docMk/>
            <pc:sldMk cId="0" sldId="272"/>
            <ac:spMk id="158" creationId="{00000000-0000-0000-0000-000000000000}"/>
          </ac:spMkLst>
        </pc:spChg>
        <pc:cxnChg chg="add">
          <ac:chgData name="Daniel Plumeri" userId="c6e7e858-3ba1-414f-adf9-e836799d9025" providerId="ADAL" clId="{D0F2AC51-FC40-4AD5-BF85-1864B692CD6D}" dt="2019-12-13T19:23:33.147" v="34" actId="26606"/>
          <ac:cxnSpMkLst>
            <pc:docMk/>
            <pc:sldMk cId="0" sldId="272"/>
            <ac:cxnSpMk id="103" creationId="{3D44BCCA-102D-4A9D-B1E4-2450CAF0B05E}"/>
          </ac:cxnSpMkLst>
        </pc:cxnChg>
        <pc:cxnChg chg="add">
          <ac:chgData name="Daniel Plumeri" userId="c6e7e858-3ba1-414f-adf9-e836799d9025" providerId="ADAL" clId="{D0F2AC51-FC40-4AD5-BF85-1864B692CD6D}" dt="2019-12-13T19:23:33.147" v="34" actId="26606"/>
          <ac:cxnSpMkLst>
            <pc:docMk/>
            <pc:sldMk cId="0" sldId="272"/>
            <ac:cxnSpMk id="107" creationId="{09525C9A-1972-4836-BA7A-706C946EF4DA}"/>
          </ac:cxnSpMkLst>
        </pc:cxnChg>
      </pc:sldChg>
      <pc:sldChg chg="modSp">
        <pc:chgData name="Daniel Plumeri" userId="c6e7e858-3ba1-414f-adf9-e836799d9025" providerId="ADAL" clId="{D0F2AC51-FC40-4AD5-BF85-1864B692CD6D}" dt="2019-12-13T19:23:39.430" v="36" actId="1076"/>
        <pc:sldMkLst>
          <pc:docMk/>
          <pc:sldMk cId="0" sldId="273"/>
        </pc:sldMkLst>
        <pc:spChg chg="mod">
          <ac:chgData name="Daniel Plumeri" userId="c6e7e858-3ba1-414f-adf9-e836799d9025" providerId="ADAL" clId="{D0F2AC51-FC40-4AD5-BF85-1864B692CD6D}" dt="2019-12-13T19:23:39.430" v="36" actId="1076"/>
          <ac:spMkLst>
            <pc:docMk/>
            <pc:sldMk cId="0" sldId="273"/>
            <ac:spMk id="165" creationId="{00000000-0000-0000-0000-000000000000}"/>
          </ac:spMkLst>
        </pc:spChg>
        <pc:picChg chg="mod">
          <ac:chgData name="Daniel Plumeri" userId="c6e7e858-3ba1-414f-adf9-e836799d9025" providerId="ADAL" clId="{D0F2AC51-FC40-4AD5-BF85-1864B692CD6D}" dt="2019-12-13T19:23:37.169" v="35" actId="14100"/>
          <ac:picMkLst>
            <pc:docMk/>
            <pc:sldMk cId="0" sldId="273"/>
            <ac:picMk id="164" creationId="{00000000-0000-0000-0000-000000000000}"/>
          </ac:picMkLst>
        </pc:picChg>
      </pc:sldChg>
      <pc:sldChg chg="modSp">
        <pc:chgData name="Daniel Plumeri" userId="c6e7e858-3ba1-414f-adf9-e836799d9025" providerId="ADAL" clId="{D0F2AC51-FC40-4AD5-BF85-1864B692CD6D}" dt="2019-12-13T19:23:45.792" v="38" actId="1076"/>
        <pc:sldMkLst>
          <pc:docMk/>
          <pc:sldMk cId="0" sldId="274"/>
        </pc:sldMkLst>
        <pc:spChg chg="mod">
          <ac:chgData name="Daniel Plumeri" userId="c6e7e858-3ba1-414f-adf9-e836799d9025" providerId="ADAL" clId="{D0F2AC51-FC40-4AD5-BF85-1864B692CD6D}" dt="2019-12-13T19:23:45.792" v="38" actId="1076"/>
          <ac:spMkLst>
            <pc:docMk/>
            <pc:sldMk cId="0" sldId="274"/>
            <ac:spMk id="172" creationId="{00000000-0000-0000-0000-000000000000}"/>
          </ac:spMkLst>
        </pc:spChg>
      </pc:sldChg>
      <pc:sldChg chg="addSp modSp mod setBg">
        <pc:chgData name="Daniel Plumeri" userId="c6e7e858-3ba1-414f-adf9-e836799d9025" providerId="ADAL" clId="{D0F2AC51-FC40-4AD5-BF85-1864B692CD6D}" dt="2019-12-13T19:23:51.522" v="39" actId="26606"/>
        <pc:sldMkLst>
          <pc:docMk/>
          <pc:sldMk cId="0" sldId="275"/>
        </pc:sldMkLst>
        <pc:spChg chg="add">
          <ac:chgData name="Daniel Plumeri" userId="c6e7e858-3ba1-414f-adf9-e836799d9025" providerId="ADAL" clId="{D0F2AC51-FC40-4AD5-BF85-1864B692CD6D}" dt="2019-12-13T19:23:51.522" v="39" actId="26606"/>
          <ac:spMkLst>
            <pc:docMk/>
            <pc:sldMk cId="0" sldId="275"/>
            <ac:spMk id="119" creationId="{52C0B2E1-0268-42EC-ABD3-94F81A05BCBD}"/>
          </ac:spMkLst>
        </pc:spChg>
        <pc:spChg chg="add">
          <ac:chgData name="Daniel Plumeri" userId="c6e7e858-3ba1-414f-adf9-e836799d9025" providerId="ADAL" clId="{D0F2AC51-FC40-4AD5-BF85-1864B692CD6D}" dt="2019-12-13T19:23:51.522" v="39" actId="26606"/>
          <ac:spMkLst>
            <pc:docMk/>
            <pc:sldMk cId="0" sldId="275"/>
            <ac:spMk id="121" creationId="{7D2256B4-48EA-40FC-BBC0-AA1EE6E0080C}"/>
          </ac:spMkLst>
        </pc:spChg>
        <pc:spChg chg="add">
          <ac:chgData name="Daniel Plumeri" userId="c6e7e858-3ba1-414f-adf9-e836799d9025" providerId="ADAL" clId="{D0F2AC51-FC40-4AD5-BF85-1864B692CD6D}" dt="2019-12-13T19:23:51.522" v="39" actId="26606"/>
          <ac:spMkLst>
            <pc:docMk/>
            <pc:sldMk cId="0" sldId="275"/>
            <ac:spMk id="125" creationId="{8C6E698C-8155-4B8B-BDC9-B7299772B509}"/>
          </ac:spMkLst>
        </pc:spChg>
        <pc:spChg chg="mod">
          <ac:chgData name="Daniel Plumeri" userId="c6e7e858-3ba1-414f-adf9-e836799d9025" providerId="ADAL" clId="{D0F2AC51-FC40-4AD5-BF85-1864B692CD6D}" dt="2019-12-13T19:23:51.522" v="39" actId="26606"/>
          <ac:spMkLst>
            <pc:docMk/>
            <pc:sldMk cId="0" sldId="275"/>
            <ac:spMk id="178" creationId="{00000000-0000-0000-0000-000000000000}"/>
          </ac:spMkLst>
        </pc:spChg>
        <pc:spChg chg="add">
          <ac:chgData name="Daniel Plumeri" userId="c6e7e858-3ba1-414f-adf9-e836799d9025" providerId="ADAL" clId="{D0F2AC51-FC40-4AD5-BF85-1864B692CD6D}" dt="2019-12-13T19:23:51.522" v="39" actId="26606"/>
          <ac:spMkLst>
            <pc:docMk/>
            <pc:sldMk cId="0" sldId="275"/>
            <ac:spMk id="188" creationId="{8A549DE7-671D-4575-AF43-858FD99981CF}"/>
          </ac:spMkLst>
        </pc:spChg>
        <pc:spChg chg="add">
          <ac:chgData name="Daniel Plumeri" userId="c6e7e858-3ba1-414f-adf9-e836799d9025" providerId="ADAL" clId="{D0F2AC51-FC40-4AD5-BF85-1864B692CD6D}" dt="2019-12-13T19:23:51.522" v="39" actId="26606"/>
          <ac:spMkLst>
            <pc:docMk/>
            <pc:sldMk cId="0" sldId="275"/>
            <ac:spMk id="190" creationId="{C22D9B36-9BE7-472B-8808-7E0D6810738F}"/>
          </ac:spMkLst>
        </pc:spChg>
        <pc:cxnChg chg="add">
          <ac:chgData name="Daniel Plumeri" userId="c6e7e858-3ba1-414f-adf9-e836799d9025" providerId="ADAL" clId="{D0F2AC51-FC40-4AD5-BF85-1864B692CD6D}" dt="2019-12-13T19:23:51.522" v="39" actId="26606"/>
          <ac:cxnSpMkLst>
            <pc:docMk/>
            <pc:sldMk cId="0" sldId="275"/>
            <ac:cxnSpMk id="123" creationId="{3D44BCCA-102D-4A9D-B1E4-2450CAF0B05E}"/>
          </ac:cxnSpMkLst>
        </pc:cxnChg>
        <pc:cxnChg chg="add">
          <ac:chgData name="Daniel Plumeri" userId="c6e7e858-3ba1-414f-adf9-e836799d9025" providerId="ADAL" clId="{D0F2AC51-FC40-4AD5-BF85-1864B692CD6D}" dt="2019-12-13T19:23:51.522" v="39" actId="26606"/>
          <ac:cxnSpMkLst>
            <pc:docMk/>
            <pc:sldMk cId="0" sldId="275"/>
            <ac:cxnSpMk id="127" creationId="{09525C9A-1972-4836-BA7A-706C946EF4DA}"/>
          </ac:cxnSpMkLst>
        </pc:cxnChg>
      </pc:sldChg>
      <pc:sldChg chg="delSp">
        <pc:chgData name="Daniel Plumeri" userId="c6e7e858-3ba1-414f-adf9-e836799d9025" providerId="ADAL" clId="{D0F2AC51-FC40-4AD5-BF85-1864B692CD6D}" dt="2019-12-13T19:23:59.131" v="40" actId="478"/>
        <pc:sldMkLst>
          <pc:docMk/>
          <pc:sldMk cId="0" sldId="276"/>
        </pc:sldMkLst>
        <pc:spChg chg="del">
          <ac:chgData name="Daniel Plumeri" userId="c6e7e858-3ba1-414f-adf9-e836799d9025" providerId="ADAL" clId="{D0F2AC51-FC40-4AD5-BF85-1864B692CD6D}" dt="2019-12-13T19:23:59.131" v="40" actId="478"/>
          <ac:spMkLst>
            <pc:docMk/>
            <pc:sldMk cId="0" sldId="276"/>
            <ac:spMk id="184" creationId="{00000000-0000-0000-0000-000000000000}"/>
          </ac:spMkLst>
        </pc:spChg>
      </pc:sldChg>
      <pc:sldChg chg="delSp">
        <pc:chgData name="Daniel Plumeri" userId="c6e7e858-3ba1-414f-adf9-e836799d9025" providerId="ADAL" clId="{D0F2AC51-FC40-4AD5-BF85-1864B692CD6D}" dt="2019-12-13T19:24:02.173" v="41" actId="478"/>
        <pc:sldMkLst>
          <pc:docMk/>
          <pc:sldMk cId="0" sldId="277"/>
        </pc:sldMkLst>
        <pc:spChg chg="del">
          <ac:chgData name="Daniel Plumeri" userId="c6e7e858-3ba1-414f-adf9-e836799d9025" providerId="ADAL" clId="{D0F2AC51-FC40-4AD5-BF85-1864B692CD6D}" dt="2019-12-13T19:24:02.173" v="41" actId="478"/>
          <ac:spMkLst>
            <pc:docMk/>
            <pc:sldMk cId="0" sldId="277"/>
            <ac:spMk id="191" creationId="{00000000-0000-0000-0000-000000000000}"/>
          </ac:spMkLst>
        </pc:spChg>
      </pc:sldChg>
      <pc:sldChg chg="delSp">
        <pc:chgData name="Daniel Plumeri" userId="c6e7e858-3ba1-414f-adf9-e836799d9025" providerId="ADAL" clId="{D0F2AC51-FC40-4AD5-BF85-1864B692CD6D}" dt="2019-12-13T19:24:08.066" v="42" actId="478"/>
        <pc:sldMkLst>
          <pc:docMk/>
          <pc:sldMk cId="0" sldId="278"/>
        </pc:sldMkLst>
        <pc:spChg chg="del">
          <ac:chgData name="Daniel Plumeri" userId="c6e7e858-3ba1-414f-adf9-e836799d9025" providerId="ADAL" clId="{D0F2AC51-FC40-4AD5-BF85-1864B692CD6D}" dt="2019-12-13T19:24:08.066" v="42" actId="478"/>
          <ac:spMkLst>
            <pc:docMk/>
            <pc:sldMk cId="0" sldId="278"/>
            <ac:spMk id="199" creationId="{00000000-0000-0000-0000-000000000000}"/>
          </ac:spMkLst>
        </pc:spChg>
      </pc:sldChg>
      <pc:sldChg chg="addSp delSp modSp mod setBg">
        <pc:chgData name="Daniel Plumeri" userId="c6e7e858-3ba1-414f-adf9-e836799d9025" providerId="ADAL" clId="{D0F2AC51-FC40-4AD5-BF85-1864B692CD6D}" dt="2019-12-13T19:24:24.616" v="50" actId="26606"/>
        <pc:sldMkLst>
          <pc:docMk/>
          <pc:sldMk cId="0" sldId="279"/>
        </pc:sldMkLst>
        <pc:spChg chg="add del">
          <ac:chgData name="Daniel Plumeri" userId="c6e7e858-3ba1-414f-adf9-e836799d9025" providerId="ADAL" clId="{D0F2AC51-FC40-4AD5-BF85-1864B692CD6D}" dt="2019-12-13T19:24:24.616" v="50" actId="26606"/>
          <ac:spMkLst>
            <pc:docMk/>
            <pc:sldMk cId="0" sldId="279"/>
            <ac:spMk id="82" creationId="{52C0B2E1-0268-42EC-ABD3-94F81A05BCBD}"/>
          </ac:spMkLst>
        </pc:spChg>
        <pc:spChg chg="add del">
          <ac:chgData name="Daniel Plumeri" userId="c6e7e858-3ba1-414f-adf9-e836799d9025" providerId="ADAL" clId="{D0F2AC51-FC40-4AD5-BF85-1864B692CD6D}" dt="2019-12-13T19:24:24.616" v="50" actId="26606"/>
          <ac:spMkLst>
            <pc:docMk/>
            <pc:sldMk cId="0" sldId="279"/>
            <ac:spMk id="84" creationId="{7D2256B4-48EA-40FC-BBC0-AA1EE6E0080C}"/>
          </ac:spMkLst>
        </pc:spChg>
        <pc:spChg chg="add del">
          <ac:chgData name="Daniel Plumeri" userId="c6e7e858-3ba1-414f-adf9-e836799d9025" providerId="ADAL" clId="{D0F2AC51-FC40-4AD5-BF85-1864B692CD6D}" dt="2019-12-13T19:24:24.616" v="50" actId="26606"/>
          <ac:spMkLst>
            <pc:docMk/>
            <pc:sldMk cId="0" sldId="279"/>
            <ac:spMk id="88" creationId="{8C6E698C-8155-4B8B-BDC9-B7299772B509}"/>
          </ac:spMkLst>
        </pc:spChg>
        <pc:spChg chg="add del">
          <ac:chgData name="Daniel Plumeri" userId="c6e7e858-3ba1-414f-adf9-e836799d9025" providerId="ADAL" clId="{D0F2AC51-FC40-4AD5-BF85-1864B692CD6D}" dt="2019-12-13T19:24:24.616" v="50" actId="26606"/>
          <ac:spMkLst>
            <pc:docMk/>
            <pc:sldMk cId="0" sldId="279"/>
            <ac:spMk id="92" creationId="{8A549DE7-671D-4575-AF43-858FD99981CF}"/>
          </ac:spMkLst>
        </pc:spChg>
        <pc:spChg chg="add del">
          <ac:chgData name="Daniel Plumeri" userId="c6e7e858-3ba1-414f-adf9-e836799d9025" providerId="ADAL" clId="{D0F2AC51-FC40-4AD5-BF85-1864B692CD6D}" dt="2019-12-13T19:24:24.616" v="50" actId="26606"/>
          <ac:spMkLst>
            <pc:docMk/>
            <pc:sldMk cId="0" sldId="279"/>
            <ac:spMk id="94" creationId="{C22D9B36-9BE7-472B-8808-7E0D6810738F}"/>
          </ac:spMkLst>
        </pc:spChg>
        <pc:spChg chg="mod">
          <ac:chgData name="Daniel Plumeri" userId="c6e7e858-3ba1-414f-adf9-e836799d9025" providerId="ADAL" clId="{D0F2AC51-FC40-4AD5-BF85-1864B692CD6D}" dt="2019-12-13T19:24:24.616" v="50" actId="26606"/>
          <ac:spMkLst>
            <pc:docMk/>
            <pc:sldMk cId="0" sldId="279"/>
            <ac:spMk id="205" creationId="{00000000-0000-0000-0000-000000000000}"/>
          </ac:spMkLst>
        </pc:spChg>
        <pc:cxnChg chg="add del">
          <ac:chgData name="Daniel Plumeri" userId="c6e7e858-3ba1-414f-adf9-e836799d9025" providerId="ADAL" clId="{D0F2AC51-FC40-4AD5-BF85-1864B692CD6D}" dt="2019-12-13T19:24:24.616" v="50" actId="26606"/>
          <ac:cxnSpMkLst>
            <pc:docMk/>
            <pc:sldMk cId="0" sldId="279"/>
            <ac:cxnSpMk id="86" creationId="{3D44BCCA-102D-4A9D-B1E4-2450CAF0B05E}"/>
          </ac:cxnSpMkLst>
        </pc:cxnChg>
        <pc:cxnChg chg="add del">
          <ac:chgData name="Daniel Plumeri" userId="c6e7e858-3ba1-414f-adf9-e836799d9025" providerId="ADAL" clId="{D0F2AC51-FC40-4AD5-BF85-1864B692CD6D}" dt="2019-12-13T19:24:24.616" v="50" actId="26606"/>
          <ac:cxnSpMkLst>
            <pc:docMk/>
            <pc:sldMk cId="0" sldId="279"/>
            <ac:cxnSpMk id="90" creationId="{09525C9A-1972-4836-BA7A-706C946EF4DA}"/>
          </ac:cxnSpMkLst>
        </pc:cxnChg>
      </pc:sldChg>
      <pc:sldChg chg="addSp delSp modSp mod setBg">
        <pc:chgData name="Daniel Plumeri" userId="c6e7e858-3ba1-414f-adf9-e836799d9025" providerId="ADAL" clId="{D0F2AC51-FC40-4AD5-BF85-1864B692CD6D}" dt="2019-12-13T19:27:14.807" v="76" actId="26606"/>
        <pc:sldMkLst>
          <pc:docMk/>
          <pc:sldMk cId="0" sldId="280"/>
        </pc:sldMkLst>
        <pc:spChg chg="add del">
          <ac:chgData name="Daniel Plumeri" userId="c6e7e858-3ba1-414f-adf9-e836799d9025" providerId="ADAL" clId="{D0F2AC51-FC40-4AD5-BF85-1864B692CD6D}" dt="2019-12-13T19:24:24.506" v="49" actId="26606"/>
          <ac:spMkLst>
            <pc:docMk/>
            <pc:sldMk cId="0" sldId="280"/>
            <ac:spMk id="88" creationId="{13FE9996-7EAC-4679-B37D-C1045F42F954}"/>
          </ac:spMkLst>
        </pc:spChg>
        <pc:spChg chg="add del">
          <ac:chgData name="Daniel Plumeri" userId="c6e7e858-3ba1-414f-adf9-e836799d9025" providerId="ADAL" clId="{D0F2AC51-FC40-4AD5-BF85-1864B692CD6D}" dt="2019-12-13T19:24:18.153" v="45" actId="26606"/>
          <ac:spMkLst>
            <pc:docMk/>
            <pc:sldMk cId="0" sldId="280"/>
            <ac:spMk id="90" creationId="{36D16D1E-4205-49F5-BD2A-DA769947C104}"/>
          </ac:spMkLst>
        </pc:spChg>
        <pc:spChg chg="add del">
          <ac:chgData name="Daniel Plumeri" userId="c6e7e858-3ba1-414f-adf9-e836799d9025" providerId="ADAL" clId="{D0F2AC51-FC40-4AD5-BF85-1864B692CD6D}" dt="2019-12-13T19:24:18.153" v="45" actId="26606"/>
          <ac:spMkLst>
            <pc:docMk/>
            <pc:sldMk cId="0" sldId="280"/>
            <ac:spMk id="92" creationId="{012FD100-C039-4E03-B5E4-2EDFA7290AA6}"/>
          </ac:spMkLst>
        </pc:spChg>
        <pc:spChg chg="add del">
          <ac:chgData name="Daniel Plumeri" userId="c6e7e858-3ba1-414f-adf9-e836799d9025" providerId="ADAL" clId="{D0F2AC51-FC40-4AD5-BF85-1864B692CD6D}" dt="2019-12-13T19:24:18.153" v="45" actId="26606"/>
          <ac:spMkLst>
            <pc:docMk/>
            <pc:sldMk cId="0" sldId="280"/>
            <ac:spMk id="96" creationId="{FB5993E2-C02B-4335-ABA5-D8EC465551E3}"/>
          </ac:spMkLst>
        </pc:spChg>
        <pc:spChg chg="add del">
          <ac:chgData name="Daniel Plumeri" userId="c6e7e858-3ba1-414f-adf9-e836799d9025" providerId="ADAL" clId="{D0F2AC51-FC40-4AD5-BF85-1864B692CD6D}" dt="2019-12-13T19:24:18.153" v="45" actId="26606"/>
          <ac:spMkLst>
            <pc:docMk/>
            <pc:sldMk cId="0" sldId="280"/>
            <ac:spMk id="98" creationId="{C0B801A2-5622-4BE8-9AD2-C337A2CD0022}"/>
          </ac:spMkLst>
        </pc:spChg>
        <pc:spChg chg="add del">
          <ac:chgData name="Daniel Plumeri" userId="c6e7e858-3ba1-414f-adf9-e836799d9025" providerId="ADAL" clId="{D0F2AC51-FC40-4AD5-BF85-1864B692CD6D}" dt="2019-12-13T19:24:18.153" v="45" actId="26606"/>
          <ac:spMkLst>
            <pc:docMk/>
            <pc:sldMk cId="0" sldId="280"/>
            <ac:spMk id="100" creationId="{B7AF614F-5BC3-4086-99F5-B87C5847A071}"/>
          </ac:spMkLst>
        </pc:spChg>
        <pc:spChg chg="add">
          <ac:chgData name="Daniel Plumeri" userId="c6e7e858-3ba1-414f-adf9-e836799d9025" providerId="ADAL" clId="{D0F2AC51-FC40-4AD5-BF85-1864B692CD6D}" dt="2019-12-13T19:27:14.807" v="76" actId="26606"/>
          <ac:spMkLst>
            <pc:docMk/>
            <pc:sldMk cId="0" sldId="280"/>
            <ac:spMk id="102" creationId="{DD07C90B-B81A-473B-8919-CA924E61FFCF}"/>
          </ac:spMkLst>
        </pc:spChg>
        <pc:spChg chg="mod">
          <ac:chgData name="Daniel Plumeri" userId="c6e7e858-3ba1-414f-adf9-e836799d9025" providerId="ADAL" clId="{D0F2AC51-FC40-4AD5-BF85-1864B692CD6D}" dt="2019-12-13T19:27:14.807" v="76" actId="26606"/>
          <ac:spMkLst>
            <pc:docMk/>
            <pc:sldMk cId="0" sldId="280"/>
            <ac:spMk id="210" creationId="{00000000-0000-0000-0000-000000000000}"/>
          </ac:spMkLst>
        </pc:spChg>
        <pc:spChg chg="add del mod">
          <ac:chgData name="Daniel Plumeri" userId="c6e7e858-3ba1-414f-adf9-e836799d9025" providerId="ADAL" clId="{D0F2AC51-FC40-4AD5-BF85-1864B692CD6D}" dt="2019-12-13T19:27:14.807" v="76" actId="26606"/>
          <ac:spMkLst>
            <pc:docMk/>
            <pc:sldMk cId="0" sldId="280"/>
            <ac:spMk id="211" creationId="{00000000-0000-0000-0000-000000000000}"/>
          </ac:spMkLst>
        </pc:spChg>
        <pc:spChg chg="add">
          <ac:chgData name="Daniel Plumeri" userId="c6e7e858-3ba1-414f-adf9-e836799d9025" providerId="ADAL" clId="{D0F2AC51-FC40-4AD5-BF85-1864B692CD6D}" dt="2019-12-13T19:27:14.807" v="76" actId="26606"/>
          <ac:spMkLst>
            <pc:docMk/>
            <pc:sldMk cId="0" sldId="280"/>
            <ac:spMk id="214" creationId="{36D16D1E-4205-49F5-BD2A-DA769947C104}"/>
          </ac:spMkLst>
        </pc:spChg>
        <pc:spChg chg="add del">
          <ac:chgData name="Daniel Plumeri" userId="c6e7e858-3ba1-414f-adf9-e836799d9025" providerId="ADAL" clId="{D0F2AC51-FC40-4AD5-BF85-1864B692CD6D}" dt="2019-12-13T19:24:20.600" v="47" actId="26606"/>
          <ac:spMkLst>
            <pc:docMk/>
            <pc:sldMk cId="0" sldId="280"/>
            <ac:spMk id="215" creationId="{36D16D1E-4205-49F5-BD2A-DA769947C104}"/>
          </ac:spMkLst>
        </pc:spChg>
        <pc:spChg chg="add del">
          <ac:chgData name="Daniel Plumeri" userId="c6e7e858-3ba1-414f-adf9-e836799d9025" providerId="ADAL" clId="{D0F2AC51-FC40-4AD5-BF85-1864B692CD6D}" dt="2019-12-13T19:24:20.600" v="47" actId="26606"/>
          <ac:spMkLst>
            <pc:docMk/>
            <pc:sldMk cId="0" sldId="280"/>
            <ac:spMk id="216" creationId="{012FD100-C039-4E03-B5E4-2EDFA7290AA6}"/>
          </ac:spMkLst>
        </pc:spChg>
        <pc:spChg chg="add del">
          <ac:chgData name="Daniel Plumeri" userId="c6e7e858-3ba1-414f-adf9-e836799d9025" providerId="ADAL" clId="{D0F2AC51-FC40-4AD5-BF85-1864B692CD6D}" dt="2019-12-13T19:24:20.600" v="47" actId="26606"/>
          <ac:spMkLst>
            <pc:docMk/>
            <pc:sldMk cId="0" sldId="280"/>
            <ac:spMk id="218" creationId="{FB5993E2-C02B-4335-ABA5-D8EC465551E3}"/>
          </ac:spMkLst>
        </pc:spChg>
        <pc:spChg chg="add del">
          <ac:chgData name="Daniel Plumeri" userId="c6e7e858-3ba1-414f-adf9-e836799d9025" providerId="ADAL" clId="{D0F2AC51-FC40-4AD5-BF85-1864B692CD6D}" dt="2019-12-13T19:24:20.600" v="47" actId="26606"/>
          <ac:spMkLst>
            <pc:docMk/>
            <pc:sldMk cId="0" sldId="280"/>
            <ac:spMk id="219" creationId="{C0B801A2-5622-4BE8-9AD2-C337A2CD0022}"/>
          </ac:spMkLst>
        </pc:spChg>
        <pc:spChg chg="add del">
          <ac:chgData name="Daniel Plumeri" userId="c6e7e858-3ba1-414f-adf9-e836799d9025" providerId="ADAL" clId="{D0F2AC51-FC40-4AD5-BF85-1864B692CD6D}" dt="2019-12-13T19:24:20.600" v="47" actId="26606"/>
          <ac:spMkLst>
            <pc:docMk/>
            <pc:sldMk cId="0" sldId="280"/>
            <ac:spMk id="220" creationId="{B7AF614F-5BC3-4086-99F5-B87C5847A071}"/>
          </ac:spMkLst>
        </pc:spChg>
        <pc:spChg chg="add">
          <ac:chgData name="Daniel Plumeri" userId="c6e7e858-3ba1-414f-adf9-e836799d9025" providerId="ADAL" clId="{D0F2AC51-FC40-4AD5-BF85-1864B692CD6D}" dt="2019-12-13T19:27:14.807" v="76" actId="26606"/>
          <ac:spMkLst>
            <pc:docMk/>
            <pc:sldMk cId="0" sldId="280"/>
            <ac:spMk id="222" creationId="{012FD100-C039-4E03-B5E4-2EDFA7290AA6}"/>
          </ac:spMkLst>
        </pc:spChg>
        <pc:spChg chg="add del">
          <ac:chgData name="Daniel Plumeri" userId="c6e7e858-3ba1-414f-adf9-e836799d9025" providerId="ADAL" clId="{D0F2AC51-FC40-4AD5-BF85-1864B692CD6D}" dt="2019-12-13T19:24:24.506" v="49" actId="26606"/>
          <ac:spMkLst>
            <pc:docMk/>
            <pc:sldMk cId="0" sldId="280"/>
            <ac:spMk id="223" creationId="{761DF1FE-5CC8-43D2-A76C-93C76EEDE1E9}"/>
          </ac:spMkLst>
        </pc:spChg>
        <pc:spChg chg="add del">
          <ac:chgData name="Daniel Plumeri" userId="c6e7e858-3ba1-414f-adf9-e836799d9025" providerId="ADAL" clId="{D0F2AC51-FC40-4AD5-BF85-1864B692CD6D}" dt="2019-12-13T19:24:24.506" v="49" actId="26606"/>
          <ac:spMkLst>
            <pc:docMk/>
            <pc:sldMk cId="0" sldId="280"/>
            <ac:spMk id="225" creationId="{3741B58E-3B65-4A01-A276-975AB2CF8A08}"/>
          </ac:spMkLst>
        </pc:spChg>
        <pc:spChg chg="add del">
          <ac:chgData name="Daniel Plumeri" userId="c6e7e858-3ba1-414f-adf9-e836799d9025" providerId="ADAL" clId="{D0F2AC51-FC40-4AD5-BF85-1864B692CD6D}" dt="2019-12-13T19:24:24.506" v="49" actId="26606"/>
          <ac:spMkLst>
            <pc:docMk/>
            <pc:sldMk cId="0" sldId="280"/>
            <ac:spMk id="226" creationId="{7AAC67C3-831B-4AB1-A259-DFB839CAFAFC}"/>
          </ac:spMkLst>
        </pc:spChg>
        <pc:spChg chg="add del">
          <ac:chgData name="Daniel Plumeri" userId="c6e7e858-3ba1-414f-adf9-e836799d9025" providerId="ADAL" clId="{D0F2AC51-FC40-4AD5-BF85-1864B692CD6D}" dt="2019-12-13T19:24:24.506" v="49" actId="26606"/>
          <ac:spMkLst>
            <pc:docMk/>
            <pc:sldMk cId="0" sldId="280"/>
            <ac:spMk id="227" creationId="{054B3F04-9EAC-45C0-B3CE-0387EEA10A0C}"/>
          </ac:spMkLst>
        </pc:spChg>
        <pc:spChg chg="add del">
          <ac:chgData name="Daniel Plumeri" userId="c6e7e858-3ba1-414f-adf9-e836799d9025" providerId="ADAL" clId="{D0F2AC51-FC40-4AD5-BF85-1864B692CD6D}" dt="2019-12-13T19:24:24.506" v="49" actId="26606"/>
          <ac:spMkLst>
            <pc:docMk/>
            <pc:sldMk cId="0" sldId="280"/>
            <ac:spMk id="228" creationId="{00000000-0000-0000-0000-000000000000}"/>
          </ac:spMkLst>
        </pc:spChg>
        <pc:spChg chg="add">
          <ac:chgData name="Daniel Plumeri" userId="c6e7e858-3ba1-414f-adf9-e836799d9025" providerId="ADAL" clId="{D0F2AC51-FC40-4AD5-BF85-1864B692CD6D}" dt="2019-12-13T19:27:14.807" v="76" actId="26606"/>
          <ac:spMkLst>
            <pc:docMk/>
            <pc:sldMk cId="0" sldId="280"/>
            <ac:spMk id="230" creationId="{A6B16355-27FB-445B-B646-02AB73637459}"/>
          </ac:spMkLst>
        </pc:spChg>
        <pc:spChg chg="add">
          <ac:chgData name="Daniel Plumeri" userId="c6e7e858-3ba1-414f-adf9-e836799d9025" providerId="ADAL" clId="{D0F2AC51-FC40-4AD5-BF85-1864B692CD6D}" dt="2019-12-13T19:27:14.807" v="76" actId="26606"/>
          <ac:spMkLst>
            <pc:docMk/>
            <pc:sldMk cId="0" sldId="280"/>
            <ac:spMk id="232" creationId="{6B3BF2E5-C3AB-441F-A430-491119C56D26}"/>
          </ac:spMkLst>
        </pc:spChg>
        <pc:graphicFrameChg chg="add del">
          <ac:chgData name="Daniel Plumeri" userId="c6e7e858-3ba1-414f-adf9-e836799d9025" providerId="ADAL" clId="{D0F2AC51-FC40-4AD5-BF85-1864B692CD6D}" dt="2019-12-13T19:24:18.153" v="45" actId="26606"/>
          <ac:graphicFrameMkLst>
            <pc:docMk/>
            <pc:sldMk cId="0" sldId="280"/>
            <ac:graphicFrameMk id="213" creationId="{94FFC087-7934-4A8C-9FF9-2F54A663C5F0}"/>
          </ac:graphicFrameMkLst>
        </pc:graphicFrameChg>
        <pc:graphicFrameChg chg="add del">
          <ac:chgData name="Daniel Plumeri" userId="c6e7e858-3ba1-414f-adf9-e836799d9025" providerId="ADAL" clId="{D0F2AC51-FC40-4AD5-BF85-1864B692CD6D}" dt="2019-12-13T19:24:20.600" v="47" actId="26606"/>
          <ac:graphicFrameMkLst>
            <pc:docMk/>
            <pc:sldMk cId="0" sldId="280"/>
            <ac:graphicFrameMk id="221" creationId="{74903647-4953-41C6-93C6-1C9B324100B4}"/>
          </ac:graphicFrameMkLst>
        </pc:graphicFrameChg>
        <pc:graphicFrameChg chg="add">
          <ac:chgData name="Daniel Plumeri" userId="c6e7e858-3ba1-414f-adf9-e836799d9025" providerId="ADAL" clId="{D0F2AC51-FC40-4AD5-BF85-1864B692CD6D}" dt="2019-12-13T19:27:14.807" v="76" actId="26606"/>
          <ac:graphicFrameMkLst>
            <pc:docMk/>
            <pc:sldMk cId="0" sldId="280"/>
            <ac:graphicFrameMk id="233" creationId="{2DD42427-1253-4ADC-B4CC-B6A8A6CE0018}"/>
          </ac:graphicFrameMkLst>
        </pc:graphicFrameChg>
        <pc:cxnChg chg="add del">
          <ac:chgData name="Daniel Plumeri" userId="c6e7e858-3ba1-414f-adf9-e836799d9025" providerId="ADAL" clId="{D0F2AC51-FC40-4AD5-BF85-1864B692CD6D}" dt="2019-12-13T19:24:18.153" v="45" actId="26606"/>
          <ac:cxnSpMkLst>
            <pc:docMk/>
            <pc:sldMk cId="0" sldId="280"/>
            <ac:cxnSpMk id="94" creationId="{4418FCD2-8448-4A81-8EB4-72250F7827B4}"/>
          </ac:cxnSpMkLst>
        </pc:cxnChg>
        <pc:cxnChg chg="add del">
          <ac:chgData name="Daniel Plumeri" userId="c6e7e858-3ba1-414f-adf9-e836799d9025" providerId="ADAL" clId="{D0F2AC51-FC40-4AD5-BF85-1864B692CD6D}" dt="2019-12-13T19:24:20.600" v="47" actId="26606"/>
          <ac:cxnSpMkLst>
            <pc:docMk/>
            <pc:sldMk cId="0" sldId="280"/>
            <ac:cxnSpMk id="217" creationId="{4418FCD2-8448-4A81-8EB4-72250F7827B4}"/>
          </ac:cxnSpMkLst>
        </pc:cxnChg>
        <pc:cxnChg chg="add del">
          <ac:chgData name="Daniel Plumeri" userId="c6e7e858-3ba1-414f-adf9-e836799d9025" providerId="ADAL" clId="{D0F2AC51-FC40-4AD5-BF85-1864B692CD6D}" dt="2019-12-13T19:24:24.506" v="49" actId="26606"/>
          <ac:cxnSpMkLst>
            <pc:docMk/>
            <pc:sldMk cId="0" sldId="280"/>
            <ac:cxnSpMk id="224" creationId="{E161BEBD-A23C-409E-ABC7-73F9EDC02F20}"/>
          </ac:cxnSpMkLst>
        </pc:cxnChg>
        <pc:cxnChg chg="add">
          <ac:chgData name="Daniel Plumeri" userId="c6e7e858-3ba1-414f-adf9-e836799d9025" providerId="ADAL" clId="{D0F2AC51-FC40-4AD5-BF85-1864B692CD6D}" dt="2019-12-13T19:27:14.807" v="76" actId="26606"/>
          <ac:cxnSpMkLst>
            <pc:docMk/>
            <pc:sldMk cId="0" sldId="280"/>
            <ac:cxnSpMk id="229" creationId="{4418FCD2-8448-4A81-8EB4-72250F7827B4}"/>
          </ac:cxnSpMkLst>
        </pc:cxnChg>
        <pc:cxnChg chg="add">
          <ac:chgData name="Daniel Plumeri" userId="c6e7e858-3ba1-414f-adf9-e836799d9025" providerId="ADAL" clId="{D0F2AC51-FC40-4AD5-BF85-1864B692CD6D}" dt="2019-12-13T19:27:14.807" v="76" actId="26606"/>
          <ac:cxnSpMkLst>
            <pc:docMk/>
            <pc:sldMk cId="0" sldId="280"/>
            <ac:cxnSpMk id="231" creationId="{06DA680F-F6AC-453E-A8BF-C5BDED2851DE}"/>
          </ac:cxnSpMkLst>
        </pc:cxnChg>
      </pc:sldChg>
      <pc:sldChg chg="modSp">
        <pc:chgData name="Daniel Plumeri" userId="c6e7e858-3ba1-414f-adf9-e836799d9025" providerId="ADAL" clId="{D0F2AC51-FC40-4AD5-BF85-1864B692CD6D}" dt="2019-12-13T19:27:03.168" v="75" actId="1076"/>
        <pc:sldMkLst>
          <pc:docMk/>
          <pc:sldMk cId="0" sldId="281"/>
        </pc:sldMkLst>
        <pc:spChg chg="mod">
          <ac:chgData name="Daniel Plumeri" userId="c6e7e858-3ba1-414f-adf9-e836799d9025" providerId="ADAL" clId="{D0F2AC51-FC40-4AD5-BF85-1864B692CD6D}" dt="2019-12-13T19:27:03.168" v="75" actId="1076"/>
          <ac:spMkLst>
            <pc:docMk/>
            <pc:sldMk cId="0" sldId="281"/>
            <ac:spMk id="218" creationId="{00000000-0000-0000-0000-000000000000}"/>
          </ac:spMkLst>
        </pc:spChg>
      </pc:sldChg>
      <pc:sldChg chg="addSp modSp mod setBg">
        <pc:chgData name="Daniel Plumeri" userId="c6e7e858-3ba1-414f-adf9-e836799d9025" providerId="ADAL" clId="{D0F2AC51-FC40-4AD5-BF85-1864B692CD6D}" dt="2019-12-13T19:26:40.999" v="69" actId="113"/>
        <pc:sldMkLst>
          <pc:docMk/>
          <pc:sldMk cId="0" sldId="282"/>
        </pc:sldMkLst>
        <pc:spChg chg="add">
          <ac:chgData name="Daniel Plumeri" userId="c6e7e858-3ba1-414f-adf9-e836799d9025" providerId="ADAL" clId="{D0F2AC51-FC40-4AD5-BF85-1864B692CD6D}" dt="2019-12-13T19:24:30.643" v="52" actId="26606"/>
          <ac:spMkLst>
            <pc:docMk/>
            <pc:sldMk cId="0" sldId="282"/>
            <ac:spMk id="100" creationId="{52C0B2E1-0268-42EC-ABD3-94F81A05BCBD}"/>
          </ac:spMkLst>
        </pc:spChg>
        <pc:spChg chg="add">
          <ac:chgData name="Daniel Plumeri" userId="c6e7e858-3ba1-414f-adf9-e836799d9025" providerId="ADAL" clId="{D0F2AC51-FC40-4AD5-BF85-1864B692CD6D}" dt="2019-12-13T19:24:30.643" v="52" actId="26606"/>
          <ac:spMkLst>
            <pc:docMk/>
            <pc:sldMk cId="0" sldId="282"/>
            <ac:spMk id="102" creationId="{7D2256B4-48EA-40FC-BBC0-AA1EE6E0080C}"/>
          </ac:spMkLst>
        </pc:spChg>
        <pc:spChg chg="add">
          <ac:chgData name="Daniel Plumeri" userId="c6e7e858-3ba1-414f-adf9-e836799d9025" providerId="ADAL" clId="{D0F2AC51-FC40-4AD5-BF85-1864B692CD6D}" dt="2019-12-13T19:24:30.643" v="52" actId="26606"/>
          <ac:spMkLst>
            <pc:docMk/>
            <pc:sldMk cId="0" sldId="282"/>
            <ac:spMk id="106" creationId="{8C6E698C-8155-4B8B-BDC9-B7299772B509}"/>
          </ac:spMkLst>
        </pc:spChg>
        <pc:spChg chg="add">
          <ac:chgData name="Daniel Plumeri" userId="c6e7e858-3ba1-414f-adf9-e836799d9025" providerId="ADAL" clId="{D0F2AC51-FC40-4AD5-BF85-1864B692CD6D}" dt="2019-12-13T19:24:30.643" v="52" actId="26606"/>
          <ac:spMkLst>
            <pc:docMk/>
            <pc:sldMk cId="0" sldId="282"/>
            <ac:spMk id="110" creationId="{8A549DE7-671D-4575-AF43-858FD99981CF}"/>
          </ac:spMkLst>
        </pc:spChg>
        <pc:spChg chg="add">
          <ac:chgData name="Daniel Plumeri" userId="c6e7e858-3ba1-414f-adf9-e836799d9025" providerId="ADAL" clId="{D0F2AC51-FC40-4AD5-BF85-1864B692CD6D}" dt="2019-12-13T19:24:30.643" v="52" actId="26606"/>
          <ac:spMkLst>
            <pc:docMk/>
            <pc:sldMk cId="0" sldId="282"/>
            <ac:spMk id="112" creationId="{C22D9B36-9BE7-472B-8808-7E0D6810738F}"/>
          </ac:spMkLst>
        </pc:spChg>
        <pc:spChg chg="mod">
          <ac:chgData name="Daniel Plumeri" userId="c6e7e858-3ba1-414f-adf9-e836799d9025" providerId="ADAL" clId="{D0F2AC51-FC40-4AD5-BF85-1864B692CD6D}" dt="2019-12-13T19:26:40.999" v="69" actId="113"/>
          <ac:spMkLst>
            <pc:docMk/>
            <pc:sldMk cId="0" sldId="282"/>
            <ac:spMk id="223" creationId="{00000000-0000-0000-0000-000000000000}"/>
          </ac:spMkLst>
        </pc:spChg>
        <pc:cxnChg chg="add">
          <ac:chgData name="Daniel Plumeri" userId="c6e7e858-3ba1-414f-adf9-e836799d9025" providerId="ADAL" clId="{D0F2AC51-FC40-4AD5-BF85-1864B692CD6D}" dt="2019-12-13T19:24:30.643" v="52" actId="26606"/>
          <ac:cxnSpMkLst>
            <pc:docMk/>
            <pc:sldMk cId="0" sldId="282"/>
            <ac:cxnSpMk id="104" creationId="{3D44BCCA-102D-4A9D-B1E4-2450CAF0B05E}"/>
          </ac:cxnSpMkLst>
        </pc:cxnChg>
        <pc:cxnChg chg="add">
          <ac:chgData name="Daniel Plumeri" userId="c6e7e858-3ba1-414f-adf9-e836799d9025" providerId="ADAL" clId="{D0F2AC51-FC40-4AD5-BF85-1864B692CD6D}" dt="2019-12-13T19:24:30.643" v="52" actId="26606"/>
          <ac:cxnSpMkLst>
            <pc:docMk/>
            <pc:sldMk cId="0" sldId="282"/>
            <ac:cxnSpMk id="108" creationId="{09525C9A-1972-4836-BA7A-706C946EF4DA}"/>
          </ac:cxnSpMkLst>
        </pc:cxnChg>
      </pc:sldChg>
      <pc:sldChg chg="addSp delSp modSp mod setBg">
        <pc:chgData name="Daniel Plumeri" userId="c6e7e858-3ba1-414f-adf9-e836799d9025" providerId="ADAL" clId="{D0F2AC51-FC40-4AD5-BF85-1864B692CD6D}" dt="2019-12-13T19:27:23.861" v="77" actId="26606"/>
        <pc:sldMkLst>
          <pc:docMk/>
          <pc:sldMk cId="0" sldId="283"/>
        </pc:sldMkLst>
        <pc:spChg chg="add">
          <ac:chgData name="Daniel Plumeri" userId="c6e7e858-3ba1-414f-adf9-e836799d9025" providerId="ADAL" clId="{D0F2AC51-FC40-4AD5-BF85-1864B692CD6D}" dt="2019-12-13T19:27:23.861" v="77" actId="26606"/>
          <ac:spMkLst>
            <pc:docMk/>
            <pc:sldMk cId="0" sldId="283"/>
            <ac:spMk id="108" creationId="{36D16D1E-4205-49F5-BD2A-DA769947C104}"/>
          </ac:spMkLst>
        </pc:spChg>
        <pc:spChg chg="add">
          <ac:chgData name="Daniel Plumeri" userId="c6e7e858-3ba1-414f-adf9-e836799d9025" providerId="ADAL" clId="{D0F2AC51-FC40-4AD5-BF85-1864B692CD6D}" dt="2019-12-13T19:27:23.861" v="77" actId="26606"/>
          <ac:spMkLst>
            <pc:docMk/>
            <pc:sldMk cId="0" sldId="283"/>
            <ac:spMk id="110" creationId="{012FD100-C039-4E03-B5E4-2EDFA7290AA6}"/>
          </ac:spMkLst>
        </pc:spChg>
        <pc:spChg chg="add">
          <ac:chgData name="Daniel Plumeri" userId="c6e7e858-3ba1-414f-adf9-e836799d9025" providerId="ADAL" clId="{D0F2AC51-FC40-4AD5-BF85-1864B692CD6D}" dt="2019-12-13T19:27:23.861" v="77" actId="26606"/>
          <ac:spMkLst>
            <pc:docMk/>
            <pc:sldMk cId="0" sldId="283"/>
            <ac:spMk id="114" creationId="{A6B16355-27FB-445B-B646-02AB73637459}"/>
          </ac:spMkLst>
        </pc:spChg>
        <pc:spChg chg="add">
          <ac:chgData name="Daniel Plumeri" userId="c6e7e858-3ba1-414f-adf9-e836799d9025" providerId="ADAL" clId="{D0F2AC51-FC40-4AD5-BF85-1864B692CD6D}" dt="2019-12-13T19:27:23.861" v="77" actId="26606"/>
          <ac:spMkLst>
            <pc:docMk/>
            <pc:sldMk cId="0" sldId="283"/>
            <ac:spMk id="118" creationId="{6B3BF2E5-C3AB-441F-A430-491119C56D26}"/>
          </ac:spMkLst>
        </pc:spChg>
        <pc:spChg chg="add">
          <ac:chgData name="Daniel Plumeri" userId="c6e7e858-3ba1-414f-adf9-e836799d9025" providerId="ADAL" clId="{D0F2AC51-FC40-4AD5-BF85-1864B692CD6D}" dt="2019-12-13T19:27:23.861" v="77" actId="26606"/>
          <ac:spMkLst>
            <pc:docMk/>
            <pc:sldMk cId="0" sldId="283"/>
            <ac:spMk id="120" creationId="{DD07C90B-B81A-473B-8919-CA924E61FFCF}"/>
          </ac:spMkLst>
        </pc:spChg>
        <pc:spChg chg="mod">
          <ac:chgData name="Daniel Plumeri" userId="c6e7e858-3ba1-414f-adf9-e836799d9025" providerId="ADAL" clId="{D0F2AC51-FC40-4AD5-BF85-1864B692CD6D}" dt="2019-12-13T19:27:23.861" v="77" actId="26606"/>
          <ac:spMkLst>
            <pc:docMk/>
            <pc:sldMk cId="0" sldId="283"/>
            <ac:spMk id="228" creationId="{00000000-0000-0000-0000-000000000000}"/>
          </ac:spMkLst>
        </pc:spChg>
        <pc:spChg chg="del mod">
          <ac:chgData name="Daniel Plumeri" userId="c6e7e858-3ba1-414f-adf9-e836799d9025" providerId="ADAL" clId="{D0F2AC51-FC40-4AD5-BF85-1864B692CD6D}" dt="2019-12-13T19:27:23.861" v="77" actId="26606"/>
          <ac:spMkLst>
            <pc:docMk/>
            <pc:sldMk cId="0" sldId="283"/>
            <ac:spMk id="229" creationId="{00000000-0000-0000-0000-000000000000}"/>
          </ac:spMkLst>
        </pc:spChg>
        <pc:graphicFrameChg chg="add">
          <ac:chgData name="Daniel Plumeri" userId="c6e7e858-3ba1-414f-adf9-e836799d9025" providerId="ADAL" clId="{D0F2AC51-FC40-4AD5-BF85-1864B692CD6D}" dt="2019-12-13T19:27:23.861" v="77" actId="26606"/>
          <ac:graphicFrameMkLst>
            <pc:docMk/>
            <pc:sldMk cId="0" sldId="283"/>
            <ac:graphicFrameMk id="231" creationId="{3F431471-789F-48E4-8A18-ED6063A53B80}"/>
          </ac:graphicFrameMkLst>
        </pc:graphicFrameChg>
        <pc:cxnChg chg="add">
          <ac:chgData name="Daniel Plumeri" userId="c6e7e858-3ba1-414f-adf9-e836799d9025" providerId="ADAL" clId="{D0F2AC51-FC40-4AD5-BF85-1864B692CD6D}" dt="2019-12-13T19:27:23.861" v="77" actId="26606"/>
          <ac:cxnSpMkLst>
            <pc:docMk/>
            <pc:sldMk cId="0" sldId="283"/>
            <ac:cxnSpMk id="112" creationId="{4418FCD2-8448-4A81-8EB4-72250F7827B4}"/>
          </ac:cxnSpMkLst>
        </pc:cxnChg>
        <pc:cxnChg chg="add">
          <ac:chgData name="Daniel Plumeri" userId="c6e7e858-3ba1-414f-adf9-e836799d9025" providerId="ADAL" clId="{D0F2AC51-FC40-4AD5-BF85-1864B692CD6D}" dt="2019-12-13T19:27:23.861" v="77" actId="26606"/>
          <ac:cxnSpMkLst>
            <pc:docMk/>
            <pc:sldMk cId="0" sldId="283"/>
            <ac:cxnSpMk id="116" creationId="{06DA680F-F6AC-453E-A8BF-C5BDED2851DE}"/>
          </ac:cxnSpMkLst>
        </pc:cxnChg>
      </pc:sldChg>
      <pc:sldChg chg="addSp modSp mod setBg">
        <pc:chgData name="Daniel Plumeri" userId="c6e7e858-3ba1-414f-adf9-e836799d9025" providerId="ADAL" clId="{D0F2AC51-FC40-4AD5-BF85-1864B692CD6D}" dt="2019-12-13T19:24:45.874" v="54" actId="26606"/>
        <pc:sldMkLst>
          <pc:docMk/>
          <pc:sldMk cId="0" sldId="285"/>
        </pc:sldMkLst>
        <pc:spChg chg="add">
          <ac:chgData name="Daniel Plumeri" userId="c6e7e858-3ba1-414f-adf9-e836799d9025" providerId="ADAL" clId="{D0F2AC51-FC40-4AD5-BF85-1864B692CD6D}" dt="2019-12-13T19:24:45.874" v="54" actId="26606"/>
          <ac:spMkLst>
            <pc:docMk/>
            <pc:sldMk cId="0" sldId="285"/>
            <ac:spMk id="118" creationId="{52C0B2E1-0268-42EC-ABD3-94F81A05BCBD}"/>
          </ac:spMkLst>
        </pc:spChg>
        <pc:spChg chg="add">
          <ac:chgData name="Daniel Plumeri" userId="c6e7e858-3ba1-414f-adf9-e836799d9025" providerId="ADAL" clId="{D0F2AC51-FC40-4AD5-BF85-1864B692CD6D}" dt="2019-12-13T19:24:45.874" v="54" actId="26606"/>
          <ac:spMkLst>
            <pc:docMk/>
            <pc:sldMk cId="0" sldId="285"/>
            <ac:spMk id="120" creationId="{7D2256B4-48EA-40FC-BBC0-AA1EE6E0080C}"/>
          </ac:spMkLst>
        </pc:spChg>
        <pc:spChg chg="add">
          <ac:chgData name="Daniel Plumeri" userId="c6e7e858-3ba1-414f-adf9-e836799d9025" providerId="ADAL" clId="{D0F2AC51-FC40-4AD5-BF85-1864B692CD6D}" dt="2019-12-13T19:24:45.874" v="54" actId="26606"/>
          <ac:spMkLst>
            <pc:docMk/>
            <pc:sldMk cId="0" sldId="285"/>
            <ac:spMk id="124" creationId="{8C6E698C-8155-4B8B-BDC9-B7299772B509}"/>
          </ac:spMkLst>
        </pc:spChg>
        <pc:spChg chg="add">
          <ac:chgData name="Daniel Plumeri" userId="c6e7e858-3ba1-414f-adf9-e836799d9025" providerId="ADAL" clId="{D0F2AC51-FC40-4AD5-BF85-1864B692CD6D}" dt="2019-12-13T19:24:45.874" v="54" actId="26606"/>
          <ac:spMkLst>
            <pc:docMk/>
            <pc:sldMk cId="0" sldId="285"/>
            <ac:spMk id="128" creationId="{8A549DE7-671D-4575-AF43-858FD99981CF}"/>
          </ac:spMkLst>
        </pc:spChg>
        <pc:spChg chg="add">
          <ac:chgData name="Daniel Plumeri" userId="c6e7e858-3ba1-414f-adf9-e836799d9025" providerId="ADAL" clId="{D0F2AC51-FC40-4AD5-BF85-1864B692CD6D}" dt="2019-12-13T19:24:45.874" v="54" actId="26606"/>
          <ac:spMkLst>
            <pc:docMk/>
            <pc:sldMk cId="0" sldId="285"/>
            <ac:spMk id="130" creationId="{C22D9B36-9BE7-472B-8808-7E0D6810738F}"/>
          </ac:spMkLst>
        </pc:spChg>
        <pc:spChg chg="mod">
          <ac:chgData name="Daniel Plumeri" userId="c6e7e858-3ba1-414f-adf9-e836799d9025" providerId="ADAL" clId="{D0F2AC51-FC40-4AD5-BF85-1864B692CD6D}" dt="2019-12-13T19:24:45.874" v="54" actId="26606"/>
          <ac:spMkLst>
            <pc:docMk/>
            <pc:sldMk cId="0" sldId="285"/>
            <ac:spMk id="241" creationId="{00000000-0000-0000-0000-000000000000}"/>
          </ac:spMkLst>
        </pc:spChg>
        <pc:cxnChg chg="add">
          <ac:chgData name="Daniel Plumeri" userId="c6e7e858-3ba1-414f-adf9-e836799d9025" providerId="ADAL" clId="{D0F2AC51-FC40-4AD5-BF85-1864B692CD6D}" dt="2019-12-13T19:24:45.874" v="54" actId="26606"/>
          <ac:cxnSpMkLst>
            <pc:docMk/>
            <pc:sldMk cId="0" sldId="285"/>
            <ac:cxnSpMk id="122" creationId="{3D44BCCA-102D-4A9D-B1E4-2450CAF0B05E}"/>
          </ac:cxnSpMkLst>
        </pc:cxnChg>
        <pc:cxnChg chg="add">
          <ac:chgData name="Daniel Plumeri" userId="c6e7e858-3ba1-414f-adf9-e836799d9025" providerId="ADAL" clId="{D0F2AC51-FC40-4AD5-BF85-1864B692CD6D}" dt="2019-12-13T19:24:45.874" v="54" actId="26606"/>
          <ac:cxnSpMkLst>
            <pc:docMk/>
            <pc:sldMk cId="0" sldId="285"/>
            <ac:cxnSpMk id="126" creationId="{09525C9A-1972-4836-BA7A-706C946EF4DA}"/>
          </ac:cxnSpMkLst>
        </pc:cxnChg>
      </pc:sldChg>
      <pc:sldChg chg="addSp delSp modSp mod setBg">
        <pc:chgData name="Daniel Plumeri" userId="c6e7e858-3ba1-414f-adf9-e836799d9025" providerId="ADAL" clId="{D0F2AC51-FC40-4AD5-BF85-1864B692CD6D}" dt="2019-12-13T19:26:29.916" v="68" actId="403"/>
        <pc:sldMkLst>
          <pc:docMk/>
          <pc:sldMk cId="0" sldId="286"/>
        </pc:sldMkLst>
        <pc:spChg chg="add del">
          <ac:chgData name="Daniel Plumeri" userId="c6e7e858-3ba1-414f-adf9-e836799d9025" providerId="ADAL" clId="{D0F2AC51-FC40-4AD5-BF85-1864B692CD6D}" dt="2019-12-13T19:26:22.931" v="63" actId="26606"/>
          <ac:spMkLst>
            <pc:docMk/>
            <pc:sldMk cId="0" sldId="286"/>
            <ac:spMk id="126" creationId="{36D16D1E-4205-49F5-BD2A-DA769947C104}"/>
          </ac:spMkLst>
        </pc:spChg>
        <pc:spChg chg="add del">
          <ac:chgData name="Daniel Plumeri" userId="c6e7e858-3ba1-414f-adf9-e836799d9025" providerId="ADAL" clId="{D0F2AC51-FC40-4AD5-BF85-1864B692CD6D}" dt="2019-12-13T19:26:22.931" v="63" actId="26606"/>
          <ac:spMkLst>
            <pc:docMk/>
            <pc:sldMk cId="0" sldId="286"/>
            <ac:spMk id="128" creationId="{012FD100-C039-4E03-B5E4-2EDFA7290AA6}"/>
          </ac:spMkLst>
        </pc:spChg>
        <pc:spChg chg="mod">
          <ac:chgData name="Daniel Plumeri" userId="c6e7e858-3ba1-414f-adf9-e836799d9025" providerId="ADAL" clId="{D0F2AC51-FC40-4AD5-BF85-1864B692CD6D}" dt="2019-12-13T19:26:29.916" v="68" actId="403"/>
          <ac:spMkLst>
            <pc:docMk/>
            <pc:sldMk cId="0" sldId="286"/>
            <ac:spMk id="246" creationId="{00000000-0000-0000-0000-000000000000}"/>
          </ac:spMkLst>
        </pc:spChg>
        <pc:spChg chg="del">
          <ac:chgData name="Daniel Plumeri" userId="c6e7e858-3ba1-414f-adf9-e836799d9025" providerId="ADAL" clId="{D0F2AC51-FC40-4AD5-BF85-1864B692CD6D}" dt="2019-12-13T19:24:52.751" v="55" actId="26606"/>
          <ac:spMkLst>
            <pc:docMk/>
            <pc:sldMk cId="0" sldId="286"/>
            <ac:spMk id="247" creationId="{00000000-0000-0000-0000-000000000000}"/>
          </ac:spMkLst>
        </pc:spChg>
        <pc:spChg chg="add">
          <ac:chgData name="Daniel Plumeri" userId="c6e7e858-3ba1-414f-adf9-e836799d9025" providerId="ADAL" clId="{D0F2AC51-FC40-4AD5-BF85-1864B692CD6D}" dt="2019-12-13T19:26:22.931" v="63" actId="26606"/>
          <ac:spMkLst>
            <pc:docMk/>
            <pc:sldMk cId="0" sldId="286"/>
            <ac:spMk id="254" creationId="{36D16D1E-4205-49F5-BD2A-DA769947C104}"/>
          </ac:spMkLst>
        </pc:spChg>
        <pc:spChg chg="add">
          <ac:chgData name="Daniel Plumeri" userId="c6e7e858-3ba1-414f-adf9-e836799d9025" providerId="ADAL" clId="{D0F2AC51-FC40-4AD5-BF85-1864B692CD6D}" dt="2019-12-13T19:26:22.931" v="63" actId="26606"/>
          <ac:spMkLst>
            <pc:docMk/>
            <pc:sldMk cId="0" sldId="286"/>
            <ac:spMk id="256" creationId="{012FD100-C039-4E03-B5E4-2EDFA7290AA6}"/>
          </ac:spMkLst>
        </pc:spChg>
        <pc:spChg chg="add">
          <ac:chgData name="Daniel Plumeri" userId="c6e7e858-3ba1-414f-adf9-e836799d9025" providerId="ADAL" clId="{D0F2AC51-FC40-4AD5-BF85-1864B692CD6D}" dt="2019-12-13T19:26:22.931" v="63" actId="26606"/>
          <ac:spMkLst>
            <pc:docMk/>
            <pc:sldMk cId="0" sldId="286"/>
            <ac:spMk id="260" creationId="{FB5993E2-C02B-4335-ABA5-D8EC465551E3}"/>
          </ac:spMkLst>
        </pc:spChg>
        <pc:spChg chg="add">
          <ac:chgData name="Daniel Plumeri" userId="c6e7e858-3ba1-414f-adf9-e836799d9025" providerId="ADAL" clId="{D0F2AC51-FC40-4AD5-BF85-1864B692CD6D}" dt="2019-12-13T19:26:22.931" v="63" actId="26606"/>
          <ac:spMkLst>
            <pc:docMk/>
            <pc:sldMk cId="0" sldId="286"/>
            <ac:spMk id="262" creationId="{C0B801A2-5622-4BE8-9AD2-C337A2CD0022}"/>
          </ac:spMkLst>
        </pc:spChg>
        <pc:spChg chg="add">
          <ac:chgData name="Daniel Plumeri" userId="c6e7e858-3ba1-414f-adf9-e836799d9025" providerId="ADAL" clId="{D0F2AC51-FC40-4AD5-BF85-1864B692CD6D}" dt="2019-12-13T19:26:22.931" v="63" actId="26606"/>
          <ac:spMkLst>
            <pc:docMk/>
            <pc:sldMk cId="0" sldId="286"/>
            <ac:spMk id="264" creationId="{B7AF614F-5BC3-4086-99F5-B87C5847A071}"/>
          </ac:spMkLst>
        </pc:spChg>
        <pc:graphicFrameChg chg="add mod modGraphic">
          <ac:chgData name="Daniel Plumeri" userId="c6e7e858-3ba1-414f-adf9-e836799d9025" providerId="ADAL" clId="{D0F2AC51-FC40-4AD5-BF85-1864B692CD6D}" dt="2019-12-13T19:26:22.931" v="63" actId="26606"/>
          <ac:graphicFrameMkLst>
            <pc:docMk/>
            <pc:sldMk cId="0" sldId="286"/>
            <ac:graphicFrameMk id="249" creationId="{C63FFBAB-70D9-4222-B930-84CC023CD3C2}"/>
          </ac:graphicFrameMkLst>
        </pc:graphicFrameChg>
        <pc:cxnChg chg="add del">
          <ac:chgData name="Daniel Plumeri" userId="c6e7e858-3ba1-414f-adf9-e836799d9025" providerId="ADAL" clId="{D0F2AC51-FC40-4AD5-BF85-1864B692CD6D}" dt="2019-12-13T19:26:22.931" v="63" actId="26606"/>
          <ac:cxnSpMkLst>
            <pc:docMk/>
            <pc:sldMk cId="0" sldId="286"/>
            <ac:cxnSpMk id="130" creationId="{4418FCD2-8448-4A81-8EB4-72250F7827B4}"/>
          </ac:cxnSpMkLst>
        </pc:cxnChg>
        <pc:cxnChg chg="add">
          <ac:chgData name="Daniel Plumeri" userId="c6e7e858-3ba1-414f-adf9-e836799d9025" providerId="ADAL" clId="{D0F2AC51-FC40-4AD5-BF85-1864B692CD6D}" dt="2019-12-13T19:26:22.931" v="63" actId="26606"/>
          <ac:cxnSpMkLst>
            <pc:docMk/>
            <pc:sldMk cId="0" sldId="286"/>
            <ac:cxnSpMk id="258" creationId="{4418FCD2-8448-4A81-8EB4-72250F7827B4}"/>
          </ac:cxnSpMkLst>
        </pc:cxnChg>
      </pc:sldChg>
      <pc:sldChg chg="modSp">
        <pc:chgData name="Daniel Plumeri" userId="c6e7e858-3ba1-414f-adf9-e836799d9025" providerId="ADAL" clId="{D0F2AC51-FC40-4AD5-BF85-1864B692CD6D}" dt="2019-12-13T19:25:33.099" v="56" actId="404"/>
        <pc:sldMkLst>
          <pc:docMk/>
          <pc:sldMk cId="0" sldId="288"/>
        </pc:sldMkLst>
        <pc:spChg chg="mod">
          <ac:chgData name="Daniel Plumeri" userId="c6e7e858-3ba1-414f-adf9-e836799d9025" providerId="ADAL" clId="{D0F2AC51-FC40-4AD5-BF85-1864B692CD6D}" dt="2019-12-13T19:25:33.099" v="56" actId="404"/>
          <ac:spMkLst>
            <pc:docMk/>
            <pc:sldMk cId="0" sldId="288"/>
            <ac:spMk id="262" creationId="{00000000-0000-0000-0000-000000000000}"/>
          </ac:spMkLst>
        </pc:spChg>
      </pc:sldChg>
      <pc:sldChg chg="modSp">
        <pc:chgData name="Daniel Plumeri" userId="c6e7e858-3ba1-414f-adf9-e836799d9025" providerId="ADAL" clId="{D0F2AC51-FC40-4AD5-BF85-1864B692CD6D}" dt="2019-12-13T19:25:43.676" v="58" actId="1076"/>
        <pc:sldMkLst>
          <pc:docMk/>
          <pc:sldMk cId="0" sldId="289"/>
        </pc:sldMkLst>
        <pc:spChg chg="mod">
          <ac:chgData name="Daniel Plumeri" userId="c6e7e858-3ba1-414f-adf9-e836799d9025" providerId="ADAL" clId="{D0F2AC51-FC40-4AD5-BF85-1864B692CD6D}" dt="2019-12-13T19:25:43.676" v="58" actId="1076"/>
          <ac:spMkLst>
            <pc:docMk/>
            <pc:sldMk cId="0" sldId="289"/>
            <ac:spMk id="269" creationId="{00000000-0000-0000-0000-000000000000}"/>
          </ac:spMkLst>
        </pc:spChg>
      </pc:sldChg>
      <pc:sldChg chg="modSp">
        <pc:chgData name="Daniel Plumeri" userId="c6e7e858-3ba1-414f-adf9-e836799d9025" providerId="ADAL" clId="{D0F2AC51-FC40-4AD5-BF85-1864B692CD6D}" dt="2019-12-13T19:25:48.343" v="59" actId="404"/>
        <pc:sldMkLst>
          <pc:docMk/>
          <pc:sldMk cId="0" sldId="290"/>
        </pc:sldMkLst>
        <pc:spChg chg="mod">
          <ac:chgData name="Daniel Plumeri" userId="c6e7e858-3ba1-414f-adf9-e836799d9025" providerId="ADAL" clId="{D0F2AC51-FC40-4AD5-BF85-1864B692CD6D}" dt="2019-12-13T19:25:48.343" v="59" actId="404"/>
          <ac:spMkLst>
            <pc:docMk/>
            <pc:sldMk cId="0" sldId="290"/>
            <ac:spMk id="276" creationId="{00000000-0000-0000-0000-000000000000}"/>
          </ac:spMkLst>
        </pc:spChg>
      </pc:sldChg>
      <pc:sldChg chg="modSp">
        <pc:chgData name="Daniel Plumeri" userId="c6e7e858-3ba1-414f-adf9-e836799d9025" providerId="ADAL" clId="{D0F2AC51-FC40-4AD5-BF85-1864B692CD6D}" dt="2019-12-13T19:26:12.073" v="62" actId="404"/>
        <pc:sldMkLst>
          <pc:docMk/>
          <pc:sldMk cId="0" sldId="291"/>
        </pc:sldMkLst>
        <pc:spChg chg="mod">
          <ac:chgData name="Daniel Plumeri" userId="c6e7e858-3ba1-414f-adf9-e836799d9025" providerId="ADAL" clId="{D0F2AC51-FC40-4AD5-BF85-1864B692CD6D}" dt="2019-12-13T19:26:12.073" v="62" actId="404"/>
          <ac:spMkLst>
            <pc:docMk/>
            <pc:sldMk cId="0" sldId="291"/>
            <ac:spMk id="284" creationId="{00000000-0000-0000-0000-000000000000}"/>
          </ac:spMkLst>
        </pc:spChg>
      </pc:sldChg>
      <pc:sldChg chg="addSp delSp modSp mod setBg">
        <pc:chgData name="Daniel Plumeri" userId="c6e7e858-3ba1-414f-adf9-e836799d9025" providerId="ADAL" clId="{D0F2AC51-FC40-4AD5-BF85-1864B692CD6D}" dt="2019-12-13T19:25:59.439" v="60" actId="26606"/>
        <pc:sldMkLst>
          <pc:docMk/>
          <pc:sldMk cId="0" sldId="292"/>
        </pc:sldMkLst>
        <pc:spChg chg="add">
          <ac:chgData name="Daniel Plumeri" userId="c6e7e858-3ba1-414f-adf9-e836799d9025" providerId="ADAL" clId="{D0F2AC51-FC40-4AD5-BF85-1864B692CD6D}" dt="2019-12-13T19:25:59.439" v="60" actId="26606"/>
          <ac:spMkLst>
            <pc:docMk/>
            <pc:sldMk cId="0" sldId="292"/>
            <ac:spMk id="105" creationId="{36D16D1E-4205-49F5-BD2A-DA769947C104}"/>
          </ac:spMkLst>
        </pc:spChg>
        <pc:spChg chg="add">
          <ac:chgData name="Daniel Plumeri" userId="c6e7e858-3ba1-414f-adf9-e836799d9025" providerId="ADAL" clId="{D0F2AC51-FC40-4AD5-BF85-1864B692CD6D}" dt="2019-12-13T19:25:59.439" v="60" actId="26606"/>
          <ac:spMkLst>
            <pc:docMk/>
            <pc:sldMk cId="0" sldId="292"/>
            <ac:spMk id="107" creationId="{012FD100-C039-4E03-B5E4-2EDFA7290AA6}"/>
          </ac:spMkLst>
        </pc:spChg>
        <pc:spChg chg="add">
          <ac:chgData name="Daniel Plumeri" userId="c6e7e858-3ba1-414f-adf9-e836799d9025" providerId="ADAL" clId="{D0F2AC51-FC40-4AD5-BF85-1864B692CD6D}" dt="2019-12-13T19:25:59.439" v="60" actId="26606"/>
          <ac:spMkLst>
            <pc:docMk/>
            <pc:sldMk cId="0" sldId="292"/>
            <ac:spMk id="111" creationId="{FB5993E2-C02B-4335-ABA5-D8EC465551E3}"/>
          </ac:spMkLst>
        </pc:spChg>
        <pc:spChg chg="add">
          <ac:chgData name="Daniel Plumeri" userId="c6e7e858-3ba1-414f-adf9-e836799d9025" providerId="ADAL" clId="{D0F2AC51-FC40-4AD5-BF85-1864B692CD6D}" dt="2019-12-13T19:25:59.439" v="60" actId="26606"/>
          <ac:spMkLst>
            <pc:docMk/>
            <pc:sldMk cId="0" sldId="292"/>
            <ac:spMk id="113" creationId="{C0B801A2-5622-4BE8-9AD2-C337A2CD0022}"/>
          </ac:spMkLst>
        </pc:spChg>
        <pc:spChg chg="add">
          <ac:chgData name="Daniel Plumeri" userId="c6e7e858-3ba1-414f-adf9-e836799d9025" providerId="ADAL" clId="{D0F2AC51-FC40-4AD5-BF85-1864B692CD6D}" dt="2019-12-13T19:25:59.439" v="60" actId="26606"/>
          <ac:spMkLst>
            <pc:docMk/>
            <pc:sldMk cId="0" sldId="292"/>
            <ac:spMk id="115" creationId="{B7AF614F-5BC3-4086-99F5-B87C5847A071}"/>
          </ac:spMkLst>
        </pc:spChg>
        <pc:spChg chg="mod">
          <ac:chgData name="Daniel Plumeri" userId="c6e7e858-3ba1-414f-adf9-e836799d9025" providerId="ADAL" clId="{D0F2AC51-FC40-4AD5-BF85-1864B692CD6D}" dt="2019-12-13T19:25:59.439" v="60" actId="26606"/>
          <ac:spMkLst>
            <pc:docMk/>
            <pc:sldMk cId="0" sldId="292"/>
            <ac:spMk id="289" creationId="{00000000-0000-0000-0000-000000000000}"/>
          </ac:spMkLst>
        </pc:spChg>
        <pc:spChg chg="del">
          <ac:chgData name="Daniel Plumeri" userId="c6e7e858-3ba1-414f-adf9-e836799d9025" providerId="ADAL" clId="{D0F2AC51-FC40-4AD5-BF85-1864B692CD6D}" dt="2019-12-13T19:25:59.439" v="60" actId="26606"/>
          <ac:spMkLst>
            <pc:docMk/>
            <pc:sldMk cId="0" sldId="292"/>
            <ac:spMk id="290" creationId="{00000000-0000-0000-0000-000000000000}"/>
          </ac:spMkLst>
        </pc:spChg>
        <pc:graphicFrameChg chg="add">
          <ac:chgData name="Daniel Plumeri" userId="c6e7e858-3ba1-414f-adf9-e836799d9025" providerId="ADAL" clId="{D0F2AC51-FC40-4AD5-BF85-1864B692CD6D}" dt="2019-12-13T19:25:59.439" v="60" actId="26606"/>
          <ac:graphicFrameMkLst>
            <pc:docMk/>
            <pc:sldMk cId="0" sldId="292"/>
            <ac:graphicFrameMk id="292" creationId="{3C1AA82F-6B0A-4D3A-A8CD-FF10BFE6CFFB}"/>
          </ac:graphicFrameMkLst>
        </pc:graphicFrameChg>
        <pc:cxnChg chg="add">
          <ac:chgData name="Daniel Plumeri" userId="c6e7e858-3ba1-414f-adf9-e836799d9025" providerId="ADAL" clId="{D0F2AC51-FC40-4AD5-BF85-1864B692CD6D}" dt="2019-12-13T19:25:59.439" v="60" actId="26606"/>
          <ac:cxnSpMkLst>
            <pc:docMk/>
            <pc:sldMk cId="0" sldId="292"/>
            <ac:cxnSpMk id="109" creationId="{4418FCD2-8448-4A81-8EB4-72250F7827B4}"/>
          </ac:cxnSpMkLst>
        </pc:cxnChg>
      </pc:sldChg>
      <pc:sldChg chg="addSp modSp mod setBg">
        <pc:chgData name="Daniel Plumeri" userId="c6e7e858-3ba1-414f-adf9-e836799d9025" providerId="ADAL" clId="{D0F2AC51-FC40-4AD5-BF85-1864B692CD6D}" dt="2019-12-13T19:26:04.263" v="61" actId="26606"/>
        <pc:sldMkLst>
          <pc:docMk/>
          <pc:sldMk cId="0" sldId="293"/>
        </pc:sldMkLst>
        <pc:spChg chg="add">
          <ac:chgData name="Daniel Plumeri" userId="c6e7e858-3ba1-414f-adf9-e836799d9025" providerId="ADAL" clId="{D0F2AC51-FC40-4AD5-BF85-1864B692CD6D}" dt="2019-12-13T19:26:04.263" v="61" actId="26606"/>
          <ac:spMkLst>
            <pc:docMk/>
            <pc:sldMk cId="0" sldId="293"/>
            <ac:spMk id="110" creationId="{4E4490D0-3672-446A-AC12-B4830333BDDD}"/>
          </ac:spMkLst>
        </pc:spChg>
        <pc:spChg chg="add">
          <ac:chgData name="Daniel Plumeri" userId="c6e7e858-3ba1-414f-adf9-e836799d9025" providerId="ADAL" clId="{D0F2AC51-FC40-4AD5-BF85-1864B692CD6D}" dt="2019-12-13T19:26:04.263" v="61" actId="26606"/>
          <ac:spMkLst>
            <pc:docMk/>
            <pc:sldMk cId="0" sldId="293"/>
            <ac:spMk id="112" creationId="{39CB82C2-DF65-4EC1-8280-F201D50F570B}"/>
          </ac:spMkLst>
        </pc:spChg>
        <pc:spChg chg="add">
          <ac:chgData name="Daniel Plumeri" userId="c6e7e858-3ba1-414f-adf9-e836799d9025" providerId="ADAL" clId="{D0F2AC51-FC40-4AD5-BF85-1864B692CD6D}" dt="2019-12-13T19:26:04.263" v="61" actId="26606"/>
          <ac:spMkLst>
            <pc:docMk/>
            <pc:sldMk cId="0" sldId="293"/>
            <ac:spMk id="116" creationId="{AE220058-3FCE-496E-ADF2-D8A6961F39F6}"/>
          </ac:spMkLst>
        </pc:spChg>
        <pc:spChg chg="add">
          <ac:chgData name="Daniel Plumeri" userId="c6e7e858-3ba1-414f-adf9-e836799d9025" providerId="ADAL" clId="{D0F2AC51-FC40-4AD5-BF85-1864B692CD6D}" dt="2019-12-13T19:26:04.263" v="61" actId="26606"/>
          <ac:spMkLst>
            <pc:docMk/>
            <pc:sldMk cId="0" sldId="293"/>
            <ac:spMk id="120" creationId="{3E9C5090-7D25-41E3-A6D3-CCAEE505E785}"/>
          </ac:spMkLst>
        </pc:spChg>
        <pc:spChg chg="add">
          <ac:chgData name="Daniel Plumeri" userId="c6e7e858-3ba1-414f-adf9-e836799d9025" providerId="ADAL" clId="{D0F2AC51-FC40-4AD5-BF85-1864B692CD6D}" dt="2019-12-13T19:26:04.263" v="61" actId="26606"/>
          <ac:spMkLst>
            <pc:docMk/>
            <pc:sldMk cId="0" sldId="293"/>
            <ac:spMk id="122" creationId="{11BF8809-0DAC-41E5-A212-ACB4A01BE95B}"/>
          </ac:spMkLst>
        </pc:spChg>
        <pc:spChg chg="mod">
          <ac:chgData name="Daniel Plumeri" userId="c6e7e858-3ba1-414f-adf9-e836799d9025" providerId="ADAL" clId="{D0F2AC51-FC40-4AD5-BF85-1864B692CD6D}" dt="2019-12-13T19:26:04.263" v="61" actId="26606"/>
          <ac:spMkLst>
            <pc:docMk/>
            <pc:sldMk cId="0" sldId="293"/>
            <ac:spMk id="295" creationId="{00000000-0000-0000-0000-000000000000}"/>
          </ac:spMkLst>
        </pc:spChg>
        <pc:picChg chg="add">
          <ac:chgData name="Daniel Plumeri" userId="c6e7e858-3ba1-414f-adf9-e836799d9025" providerId="ADAL" clId="{D0F2AC51-FC40-4AD5-BF85-1864B692CD6D}" dt="2019-12-13T19:26:04.263" v="61" actId="26606"/>
          <ac:picMkLst>
            <pc:docMk/>
            <pc:sldMk cId="0" sldId="293"/>
            <ac:picMk id="107" creationId="{0E7595AE-046A-4FF6-AD56-86B7FBAC1637}"/>
          </ac:picMkLst>
        </pc:picChg>
        <pc:cxnChg chg="add">
          <ac:chgData name="Daniel Plumeri" userId="c6e7e858-3ba1-414f-adf9-e836799d9025" providerId="ADAL" clId="{D0F2AC51-FC40-4AD5-BF85-1864B692CD6D}" dt="2019-12-13T19:26:04.263" v="61" actId="26606"/>
          <ac:cxnSpMkLst>
            <pc:docMk/>
            <pc:sldMk cId="0" sldId="293"/>
            <ac:cxnSpMk id="114" creationId="{7E1D4427-852B-4B37-8E76-0E9F1810BA2A}"/>
          </ac:cxnSpMkLst>
        </pc:cxnChg>
        <pc:cxnChg chg="add">
          <ac:chgData name="Daniel Plumeri" userId="c6e7e858-3ba1-414f-adf9-e836799d9025" providerId="ADAL" clId="{D0F2AC51-FC40-4AD5-BF85-1864B692CD6D}" dt="2019-12-13T19:26:04.263" v="61" actId="26606"/>
          <ac:cxnSpMkLst>
            <pc:docMk/>
            <pc:sldMk cId="0" sldId="293"/>
            <ac:cxnSpMk id="118" creationId="{E193F809-7E50-4AAD-8E26-878207931CB5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image" Target="../media/image52.svg"/><Relationship Id="rId1" Type="http://schemas.openxmlformats.org/officeDocument/2006/relationships/image" Target="../media/image59.png"/><Relationship Id="rId6" Type="http://schemas.openxmlformats.org/officeDocument/2006/relationships/image" Target="../media/image56.svg"/><Relationship Id="rId5" Type="http://schemas.openxmlformats.org/officeDocument/2006/relationships/image" Target="../media/image61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BB5C7-5C4A-4F82-A960-AD4D7A0284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5B4BE-0914-46C5-9DF7-0DD42941C2CD}">
      <dgm:prSet/>
      <dgm:spPr/>
      <dgm:t>
        <a:bodyPr/>
        <a:lstStyle/>
        <a:p>
          <a:r>
            <a:rPr lang="en-US" dirty="0"/>
            <a:t>Recoding and Cleaning</a:t>
          </a:r>
        </a:p>
      </dgm:t>
    </dgm:pt>
    <dgm:pt modelId="{19369807-053A-4087-B88F-8C64EDC288A4}" type="parTrans" cxnId="{1FE658E2-4EAA-411B-911F-3DC15ACE44D6}">
      <dgm:prSet/>
      <dgm:spPr/>
      <dgm:t>
        <a:bodyPr/>
        <a:lstStyle/>
        <a:p>
          <a:endParaRPr lang="en-US"/>
        </a:p>
      </dgm:t>
    </dgm:pt>
    <dgm:pt modelId="{609A756E-D8CE-4023-9FDD-C0FC9BF172C8}" type="sibTrans" cxnId="{1FE658E2-4EAA-411B-911F-3DC15ACE44D6}">
      <dgm:prSet/>
      <dgm:spPr/>
      <dgm:t>
        <a:bodyPr/>
        <a:lstStyle/>
        <a:p>
          <a:endParaRPr lang="en-US"/>
        </a:p>
      </dgm:t>
    </dgm:pt>
    <dgm:pt modelId="{6161CAB9-B092-4DBB-B375-BD79D807F2CA}">
      <dgm:prSet/>
      <dgm:spPr/>
      <dgm:t>
        <a:bodyPr/>
        <a:lstStyle/>
        <a:p>
          <a:r>
            <a:rPr lang="en-US"/>
            <a:t>Disease</a:t>
          </a:r>
        </a:p>
      </dgm:t>
    </dgm:pt>
    <dgm:pt modelId="{350FB38E-2F02-47D6-9CA9-E6D909B220B9}" type="parTrans" cxnId="{49401C38-E616-4414-B7BD-267248C4C9B3}">
      <dgm:prSet/>
      <dgm:spPr/>
      <dgm:t>
        <a:bodyPr/>
        <a:lstStyle/>
        <a:p>
          <a:endParaRPr lang="en-US"/>
        </a:p>
      </dgm:t>
    </dgm:pt>
    <dgm:pt modelId="{3ECAD43C-4793-4EF3-83E9-0733D34C93D4}" type="sibTrans" cxnId="{49401C38-E616-4414-B7BD-267248C4C9B3}">
      <dgm:prSet/>
      <dgm:spPr/>
      <dgm:t>
        <a:bodyPr/>
        <a:lstStyle/>
        <a:p>
          <a:endParaRPr lang="en-US"/>
        </a:p>
      </dgm:t>
    </dgm:pt>
    <dgm:pt modelId="{8EE45395-7C22-4139-BD80-1D88F864B6AD}">
      <dgm:prSet/>
      <dgm:spPr/>
      <dgm:t>
        <a:bodyPr/>
        <a:lstStyle/>
        <a:p>
          <a:r>
            <a:rPr lang="en-US"/>
            <a:t>Labor</a:t>
          </a:r>
        </a:p>
      </dgm:t>
    </dgm:pt>
    <dgm:pt modelId="{EB672AC8-958F-4C89-825B-7DED90F5E612}" type="parTrans" cxnId="{09A6C791-32AD-42F6-96EB-87ADDC6977A5}">
      <dgm:prSet/>
      <dgm:spPr/>
      <dgm:t>
        <a:bodyPr/>
        <a:lstStyle/>
        <a:p>
          <a:endParaRPr lang="en-US"/>
        </a:p>
      </dgm:t>
    </dgm:pt>
    <dgm:pt modelId="{123BCE18-5F61-471C-98E3-1B4558D394F8}" type="sibTrans" cxnId="{09A6C791-32AD-42F6-96EB-87ADDC6977A5}">
      <dgm:prSet/>
      <dgm:spPr/>
      <dgm:t>
        <a:bodyPr/>
        <a:lstStyle/>
        <a:p>
          <a:endParaRPr lang="en-US"/>
        </a:p>
      </dgm:t>
    </dgm:pt>
    <dgm:pt modelId="{4CF46D92-C582-43CA-8DAF-CBA961C69DC2}">
      <dgm:prSet/>
      <dgm:spPr/>
      <dgm:t>
        <a:bodyPr/>
        <a:lstStyle/>
        <a:p>
          <a:r>
            <a:rPr lang="en-US"/>
            <a:t>Social Security</a:t>
          </a:r>
        </a:p>
      </dgm:t>
    </dgm:pt>
    <dgm:pt modelId="{32279DDC-B260-40E0-AF2C-ABE68B5EA14D}" type="parTrans" cxnId="{6B13C44E-8F89-4624-B372-BA70F444B147}">
      <dgm:prSet/>
      <dgm:spPr/>
      <dgm:t>
        <a:bodyPr/>
        <a:lstStyle/>
        <a:p>
          <a:endParaRPr lang="en-US"/>
        </a:p>
      </dgm:t>
    </dgm:pt>
    <dgm:pt modelId="{FA8C57E3-EA62-4713-BCAB-8A419171480D}" type="sibTrans" cxnId="{6B13C44E-8F89-4624-B372-BA70F444B147}">
      <dgm:prSet/>
      <dgm:spPr/>
      <dgm:t>
        <a:bodyPr/>
        <a:lstStyle/>
        <a:p>
          <a:endParaRPr lang="en-US"/>
        </a:p>
      </dgm:t>
    </dgm:pt>
    <dgm:pt modelId="{B5BDF13D-DDF2-4423-8BF7-11DB39DD0C15}">
      <dgm:prSet/>
      <dgm:spPr/>
      <dgm:t>
        <a:bodyPr/>
        <a:lstStyle/>
        <a:p>
          <a:r>
            <a:rPr lang="en-US" dirty="0"/>
            <a:t>Modeling </a:t>
          </a:r>
        </a:p>
      </dgm:t>
    </dgm:pt>
    <dgm:pt modelId="{6F24D83A-FA74-4EBF-A04C-3519E6CDCCA9}" type="parTrans" cxnId="{5563C4C7-7CBA-482E-B40F-CBD55BDEB6CE}">
      <dgm:prSet/>
      <dgm:spPr/>
      <dgm:t>
        <a:bodyPr/>
        <a:lstStyle/>
        <a:p>
          <a:endParaRPr lang="en-US"/>
        </a:p>
      </dgm:t>
    </dgm:pt>
    <dgm:pt modelId="{22AF13B6-9E56-49D6-83C1-012A0D62FDE9}" type="sibTrans" cxnId="{5563C4C7-7CBA-482E-B40F-CBD55BDEB6CE}">
      <dgm:prSet/>
      <dgm:spPr/>
      <dgm:t>
        <a:bodyPr/>
        <a:lstStyle/>
        <a:p>
          <a:endParaRPr lang="en-US"/>
        </a:p>
      </dgm:t>
    </dgm:pt>
    <dgm:pt modelId="{A82C06FE-4DAA-49E8-9C46-8BED04AA7920}">
      <dgm:prSet/>
      <dgm:spPr/>
      <dgm:t>
        <a:bodyPr/>
        <a:lstStyle/>
        <a:p>
          <a:r>
            <a:rPr lang="en-US"/>
            <a:t>Labor Force Modeling</a:t>
          </a:r>
        </a:p>
      </dgm:t>
    </dgm:pt>
    <dgm:pt modelId="{907C8048-72FF-4F55-AAF4-999F120BC0F2}" type="parTrans" cxnId="{817FDAB5-834C-4FD0-AD00-7CFDE81EF0E8}">
      <dgm:prSet/>
      <dgm:spPr/>
      <dgm:t>
        <a:bodyPr/>
        <a:lstStyle/>
        <a:p>
          <a:endParaRPr lang="en-US"/>
        </a:p>
      </dgm:t>
    </dgm:pt>
    <dgm:pt modelId="{1A07C180-C1A1-4424-96FE-7007DA054B43}" type="sibTrans" cxnId="{817FDAB5-834C-4FD0-AD00-7CFDE81EF0E8}">
      <dgm:prSet/>
      <dgm:spPr/>
      <dgm:t>
        <a:bodyPr/>
        <a:lstStyle/>
        <a:p>
          <a:endParaRPr lang="en-US"/>
        </a:p>
      </dgm:t>
    </dgm:pt>
    <dgm:pt modelId="{FD0AA1B1-8712-4094-B0F2-29A94A1260DB}">
      <dgm:prSet/>
      <dgm:spPr/>
      <dgm:t>
        <a:bodyPr/>
        <a:lstStyle/>
        <a:p>
          <a:r>
            <a:rPr lang="en-US"/>
            <a:t>Disease Case Modeling</a:t>
          </a:r>
        </a:p>
      </dgm:t>
    </dgm:pt>
    <dgm:pt modelId="{FA60A24A-7133-45DF-9905-5CCC48E1035B}" type="parTrans" cxnId="{8D7A0ECA-BDC4-47A7-9B8F-FC310D575D7F}">
      <dgm:prSet/>
      <dgm:spPr/>
      <dgm:t>
        <a:bodyPr/>
        <a:lstStyle/>
        <a:p>
          <a:endParaRPr lang="en-US"/>
        </a:p>
      </dgm:t>
    </dgm:pt>
    <dgm:pt modelId="{A8AF9AB9-9ED0-43B5-B206-F95A15BB9487}" type="sibTrans" cxnId="{8D7A0ECA-BDC4-47A7-9B8F-FC310D575D7F}">
      <dgm:prSet/>
      <dgm:spPr/>
      <dgm:t>
        <a:bodyPr/>
        <a:lstStyle/>
        <a:p>
          <a:endParaRPr lang="en-US"/>
        </a:p>
      </dgm:t>
    </dgm:pt>
    <dgm:pt modelId="{313569D7-11A5-480F-AB70-AA27DBD67DCE}">
      <dgm:prSet/>
      <dgm:spPr/>
      <dgm:t>
        <a:bodyPr/>
        <a:lstStyle/>
        <a:p>
          <a:r>
            <a:rPr lang="en-US"/>
            <a:t>Results</a:t>
          </a:r>
        </a:p>
      </dgm:t>
    </dgm:pt>
    <dgm:pt modelId="{5F07DD7B-9EFA-4933-9D76-0B4B65063992}" type="parTrans" cxnId="{014D2B04-FD50-4EF7-B7F7-E38D37EEB3F5}">
      <dgm:prSet/>
      <dgm:spPr/>
      <dgm:t>
        <a:bodyPr/>
        <a:lstStyle/>
        <a:p>
          <a:endParaRPr lang="en-US"/>
        </a:p>
      </dgm:t>
    </dgm:pt>
    <dgm:pt modelId="{B2A2A764-F31D-4DAC-A66E-978D724513FC}" type="sibTrans" cxnId="{014D2B04-FD50-4EF7-B7F7-E38D37EEB3F5}">
      <dgm:prSet/>
      <dgm:spPr/>
      <dgm:t>
        <a:bodyPr/>
        <a:lstStyle/>
        <a:p>
          <a:endParaRPr lang="en-US"/>
        </a:p>
      </dgm:t>
    </dgm:pt>
    <dgm:pt modelId="{3E8258A3-487A-4990-9881-22384F1DB548}">
      <dgm:prSet/>
      <dgm:spPr/>
      <dgm:t>
        <a:bodyPr/>
        <a:lstStyle/>
        <a:p>
          <a:r>
            <a:rPr lang="en-US"/>
            <a:t>Social Security Analysis </a:t>
          </a:r>
        </a:p>
      </dgm:t>
    </dgm:pt>
    <dgm:pt modelId="{E569B0A2-8D7A-4291-890D-99CAA8F07561}" type="parTrans" cxnId="{BE4EAEF5-3951-4067-B62B-CC1CC3CF3578}">
      <dgm:prSet/>
      <dgm:spPr/>
      <dgm:t>
        <a:bodyPr/>
        <a:lstStyle/>
        <a:p>
          <a:endParaRPr lang="en-US"/>
        </a:p>
      </dgm:t>
    </dgm:pt>
    <dgm:pt modelId="{75BC691B-EAEC-49CC-B55E-88075B425D9F}" type="sibTrans" cxnId="{BE4EAEF5-3951-4067-B62B-CC1CC3CF3578}">
      <dgm:prSet/>
      <dgm:spPr/>
      <dgm:t>
        <a:bodyPr/>
        <a:lstStyle/>
        <a:p>
          <a:endParaRPr lang="en-US"/>
        </a:p>
      </dgm:t>
    </dgm:pt>
    <dgm:pt modelId="{6099A798-C0BB-4BDE-BDA4-8E2D7C560602}">
      <dgm:prSet/>
      <dgm:spPr/>
      <dgm:t>
        <a:bodyPr/>
        <a:lstStyle/>
        <a:p>
          <a:r>
            <a:rPr lang="en-US"/>
            <a:t>Process </a:t>
          </a:r>
        </a:p>
      </dgm:t>
    </dgm:pt>
    <dgm:pt modelId="{4EC191F6-5ECB-427A-85BA-D01595299B99}" type="parTrans" cxnId="{ECC85101-0393-4177-AF0D-2B19DCB45C94}">
      <dgm:prSet/>
      <dgm:spPr/>
      <dgm:t>
        <a:bodyPr/>
        <a:lstStyle/>
        <a:p>
          <a:endParaRPr lang="en-US"/>
        </a:p>
      </dgm:t>
    </dgm:pt>
    <dgm:pt modelId="{FA86D31F-1701-4050-95AD-658E5D20C575}" type="sibTrans" cxnId="{ECC85101-0393-4177-AF0D-2B19DCB45C94}">
      <dgm:prSet/>
      <dgm:spPr/>
      <dgm:t>
        <a:bodyPr/>
        <a:lstStyle/>
        <a:p>
          <a:endParaRPr lang="en-US"/>
        </a:p>
      </dgm:t>
    </dgm:pt>
    <dgm:pt modelId="{4F7DD032-B764-43B2-BEB7-8BBC65C7C481}">
      <dgm:prSet/>
      <dgm:spPr/>
      <dgm:t>
        <a:bodyPr/>
        <a:lstStyle/>
        <a:p>
          <a:r>
            <a:rPr lang="en-US"/>
            <a:t>Results</a:t>
          </a:r>
        </a:p>
      </dgm:t>
    </dgm:pt>
    <dgm:pt modelId="{41667D90-C31F-44CD-A6C2-6EFADAECCDF8}" type="parTrans" cxnId="{8F52189C-CB58-48F0-A742-20F5E891D1EB}">
      <dgm:prSet/>
      <dgm:spPr/>
      <dgm:t>
        <a:bodyPr/>
        <a:lstStyle/>
        <a:p>
          <a:endParaRPr lang="en-US"/>
        </a:p>
      </dgm:t>
    </dgm:pt>
    <dgm:pt modelId="{7CE36F90-AEFC-4E8C-A216-37A3164ABD19}" type="sibTrans" cxnId="{8F52189C-CB58-48F0-A742-20F5E891D1EB}">
      <dgm:prSet/>
      <dgm:spPr/>
      <dgm:t>
        <a:bodyPr/>
        <a:lstStyle/>
        <a:p>
          <a:endParaRPr lang="en-US"/>
        </a:p>
      </dgm:t>
    </dgm:pt>
    <dgm:pt modelId="{7BEE0613-1BD3-4D97-B334-259C33675C07}">
      <dgm:prSet/>
      <dgm:spPr/>
      <dgm:t>
        <a:bodyPr/>
        <a:lstStyle/>
        <a:p>
          <a:r>
            <a:rPr lang="en-US"/>
            <a:t>Social Security Scenario</a:t>
          </a:r>
        </a:p>
      </dgm:t>
    </dgm:pt>
    <dgm:pt modelId="{B3AD69DB-FB2A-4405-BE9D-014A6217001B}" type="parTrans" cxnId="{ED0D8408-6234-4138-BE84-D5FCCDD99792}">
      <dgm:prSet/>
      <dgm:spPr/>
      <dgm:t>
        <a:bodyPr/>
        <a:lstStyle/>
        <a:p>
          <a:endParaRPr lang="en-US"/>
        </a:p>
      </dgm:t>
    </dgm:pt>
    <dgm:pt modelId="{A4163F8C-9392-4328-B07C-F63F0CA8AE80}" type="sibTrans" cxnId="{ED0D8408-6234-4138-BE84-D5FCCDD99792}">
      <dgm:prSet/>
      <dgm:spPr/>
      <dgm:t>
        <a:bodyPr/>
        <a:lstStyle/>
        <a:p>
          <a:endParaRPr lang="en-US"/>
        </a:p>
      </dgm:t>
    </dgm:pt>
    <dgm:pt modelId="{92AD385F-EF50-46C4-9269-81F02FF4E4D8}" type="pres">
      <dgm:prSet presAssocID="{D5BBB5C7-5C4A-4F82-A960-AD4D7A028486}" presName="linear" presStyleCnt="0">
        <dgm:presLayoutVars>
          <dgm:dir/>
          <dgm:animLvl val="lvl"/>
          <dgm:resizeHandles val="exact"/>
        </dgm:presLayoutVars>
      </dgm:prSet>
      <dgm:spPr/>
    </dgm:pt>
    <dgm:pt modelId="{786A00F3-82E1-47F1-A6D5-88AAF6AB3185}" type="pres">
      <dgm:prSet presAssocID="{DC05B4BE-0914-46C5-9DF7-0DD42941C2CD}" presName="parentLin" presStyleCnt="0"/>
      <dgm:spPr/>
    </dgm:pt>
    <dgm:pt modelId="{B66087F1-2108-47DB-8730-69F1FD4C5274}" type="pres">
      <dgm:prSet presAssocID="{DC05B4BE-0914-46C5-9DF7-0DD42941C2CD}" presName="parentLeftMargin" presStyleLbl="node1" presStyleIdx="0" presStyleCnt="4"/>
      <dgm:spPr/>
    </dgm:pt>
    <dgm:pt modelId="{3CC2EF03-2886-4313-8D64-B158BF206C76}" type="pres">
      <dgm:prSet presAssocID="{DC05B4BE-0914-46C5-9DF7-0DD42941C2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ADDC15-602F-446E-8FAF-8A66F428520E}" type="pres">
      <dgm:prSet presAssocID="{DC05B4BE-0914-46C5-9DF7-0DD42941C2CD}" presName="negativeSpace" presStyleCnt="0"/>
      <dgm:spPr/>
    </dgm:pt>
    <dgm:pt modelId="{903CA436-1773-4307-A318-B894E3C50B69}" type="pres">
      <dgm:prSet presAssocID="{DC05B4BE-0914-46C5-9DF7-0DD42941C2CD}" presName="childText" presStyleLbl="conFgAcc1" presStyleIdx="0" presStyleCnt="4">
        <dgm:presLayoutVars>
          <dgm:bulletEnabled val="1"/>
        </dgm:presLayoutVars>
      </dgm:prSet>
      <dgm:spPr/>
    </dgm:pt>
    <dgm:pt modelId="{FE9BD0D5-E603-4440-AED2-2B091215B157}" type="pres">
      <dgm:prSet presAssocID="{609A756E-D8CE-4023-9FDD-C0FC9BF172C8}" presName="spaceBetweenRectangles" presStyleCnt="0"/>
      <dgm:spPr/>
    </dgm:pt>
    <dgm:pt modelId="{FFAB5E97-33C8-48A6-918A-DF322ABE0F4B}" type="pres">
      <dgm:prSet presAssocID="{B5BDF13D-DDF2-4423-8BF7-11DB39DD0C15}" presName="parentLin" presStyleCnt="0"/>
      <dgm:spPr/>
    </dgm:pt>
    <dgm:pt modelId="{80E92CA0-71E5-41E4-9CC8-0C2AE464EF14}" type="pres">
      <dgm:prSet presAssocID="{B5BDF13D-DDF2-4423-8BF7-11DB39DD0C15}" presName="parentLeftMargin" presStyleLbl="node1" presStyleIdx="0" presStyleCnt="4"/>
      <dgm:spPr/>
    </dgm:pt>
    <dgm:pt modelId="{57842FE8-0472-4775-B76B-297B57185F97}" type="pres">
      <dgm:prSet presAssocID="{B5BDF13D-DDF2-4423-8BF7-11DB39DD0C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BB3D26-285D-416F-977E-E428EC789B84}" type="pres">
      <dgm:prSet presAssocID="{B5BDF13D-DDF2-4423-8BF7-11DB39DD0C15}" presName="negativeSpace" presStyleCnt="0"/>
      <dgm:spPr/>
    </dgm:pt>
    <dgm:pt modelId="{026F9FBE-F8D2-4C99-AACC-6DA03B07B661}" type="pres">
      <dgm:prSet presAssocID="{B5BDF13D-DDF2-4423-8BF7-11DB39DD0C15}" presName="childText" presStyleLbl="conFgAcc1" presStyleIdx="1" presStyleCnt="4">
        <dgm:presLayoutVars>
          <dgm:bulletEnabled val="1"/>
        </dgm:presLayoutVars>
      </dgm:prSet>
      <dgm:spPr/>
    </dgm:pt>
    <dgm:pt modelId="{ED012E66-7503-4F92-8507-7584920521D2}" type="pres">
      <dgm:prSet presAssocID="{22AF13B6-9E56-49D6-83C1-012A0D62FDE9}" presName="spaceBetweenRectangles" presStyleCnt="0"/>
      <dgm:spPr/>
    </dgm:pt>
    <dgm:pt modelId="{03802CCE-ACAE-463F-A627-274FA0DDF506}" type="pres">
      <dgm:prSet presAssocID="{3E8258A3-487A-4990-9881-22384F1DB548}" presName="parentLin" presStyleCnt="0"/>
      <dgm:spPr/>
    </dgm:pt>
    <dgm:pt modelId="{76B48E27-A0C8-4466-A3DA-D978E8289ACB}" type="pres">
      <dgm:prSet presAssocID="{3E8258A3-487A-4990-9881-22384F1DB548}" presName="parentLeftMargin" presStyleLbl="node1" presStyleIdx="1" presStyleCnt="4"/>
      <dgm:spPr/>
    </dgm:pt>
    <dgm:pt modelId="{1D5723DD-2B71-4E55-9371-283856C210BA}" type="pres">
      <dgm:prSet presAssocID="{3E8258A3-487A-4990-9881-22384F1DB5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E49187-07FF-40D2-9781-FD39848F9E68}" type="pres">
      <dgm:prSet presAssocID="{3E8258A3-487A-4990-9881-22384F1DB548}" presName="negativeSpace" presStyleCnt="0"/>
      <dgm:spPr/>
    </dgm:pt>
    <dgm:pt modelId="{87999F2E-E771-4060-9807-34E4E3492F6B}" type="pres">
      <dgm:prSet presAssocID="{3E8258A3-487A-4990-9881-22384F1DB548}" presName="childText" presStyleLbl="conFgAcc1" presStyleIdx="2" presStyleCnt="4">
        <dgm:presLayoutVars>
          <dgm:bulletEnabled val="1"/>
        </dgm:presLayoutVars>
      </dgm:prSet>
      <dgm:spPr/>
    </dgm:pt>
    <dgm:pt modelId="{1656691C-9045-4753-B521-91A0FC4B07A0}" type="pres">
      <dgm:prSet presAssocID="{75BC691B-EAEC-49CC-B55E-88075B425D9F}" presName="spaceBetweenRectangles" presStyleCnt="0"/>
      <dgm:spPr/>
    </dgm:pt>
    <dgm:pt modelId="{7BD98D74-1DDD-4EF7-82F8-AD54DAFC8F3F}" type="pres">
      <dgm:prSet presAssocID="{7BEE0613-1BD3-4D97-B334-259C33675C07}" presName="parentLin" presStyleCnt="0"/>
      <dgm:spPr/>
    </dgm:pt>
    <dgm:pt modelId="{531FD761-B1C2-4FF2-965D-3A5BCEA5F796}" type="pres">
      <dgm:prSet presAssocID="{7BEE0613-1BD3-4D97-B334-259C33675C07}" presName="parentLeftMargin" presStyleLbl="node1" presStyleIdx="2" presStyleCnt="4"/>
      <dgm:spPr/>
    </dgm:pt>
    <dgm:pt modelId="{C43E5336-B842-45C0-8702-4353826AFF38}" type="pres">
      <dgm:prSet presAssocID="{7BEE0613-1BD3-4D97-B334-259C33675C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85361B0-84D2-4E27-8589-AB30A8FA34E8}" type="pres">
      <dgm:prSet presAssocID="{7BEE0613-1BD3-4D97-B334-259C33675C07}" presName="negativeSpace" presStyleCnt="0"/>
      <dgm:spPr/>
    </dgm:pt>
    <dgm:pt modelId="{A360DA16-4278-49C5-8B6E-0AA2979C1A25}" type="pres">
      <dgm:prSet presAssocID="{7BEE0613-1BD3-4D97-B334-259C33675C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C85101-0393-4177-AF0D-2B19DCB45C94}" srcId="{3E8258A3-487A-4990-9881-22384F1DB548}" destId="{6099A798-C0BB-4BDE-BDA4-8E2D7C560602}" srcOrd="0" destOrd="0" parTransId="{4EC191F6-5ECB-427A-85BA-D01595299B99}" sibTransId="{FA86D31F-1701-4050-95AD-658E5D20C575}"/>
    <dgm:cxn modelId="{014D2B04-FD50-4EF7-B7F7-E38D37EEB3F5}" srcId="{B5BDF13D-DDF2-4423-8BF7-11DB39DD0C15}" destId="{313569D7-11A5-480F-AB70-AA27DBD67DCE}" srcOrd="2" destOrd="0" parTransId="{5F07DD7B-9EFA-4933-9D76-0B4B65063992}" sibTransId="{B2A2A764-F31D-4DAC-A66E-978D724513FC}"/>
    <dgm:cxn modelId="{B955B005-B7C4-43A5-AAF3-AB7C92386CF7}" type="presOf" srcId="{7BEE0613-1BD3-4D97-B334-259C33675C07}" destId="{531FD761-B1C2-4FF2-965D-3A5BCEA5F796}" srcOrd="0" destOrd="0" presId="urn:microsoft.com/office/officeart/2005/8/layout/list1"/>
    <dgm:cxn modelId="{ED0D8408-6234-4138-BE84-D5FCCDD99792}" srcId="{D5BBB5C7-5C4A-4F82-A960-AD4D7A028486}" destId="{7BEE0613-1BD3-4D97-B334-259C33675C07}" srcOrd="3" destOrd="0" parTransId="{B3AD69DB-FB2A-4405-BE9D-014A6217001B}" sibTransId="{A4163F8C-9392-4328-B07C-F63F0CA8AE80}"/>
    <dgm:cxn modelId="{DE1DCD08-AEAD-47C6-9C3E-EA6284A963FE}" type="presOf" srcId="{7BEE0613-1BD3-4D97-B334-259C33675C07}" destId="{C43E5336-B842-45C0-8702-4353826AFF38}" srcOrd="1" destOrd="0" presId="urn:microsoft.com/office/officeart/2005/8/layout/list1"/>
    <dgm:cxn modelId="{BCF0C21E-BE2E-49B0-8855-CDB09A7BC860}" type="presOf" srcId="{B5BDF13D-DDF2-4423-8BF7-11DB39DD0C15}" destId="{80E92CA0-71E5-41E4-9CC8-0C2AE464EF14}" srcOrd="0" destOrd="0" presId="urn:microsoft.com/office/officeart/2005/8/layout/list1"/>
    <dgm:cxn modelId="{F7B7E32B-0754-4AF2-B5DE-50703E4AFB74}" type="presOf" srcId="{DC05B4BE-0914-46C5-9DF7-0DD42941C2CD}" destId="{3CC2EF03-2886-4313-8D64-B158BF206C76}" srcOrd="1" destOrd="0" presId="urn:microsoft.com/office/officeart/2005/8/layout/list1"/>
    <dgm:cxn modelId="{49401C38-E616-4414-B7BD-267248C4C9B3}" srcId="{DC05B4BE-0914-46C5-9DF7-0DD42941C2CD}" destId="{6161CAB9-B092-4DBB-B375-BD79D807F2CA}" srcOrd="0" destOrd="0" parTransId="{350FB38E-2F02-47D6-9CA9-E6D909B220B9}" sibTransId="{3ECAD43C-4793-4EF3-83E9-0733D34C93D4}"/>
    <dgm:cxn modelId="{A198D53D-C902-438A-BB7A-91C14F462123}" type="presOf" srcId="{DC05B4BE-0914-46C5-9DF7-0DD42941C2CD}" destId="{B66087F1-2108-47DB-8730-69F1FD4C5274}" srcOrd="0" destOrd="0" presId="urn:microsoft.com/office/officeart/2005/8/layout/list1"/>
    <dgm:cxn modelId="{FE569463-B98B-4527-98E7-196E83B62213}" type="presOf" srcId="{D5BBB5C7-5C4A-4F82-A960-AD4D7A028486}" destId="{92AD385F-EF50-46C4-9269-81F02FF4E4D8}" srcOrd="0" destOrd="0" presId="urn:microsoft.com/office/officeart/2005/8/layout/list1"/>
    <dgm:cxn modelId="{6B13C44E-8F89-4624-B372-BA70F444B147}" srcId="{DC05B4BE-0914-46C5-9DF7-0DD42941C2CD}" destId="{4CF46D92-C582-43CA-8DAF-CBA961C69DC2}" srcOrd="2" destOrd="0" parTransId="{32279DDC-B260-40E0-AF2C-ABE68B5EA14D}" sibTransId="{FA8C57E3-EA62-4713-BCAB-8A419171480D}"/>
    <dgm:cxn modelId="{8B6FFC7C-4AD0-49D7-9497-E8389212AA46}" type="presOf" srcId="{6099A798-C0BB-4BDE-BDA4-8E2D7C560602}" destId="{87999F2E-E771-4060-9807-34E4E3492F6B}" srcOrd="0" destOrd="0" presId="urn:microsoft.com/office/officeart/2005/8/layout/list1"/>
    <dgm:cxn modelId="{A590547D-532E-4EB1-BC09-F848C3FAEE0A}" type="presOf" srcId="{A82C06FE-4DAA-49E8-9C46-8BED04AA7920}" destId="{026F9FBE-F8D2-4C99-AACC-6DA03B07B661}" srcOrd="0" destOrd="0" presId="urn:microsoft.com/office/officeart/2005/8/layout/list1"/>
    <dgm:cxn modelId="{16AB3E7F-423A-4605-AA65-4CB306089477}" type="presOf" srcId="{4CF46D92-C582-43CA-8DAF-CBA961C69DC2}" destId="{903CA436-1773-4307-A318-B894E3C50B69}" srcOrd="0" destOrd="2" presId="urn:microsoft.com/office/officeart/2005/8/layout/list1"/>
    <dgm:cxn modelId="{D2882588-6748-4D27-AD2B-0ADDDD36280C}" type="presOf" srcId="{8EE45395-7C22-4139-BD80-1D88F864B6AD}" destId="{903CA436-1773-4307-A318-B894E3C50B69}" srcOrd="0" destOrd="1" presId="urn:microsoft.com/office/officeart/2005/8/layout/list1"/>
    <dgm:cxn modelId="{09A6C791-32AD-42F6-96EB-87ADDC6977A5}" srcId="{DC05B4BE-0914-46C5-9DF7-0DD42941C2CD}" destId="{8EE45395-7C22-4139-BD80-1D88F864B6AD}" srcOrd="1" destOrd="0" parTransId="{EB672AC8-958F-4C89-825B-7DED90F5E612}" sibTransId="{123BCE18-5F61-471C-98E3-1B4558D394F8}"/>
    <dgm:cxn modelId="{214D4493-C937-452F-B4B7-10F8C6C57EB1}" type="presOf" srcId="{313569D7-11A5-480F-AB70-AA27DBD67DCE}" destId="{026F9FBE-F8D2-4C99-AACC-6DA03B07B661}" srcOrd="0" destOrd="2" presId="urn:microsoft.com/office/officeart/2005/8/layout/list1"/>
    <dgm:cxn modelId="{8F52189C-CB58-48F0-A742-20F5E891D1EB}" srcId="{3E8258A3-487A-4990-9881-22384F1DB548}" destId="{4F7DD032-B764-43B2-BEB7-8BBC65C7C481}" srcOrd="1" destOrd="0" parTransId="{41667D90-C31F-44CD-A6C2-6EFADAECCDF8}" sibTransId="{7CE36F90-AEFC-4E8C-A216-37A3164ABD19}"/>
    <dgm:cxn modelId="{E1D290A9-50CE-4124-954D-D35E607C6498}" type="presOf" srcId="{4F7DD032-B764-43B2-BEB7-8BBC65C7C481}" destId="{87999F2E-E771-4060-9807-34E4E3492F6B}" srcOrd="0" destOrd="1" presId="urn:microsoft.com/office/officeart/2005/8/layout/list1"/>
    <dgm:cxn modelId="{12008EB2-B0BA-4485-8613-B6BC1E4E9F65}" type="presOf" srcId="{FD0AA1B1-8712-4094-B0F2-29A94A1260DB}" destId="{026F9FBE-F8D2-4C99-AACC-6DA03B07B661}" srcOrd="0" destOrd="1" presId="urn:microsoft.com/office/officeart/2005/8/layout/list1"/>
    <dgm:cxn modelId="{817FDAB5-834C-4FD0-AD00-7CFDE81EF0E8}" srcId="{B5BDF13D-DDF2-4423-8BF7-11DB39DD0C15}" destId="{A82C06FE-4DAA-49E8-9C46-8BED04AA7920}" srcOrd="0" destOrd="0" parTransId="{907C8048-72FF-4F55-AAF4-999F120BC0F2}" sibTransId="{1A07C180-C1A1-4424-96FE-7007DA054B43}"/>
    <dgm:cxn modelId="{5EFD41B7-1B45-4414-9BF8-90DAF58D3E51}" type="presOf" srcId="{B5BDF13D-DDF2-4423-8BF7-11DB39DD0C15}" destId="{57842FE8-0472-4775-B76B-297B57185F97}" srcOrd="1" destOrd="0" presId="urn:microsoft.com/office/officeart/2005/8/layout/list1"/>
    <dgm:cxn modelId="{3851FEC4-21CA-4873-91FF-82187D887BC9}" type="presOf" srcId="{6161CAB9-B092-4DBB-B375-BD79D807F2CA}" destId="{903CA436-1773-4307-A318-B894E3C50B69}" srcOrd="0" destOrd="0" presId="urn:microsoft.com/office/officeart/2005/8/layout/list1"/>
    <dgm:cxn modelId="{5563C4C7-7CBA-482E-B40F-CBD55BDEB6CE}" srcId="{D5BBB5C7-5C4A-4F82-A960-AD4D7A028486}" destId="{B5BDF13D-DDF2-4423-8BF7-11DB39DD0C15}" srcOrd="1" destOrd="0" parTransId="{6F24D83A-FA74-4EBF-A04C-3519E6CDCCA9}" sibTransId="{22AF13B6-9E56-49D6-83C1-012A0D62FDE9}"/>
    <dgm:cxn modelId="{8D7A0ECA-BDC4-47A7-9B8F-FC310D575D7F}" srcId="{B5BDF13D-DDF2-4423-8BF7-11DB39DD0C15}" destId="{FD0AA1B1-8712-4094-B0F2-29A94A1260DB}" srcOrd="1" destOrd="0" parTransId="{FA60A24A-7133-45DF-9905-5CCC48E1035B}" sibTransId="{A8AF9AB9-9ED0-43B5-B206-F95A15BB9487}"/>
    <dgm:cxn modelId="{A2E204CC-91E7-4E25-AED9-9DFC9CE8BE8D}" type="presOf" srcId="{3E8258A3-487A-4990-9881-22384F1DB548}" destId="{76B48E27-A0C8-4466-A3DA-D978E8289ACB}" srcOrd="0" destOrd="0" presId="urn:microsoft.com/office/officeart/2005/8/layout/list1"/>
    <dgm:cxn modelId="{1FE658E2-4EAA-411B-911F-3DC15ACE44D6}" srcId="{D5BBB5C7-5C4A-4F82-A960-AD4D7A028486}" destId="{DC05B4BE-0914-46C5-9DF7-0DD42941C2CD}" srcOrd="0" destOrd="0" parTransId="{19369807-053A-4087-B88F-8C64EDC288A4}" sibTransId="{609A756E-D8CE-4023-9FDD-C0FC9BF172C8}"/>
    <dgm:cxn modelId="{BE4EAEF5-3951-4067-B62B-CC1CC3CF3578}" srcId="{D5BBB5C7-5C4A-4F82-A960-AD4D7A028486}" destId="{3E8258A3-487A-4990-9881-22384F1DB548}" srcOrd="2" destOrd="0" parTransId="{E569B0A2-8D7A-4291-890D-99CAA8F07561}" sibTransId="{75BC691B-EAEC-49CC-B55E-88075B425D9F}"/>
    <dgm:cxn modelId="{A68421F9-DDA1-488B-A365-95520BCA7134}" type="presOf" srcId="{3E8258A3-487A-4990-9881-22384F1DB548}" destId="{1D5723DD-2B71-4E55-9371-283856C210BA}" srcOrd="1" destOrd="0" presId="urn:microsoft.com/office/officeart/2005/8/layout/list1"/>
    <dgm:cxn modelId="{4D3569E7-BF85-48B6-B372-7A801DCF9CB8}" type="presParOf" srcId="{92AD385F-EF50-46C4-9269-81F02FF4E4D8}" destId="{786A00F3-82E1-47F1-A6D5-88AAF6AB3185}" srcOrd="0" destOrd="0" presId="urn:microsoft.com/office/officeart/2005/8/layout/list1"/>
    <dgm:cxn modelId="{77B27DDF-B9C8-454E-A99A-94B0F87CF109}" type="presParOf" srcId="{786A00F3-82E1-47F1-A6D5-88AAF6AB3185}" destId="{B66087F1-2108-47DB-8730-69F1FD4C5274}" srcOrd="0" destOrd="0" presId="urn:microsoft.com/office/officeart/2005/8/layout/list1"/>
    <dgm:cxn modelId="{F9F3D879-4474-4083-8109-34D2816674A1}" type="presParOf" srcId="{786A00F3-82E1-47F1-A6D5-88AAF6AB3185}" destId="{3CC2EF03-2886-4313-8D64-B158BF206C76}" srcOrd="1" destOrd="0" presId="urn:microsoft.com/office/officeart/2005/8/layout/list1"/>
    <dgm:cxn modelId="{B87A6803-D806-430B-8BF9-3B459176A9BD}" type="presParOf" srcId="{92AD385F-EF50-46C4-9269-81F02FF4E4D8}" destId="{34ADDC15-602F-446E-8FAF-8A66F428520E}" srcOrd="1" destOrd="0" presId="urn:microsoft.com/office/officeart/2005/8/layout/list1"/>
    <dgm:cxn modelId="{6096D594-8931-4683-AE0A-CBBF9815C011}" type="presParOf" srcId="{92AD385F-EF50-46C4-9269-81F02FF4E4D8}" destId="{903CA436-1773-4307-A318-B894E3C50B69}" srcOrd="2" destOrd="0" presId="urn:microsoft.com/office/officeart/2005/8/layout/list1"/>
    <dgm:cxn modelId="{F15F4C9E-BF44-4BD8-AAD5-4754DB5689DA}" type="presParOf" srcId="{92AD385F-EF50-46C4-9269-81F02FF4E4D8}" destId="{FE9BD0D5-E603-4440-AED2-2B091215B157}" srcOrd="3" destOrd="0" presId="urn:microsoft.com/office/officeart/2005/8/layout/list1"/>
    <dgm:cxn modelId="{95E1A3C7-7797-4C69-B283-1C8123098D57}" type="presParOf" srcId="{92AD385F-EF50-46C4-9269-81F02FF4E4D8}" destId="{FFAB5E97-33C8-48A6-918A-DF322ABE0F4B}" srcOrd="4" destOrd="0" presId="urn:microsoft.com/office/officeart/2005/8/layout/list1"/>
    <dgm:cxn modelId="{2076C8D9-21D7-4CC4-9CC7-ED9BEC42D773}" type="presParOf" srcId="{FFAB5E97-33C8-48A6-918A-DF322ABE0F4B}" destId="{80E92CA0-71E5-41E4-9CC8-0C2AE464EF14}" srcOrd="0" destOrd="0" presId="urn:microsoft.com/office/officeart/2005/8/layout/list1"/>
    <dgm:cxn modelId="{0EB880BF-16E5-454E-90FF-DF6EAB097E32}" type="presParOf" srcId="{FFAB5E97-33C8-48A6-918A-DF322ABE0F4B}" destId="{57842FE8-0472-4775-B76B-297B57185F97}" srcOrd="1" destOrd="0" presId="urn:microsoft.com/office/officeart/2005/8/layout/list1"/>
    <dgm:cxn modelId="{A7D98BDD-8469-434A-90A2-01AF506BEC9F}" type="presParOf" srcId="{92AD385F-EF50-46C4-9269-81F02FF4E4D8}" destId="{02BB3D26-285D-416F-977E-E428EC789B84}" srcOrd="5" destOrd="0" presId="urn:microsoft.com/office/officeart/2005/8/layout/list1"/>
    <dgm:cxn modelId="{DF76A4E7-D2E0-42BC-87AF-FC8A67A57889}" type="presParOf" srcId="{92AD385F-EF50-46C4-9269-81F02FF4E4D8}" destId="{026F9FBE-F8D2-4C99-AACC-6DA03B07B661}" srcOrd="6" destOrd="0" presId="urn:microsoft.com/office/officeart/2005/8/layout/list1"/>
    <dgm:cxn modelId="{E3AAAA4D-1884-4A3B-AC82-3C8727B21E1F}" type="presParOf" srcId="{92AD385F-EF50-46C4-9269-81F02FF4E4D8}" destId="{ED012E66-7503-4F92-8507-7584920521D2}" srcOrd="7" destOrd="0" presId="urn:microsoft.com/office/officeart/2005/8/layout/list1"/>
    <dgm:cxn modelId="{C37C66AC-329A-441B-A1FC-4F6D29F7A3D3}" type="presParOf" srcId="{92AD385F-EF50-46C4-9269-81F02FF4E4D8}" destId="{03802CCE-ACAE-463F-A627-274FA0DDF506}" srcOrd="8" destOrd="0" presId="urn:microsoft.com/office/officeart/2005/8/layout/list1"/>
    <dgm:cxn modelId="{11B59F22-8E3B-48E8-9508-BC707E56E05E}" type="presParOf" srcId="{03802CCE-ACAE-463F-A627-274FA0DDF506}" destId="{76B48E27-A0C8-4466-A3DA-D978E8289ACB}" srcOrd="0" destOrd="0" presId="urn:microsoft.com/office/officeart/2005/8/layout/list1"/>
    <dgm:cxn modelId="{0D90302D-7E14-41F1-9806-D79D877A959A}" type="presParOf" srcId="{03802CCE-ACAE-463F-A627-274FA0DDF506}" destId="{1D5723DD-2B71-4E55-9371-283856C210BA}" srcOrd="1" destOrd="0" presId="urn:microsoft.com/office/officeart/2005/8/layout/list1"/>
    <dgm:cxn modelId="{72941FFC-E153-482B-8ECA-ECCB6968C5C7}" type="presParOf" srcId="{92AD385F-EF50-46C4-9269-81F02FF4E4D8}" destId="{B4E49187-07FF-40D2-9781-FD39848F9E68}" srcOrd="9" destOrd="0" presId="urn:microsoft.com/office/officeart/2005/8/layout/list1"/>
    <dgm:cxn modelId="{85D1735B-F19A-4DC3-A707-CDF4AEA61DD0}" type="presParOf" srcId="{92AD385F-EF50-46C4-9269-81F02FF4E4D8}" destId="{87999F2E-E771-4060-9807-34E4E3492F6B}" srcOrd="10" destOrd="0" presId="urn:microsoft.com/office/officeart/2005/8/layout/list1"/>
    <dgm:cxn modelId="{3929FBC6-281E-463B-ACBF-3209DE8EA03C}" type="presParOf" srcId="{92AD385F-EF50-46C4-9269-81F02FF4E4D8}" destId="{1656691C-9045-4753-B521-91A0FC4B07A0}" srcOrd="11" destOrd="0" presId="urn:microsoft.com/office/officeart/2005/8/layout/list1"/>
    <dgm:cxn modelId="{121BC475-6EC6-4E12-A0A6-2EE94EF2603D}" type="presParOf" srcId="{92AD385F-EF50-46C4-9269-81F02FF4E4D8}" destId="{7BD98D74-1DDD-4EF7-82F8-AD54DAFC8F3F}" srcOrd="12" destOrd="0" presId="urn:microsoft.com/office/officeart/2005/8/layout/list1"/>
    <dgm:cxn modelId="{3C5746AB-32F4-4CBC-B132-9848ED34C818}" type="presParOf" srcId="{7BD98D74-1DDD-4EF7-82F8-AD54DAFC8F3F}" destId="{531FD761-B1C2-4FF2-965D-3A5BCEA5F796}" srcOrd="0" destOrd="0" presId="urn:microsoft.com/office/officeart/2005/8/layout/list1"/>
    <dgm:cxn modelId="{8D6B1343-8A74-4E57-AC62-6AE538BEBABE}" type="presParOf" srcId="{7BD98D74-1DDD-4EF7-82F8-AD54DAFC8F3F}" destId="{C43E5336-B842-45C0-8702-4353826AFF38}" srcOrd="1" destOrd="0" presId="urn:microsoft.com/office/officeart/2005/8/layout/list1"/>
    <dgm:cxn modelId="{761CDFA5-B365-4094-87BC-4A7397C8B862}" type="presParOf" srcId="{92AD385F-EF50-46C4-9269-81F02FF4E4D8}" destId="{F85361B0-84D2-4E27-8589-AB30A8FA34E8}" srcOrd="13" destOrd="0" presId="urn:microsoft.com/office/officeart/2005/8/layout/list1"/>
    <dgm:cxn modelId="{25091D9C-B2C5-4633-AE14-1F2A885B9F35}" type="presParOf" srcId="{92AD385F-EF50-46C4-9269-81F02FF4E4D8}" destId="{A360DA16-4278-49C5-8B6E-0AA2979C1A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65EF4-12D0-4AD9-9CA5-2F10BBC514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403CDD0-B9E8-43DF-B448-B644F0CDDF06}">
      <dgm:prSet/>
      <dgm:spPr/>
      <dgm:t>
        <a:bodyPr/>
        <a:lstStyle/>
        <a:p>
          <a:r>
            <a:rPr lang="en-US"/>
            <a:t>Completing historic labor force table to include Year, Age_Group, Industry, Labor_Force_Population, and Population</a:t>
          </a:r>
        </a:p>
      </dgm:t>
    </dgm:pt>
    <dgm:pt modelId="{62F701C1-767E-4B0B-BB0A-B9F88BDCE606}" type="parTrans" cxnId="{5858C9C9-B8E7-495E-AAC7-9A46C21F5505}">
      <dgm:prSet/>
      <dgm:spPr/>
      <dgm:t>
        <a:bodyPr/>
        <a:lstStyle/>
        <a:p>
          <a:endParaRPr lang="en-US"/>
        </a:p>
      </dgm:t>
    </dgm:pt>
    <dgm:pt modelId="{154A68D8-2670-4D53-9FE4-57D5F047BAE3}" type="sibTrans" cxnId="{5858C9C9-B8E7-495E-AAC7-9A46C21F5505}">
      <dgm:prSet/>
      <dgm:spPr/>
      <dgm:t>
        <a:bodyPr/>
        <a:lstStyle/>
        <a:p>
          <a:endParaRPr lang="en-US"/>
        </a:p>
      </dgm:t>
    </dgm:pt>
    <dgm:pt modelId="{57A1959B-9C3C-4FEA-9AD3-04FA6311530F}">
      <dgm:prSet/>
      <dgm:spPr/>
      <dgm:t>
        <a:bodyPr/>
        <a:lstStyle/>
        <a:p>
          <a:r>
            <a:rPr lang="en-US"/>
            <a:t>Running loop to create unique year rows corresponding with employee/employer social security rates </a:t>
          </a:r>
        </a:p>
      </dgm:t>
    </dgm:pt>
    <dgm:pt modelId="{76CD2AB7-2BF4-4A75-B709-F5EC88C02DA6}" type="parTrans" cxnId="{B52D163C-D9B6-4DE9-A0C3-D041181AD925}">
      <dgm:prSet/>
      <dgm:spPr/>
      <dgm:t>
        <a:bodyPr/>
        <a:lstStyle/>
        <a:p>
          <a:endParaRPr lang="en-US"/>
        </a:p>
      </dgm:t>
    </dgm:pt>
    <dgm:pt modelId="{3A19EB30-A6AC-4380-BF82-7B582F306EFC}" type="sibTrans" cxnId="{B52D163C-D9B6-4DE9-A0C3-D041181AD925}">
      <dgm:prSet/>
      <dgm:spPr/>
      <dgm:t>
        <a:bodyPr/>
        <a:lstStyle/>
        <a:p>
          <a:endParaRPr lang="en-US"/>
        </a:p>
      </dgm:t>
    </dgm:pt>
    <dgm:pt modelId="{F5A0F008-FFA4-4566-A901-5BBBFE0E47E6}">
      <dgm:prSet/>
      <dgm:spPr/>
      <dgm:t>
        <a:bodyPr/>
        <a:lstStyle/>
        <a:p>
          <a:r>
            <a:rPr lang="en-US"/>
            <a:t>Joining historic labor force table with occupation and pay, social security rates, and wage limit. </a:t>
          </a:r>
        </a:p>
      </dgm:t>
    </dgm:pt>
    <dgm:pt modelId="{BA46195A-723A-47BD-98D1-D063A8C978B7}" type="parTrans" cxnId="{1995FE37-E5AF-471B-BF8C-F2912255E2EF}">
      <dgm:prSet/>
      <dgm:spPr/>
      <dgm:t>
        <a:bodyPr/>
        <a:lstStyle/>
        <a:p>
          <a:endParaRPr lang="en-US"/>
        </a:p>
      </dgm:t>
    </dgm:pt>
    <dgm:pt modelId="{237D51F3-5BF9-43FC-AEAF-F711E8B8162D}" type="sibTrans" cxnId="{1995FE37-E5AF-471B-BF8C-F2912255E2EF}">
      <dgm:prSet/>
      <dgm:spPr/>
      <dgm:t>
        <a:bodyPr/>
        <a:lstStyle/>
        <a:p>
          <a:endParaRPr lang="en-US"/>
        </a:p>
      </dgm:t>
    </dgm:pt>
    <dgm:pt modelId="{7F9DE999-B952-4226-8FC2-801AE2F6515F}" type="pres">
      <dgm:prSet presAssocID="{F6E65EF4-12D0-4AD9-9CA5-2F10BBC51489}" presName="root" presStyleCnt="0">
        <dgm:presLayoutVars>
          <dgm:dir/>
          <dgm:resizeHandles val="exact"/>
        </dgm:presLayoutVars>
      </dgm:prSet>
      <dgm:spPr/>
    </dgm:pt>
    <dgm:pt modelId="{D10AAC2A-5108-4D5C-97ED-641F3E4819D1}" type="pres">
      <dgm:prSet presAssocID="{0403CDD0-B9E8-43DF-B448-B644F0CDDF06}" presName="compNode" presStyleCnt="0"/>
      <dgm:spPr/>
    </dgm:pt>
    <dgm:pt modelId="{0356288B-B5DE-4CD8-9704-7680A55393DF}" type="pres">
      <dgm:prSet presAssocID="{0403CDD0-B9E8-43DF-B448-B644F0CDDF06}" presName="bgRect" presStyleLbl="bgShp" presStyleIdx="0" presStyleCnt="3"/>
      <dgm:spPr/>
    </dgm:pt>
    <dgm:pt modelId="{BE1E3644-ADC8-4C0E-A413-E7C425CF01EA}" type="pres">
      <dgm:prSet presAssocID="{0403CDD0-B9E8-43DF-B448-B644F0CDDF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E292941-ED6C-4B83-94C0-CA56273CE707}" type="pres">
      <dgm:prSet presAssocID="{0403CDD0-B9E8-43DF-B448-B644F0CDDF06}" presName="spaceRect" presStyleCnt="0"/>
      <dgm:spPr/>
    </dgm:pt>
    <dgm:pt modelId="{EBBF8D7F-0B14-4C70-8570-1AF2771E69BE}" type="pres">
      <dgm:prSet presAssocID="{0403CDD0-B9E8-43DF-B448-B644F0CDDF06}" presName="parTx" presStyleLbl="revTx" presStyleIdx="0" presStyleCnt="3">
        <dgm:presLayoutVars>
          <dgm:chMax val="0"/>
          <dgm:chPref val="0"/>
        </dgm:presLayoutVars>
      </dgm:prSet>
      <dgm:spPr/>
    </dgm:pt>
    <dgm:pt modelId="{6CF3234E-EF9D-4F48-8828-82A31219EF03}" type="pres">
      <dgm:prSet presAssocID="{154A68D8-2670-4D53-9FE4-57D5F047BAE3}" presName="sibTrans" presStyleCnt="0"/>
      <dgm:spPr/>
    </dgm:pt>
    <dgm:pt modelId="{645E5B20-11E5-43D2-9ABF-D4847CFDFEDD}" type="pres">
      <dgm:prSet presAssocID="{57A1959B-9C3C-4FEA-9AD3-04FA6311530F}" presName="compNode" presStyleCnt="0"/>
      <dgm:spPr/>
    </dgm:pt>
    <dgm:pt modelId="{E3B55C52-766B-4A2B-8C33-4531FE6D5D63}" type="pres">
      <dgm:prSet presAssocID="{57A1959B-9C3C-4FEA-9AD3-04FA6311530F}" presName="bgRect" presStyleLbl="bgShp" presStyleIdx="1" presStyleCnt="3"/>
      <dgm:spPr/>
    </dgm:pt>
    <dgm:pt modelId="{78929C99-C60B-4382-98A7-C80F9270AE0F}" type="pres">
      <dgm:prSet presAssocID="{57A1959B-9C3C-4FEA-9AD3-04FA631153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85DB0B-CAFF-4090-BF8B-92C0B5623171}" type="pres">
      <dgm:prSet presAssocID="{57A1959B-9C3C-4FEA-9AD3-04FA6311530F}" presName="spaceRect" presStyleCnt="0"/>
      <dgm:spPr/>
    </dgm:pt>
    <dgm:pt modelId="{EEC017F7-4CD1-4FEC-BFF2-0A385FF2C1E1}" type="pres">
      <dgm:prSet presAssocID="{57A1959B-9C3C-4FEA-9AD3-04FA6311530F}" presName="parTx" presStyleLbl="revTx" presStyleIdx="1" presStyleCnt="3">
        <dgm:presLayoutVars>
          <dgm:chMax val="0"/>
          <dgm:chPref val="0"/>
        </dgm:presLayoutVars>
      </dgm:prSet>
      <dgm:spPr/>
    </dgm:pt>
    <dgm:pt modelId="{F1AA3F70-D9CE-45B0-B8B7-DA04C4CA1390}" type="pres">
      <dgm:prSet presAssocID="{3A19EB30-A6AC-4380-BF82-7B582F306EFC}" presName="sibTrans" presStyleCnt="0"/>
      <dgm:spPr/>
    </dgm:pt>
    <dgm:pt modelId="{59EAC0F3-0CA6-4AB8-93F2-F30227614A17}" type="pres">
      <dgm:prSet presAssocID="{F5A0F008-FFA4-4566-A901-5BBBFE0E47E6}" presName="compNode" presStyleCnt="0"/>
      <dgm:spPr/>
    </dgm:pt>
    <dgm:pt modelId="{9E8AFEDE-F257-4F23-8DD6-6E4C76AD789B}" type="pres">
      <dgm:prSet presAssocID="{F5A0F008-FFA4-4566-A901-5BBBFE0E47E6}" presName="bgRect" presStyleLbl="bgShp" presStyleIdx="2" presStyleCnt="3"/>
      <dgm:spPr/>
    </dgm:pt>
    <dgm:pt modelId="{959A9982-F68C-4887-9830-15D26EFF61DB}" type="pres">
      <dgm:prSet presAssocID="{F5A0F008-FFA4-4566-A901-5BBBFE0E47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E49B688-EDD0-4358-9A4F-47A259B42B1F}" type="pres">
      <dgm:prSet presAssocID="{F5A0F008-FFA4-4566-A901-5BBBFE0E47E6}" presName="spaceRect" presStyleCnt="0"/>
      <dgm:spPr/>
    </dgm:pt>
    <dgm:pt modelId="{68D2F651-0D1A-4E96-9801-ED5104AB4676}" type="pres">
      <dgm:prSet presAssocID="{F5A0F008-FFA4-4566-A901-5BBBFE0E47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95FE37-E5AF-471B-BF8C-F2912255E2EF}" srcId="{F6E65EF4-12D0-4AD9-9CA5-2F10BBC51489}" destId="{F5A0F008-FFA4-4566-A901-5BBBFE0E47E6}" srcOrd="2" destOrd="0" parTransId="{BA46195A-723A-47BD-98D1-D063A8C978B7}" sibTransId="{237D51F3-5BF9-43FC-AEAF-F711E8B8162D}"/>
    <dgm:cxn modelId="{B52D163C-D9B6-4DE9-A0C3-D041181AD925}" srcId="{F6E65EF4-12D0-4AD9-9CA5-2F10BBC51489}" destId="{57A1959B-9C3C-4FEA-9AD3-04FA6311530F}" srcOrd="1" destOrd="0" parTransId="{76CD2AB7-2BF4-4A75-B709-F5EC88C02DA6}" sibTransId="{3A19EB30-A6AC-4380-BF82-7B582F306EFC}"/>
    <dgm:cxn modelId="{31D1075B-EB79-4E1A-B992-9C3078B24328}" type="presOf" srcId="{F6E65EF4-12D0-4AD9-9CA5-2F10BBC51489}" destId="{7F9DE999-B952-4226-8FC2-801AE2F6515F}" srcOrd="0" destOrd="0" presId="urn:microsoft.com/office/officeart/2018/2/layout/IconVerticalSolidList"/>
    <dgm:cxn modelId="{02ED87A9-F6F3-4EC1-9E97-D7A1A609BA12}" type="presOf" srcId="{0403CDD0-B9E8-43DF-B448-B644F0CDDF06}" destId="{EBBF8D7F-0B14-4C70-8570-1AF2771E69BE}" srcOrd="0" destOrd="0" presId="urn:microsoft.com/office/officeart/2018/2/layout/IconVerticalSolidList"/>
    <dgm:cxn modelId="{5858C9C9-B8E7-495E-AAC7-9A46C21F5505}" srcId="{F6E65EF4-12D0-4AD9-9CA5-2F10BBC51489}" destId="{0403CDD0-B9E8-43DF-B448-B644F0CDDF06}" srcOrd="0" destOrd="0" parTransId="{62F701C1-767E-4B0B-BB0A-B9F88BDCE606}" sibTransId="{154A68D8-2670-4D53-9FE4-57D5F047BAE3}"/>
    <dgm:cxn modelId="{33281ED2-A989-490E-97DB-FA9261B91D4C}" type="presOf" srcId="{F5A0F008-FFA4-4566-A901-5BBBFE0E47E6}" destId="{68D2F651-0D1A-4E96-9801-ED5104AB4676}" srcOrd="0" destOrd="0" presId="urn:microsoft.com/office/officeart/2018/2/layout/IconVerticalSolidList"/>
    <dgm:cxn modelId="{2BF97EF2-1E5D-4A76-9A85-C1372A029DD3}" type="presOf" srcId="{57A1959B-9C3C-4FEA-9AD3-04FA6311530F}" destId="{EEC017F7-4CD1-4FEC-BFF2-0A385FF2C1E1}" srcOrd="0" destOrd="0" presId="urn:microsoft.com/office/officeart/2018/2/layout/IconVerticalSolidList"/>
    <dgm:cxn modelId="{D8CE4472-EFF5-4D65-8BF7-9E789C1997DA}" type="presParOf" srcId="{7F9DE999-B952-4226-8FC2-801AE2F6515F}" destId="{D10AAC2A-5108-4D5C-97ED-641F3E4819D1}" srcOrd="0" destOrd="0" presId="urn:microsoft.com/office/officeart/2018/2/layout/IconVerticalSolidList"/>
    <dgm:cxn modelId="{FB9460D3-CA79-40A4-9C97-34DD8C94A081}" type="presParOf" srcId="{D10AAC2A-5108-4D5C-97ED-641F3E4819D1}" destId="{0356288B-B5DE-4CD8-9704-7680A55393DF}" srcOrd="0" destOrd="0" presId="urn:microsoft.com/office/officeart/2018/2/layout/IconVerticalSolidList"/>
    <dgm:cxn modelId="{EA54B409-B689-4BB1-9FF9-E7BA0A360683}" type="presParOf" srcId="{D10AAC2A-5108-4D5C-97ED-641F3E4819D1}" destId="{BE1E3644-ADC8-4C0E-A413-E7C425CF01EA}" srcOrd="1" destOrd="0" presId="urn:microsoft.com/office/officeart/2018/2/layout/IconVerticalSolidList"/>
    <dgm:cxn modelId="{30EE8A64-A8FF-4254-A4B2-4C33CFDDFD67}" type="presParOf" srcId="{D10AAC2A-5108-4D5C-97ED-641F3E4819D1}" destId="{6E292941-ED6C-4B83-94C0-CA56273CE707}" srcOrd="2" destOrd="0" presId="urn:microsoft.com/office/officeart/2018/2/layout/IconVerticalSolidList"/>
    <dgm:cxn modelId="{F74DF34D-8244-46CA-A98D-A74300A07CD6}" type="presParOf" srcId="{D10AAC2A-5108-4D5C-97ED-641F3E4819D1}" destId="{EBBF8D7F-0B14-4C70-8570-1AF2771E69BE}" srcOrd="3" destOrd="0" presId="urn:microsoft.com/office/officeart/2018/2/layout/IconVerticalSolidList"/>
    <dgm:cxn modelId="{364EC5C3-6AC4-427E-BE64-4985FE53387F}" type="presParOf" srcId="{7F9DE999-B952-4226-8FC2-801AE2F6515F}" destId="{6CF3234E-EF9D-4F48-8828-82A31219EF03}" srcOrd="1" destOrd="0" presId="urn:microsoft.com/office/officeart/2018/2/layout/IconVerticalSolidList"/>
    <dgm:cxn modelId="{B84A7942-5170-4830-A677-89B49AD59D41}" type="presParOf" srcId="{7F9DE999-B952-4226-8FC2-801AE2F6515F}" destId="{645E5B20-11E5-43D2-9ABF-D4847CFDFEDD}" srcOrd="2" destOrd="0" presId="urn:microsoft.com/office/officeart/2018/2/layout/IconVerticalSolidList"/>
    <dgm:cxn modelId="{D570CB71-BFB1-4D37-84E1-CD11E1333CC1}" type="presParOf" srcId="{645E5B20-11E5-43D2-9ABF-D4847CFDFEDD}" destId="{E3B55C52-766B-4A2B-8C33-4531FE6D5D63}" srcOrd="0" destOrd="0" presId="urn:microsoft.com/office/officeart/2018/2/layout/IconVerticalSolidList"/>
    <dgm:cxn modelId="{DDEF5646-E840-4580-9151-26071463D980}" type="presParOf" srcId="{645E5B20-11E5-43D2-9ABF-D4847CFDFEDD}" destId="{78929C99-C60B-4382-98A7-C80F9270AE0F}" srcOrd="1" destOrd="0" presId="urn:microsoft.com/office/officeart/2018/2/layout/IconVerticalSolidList"/>
    <dgm:cxn modelId="{E560301B-3ED2-4B5D-9266-7AFAD42BDABC}" type="presParOf" srcId="{645E5B20-11E5-43D2-9ABF-D4847CFDFEDD}" destId="{E485DB0B-CAFF-4090-BF8B-92C0B5623171}" srcOrd="2" destOrd="0" presId="urn:microsoft.com/office/officeart/2018/2/layout/IconVerticalSolidList"/>
    <dgm:cxn modelId="{8109A2DB-6279-477D-BE0A-0F83C6A836DA}" type="presParOf" srcId="{645E5B20-11E5-43D2-9ABF-D4847CFDFEDD}" destId="{EEC017F7-4CD1-4FEC-BFF2-0A385FF2C1E1}" srcOrd="3" destOrd="0" presId="urn:microsoft.com/office/officeart/2018/2/layout/IconVerticalSolidList"/>
    <dgm:cxn modelId="{1F78DA19-027C-48FF-AFB1-EC5C37614684}" type="presParOf" srcId="{7F9DE999-B952-4226-8FC2-801AE2F6515F}" destId="{F1AA3F70-D9CE-45B0-B8B7-DA04C4CA1390}" srcOrd="3" destOrd="0" presId="urn:microsoft.com/office/officeart/2018/2/layout/IconVerticalSolidList"/>
    <dgm:cxn modelId="{C1CBD226-6F6B-4DCD-BE6A-FB90AE0E1AF5}" type="presParOf" srcId="{7F9DE999-B952-4226-8FC2-801AE2F6515F}" destId="{59EAC0F3-0CA6-4AB8-93F2-F30227614A17}" srcOrd="4" destOrd="0" presId="urn:microsoft.com/office/officeart/2018/2/layout/IconVerticalSolidList"/>
    <dgm:cxn modelId="{4F1F8ABB-836A-4694-97EB-0DC6F3050541}" type="presParOf" srcId="{59EAC0F3-0CA6-4AB8-93F2-F30227614A17}" destId="{9E8AFEDE-F257-4F23-8DD6-6E4C76AD789B}" srcOrd="0" destOrd="0" presId="urn:microsoft.com/office/officeart/2018/2/layout/IconVerticalSolidList"/>
    <dgm:cxn modelId="{8292F472-D82B-47CE-B05A-44C2C63FF3E8}" type="presParOf" srcId="{59EAC0F3-0CA6-4AB8-93F2-F30227614A17}" destId="{959A9982-F68C-4887-9830-15D26EFF61DB}" srcOrd="1" destOrd="0" presId="urn:microsoft.com/office/officeart/2018/2/layout/IconVerticalSolidList"/>
    <dgm:cxn modelId="{CDF39D6F-9D3C-4342-A247-64C710CEAA48}" type="presParOf" srcId="{59EAC0F3-0CA6-4AB8-93F2-F30227614A17}" destId="{7E49B688-EDD0-4358-9A4F-47A259B42B1F}" srcOrd="2" destOrd="0" presId="urn:microsoft.com/office/officeart/2018/2/layout/IconVerticalSolidList"/>
    <dgm:cxn modelId="{09200AA7-7F5B-4190-B986-71A98DD2986F}" type="presParOf" srcId="{59EAC0F3-0CA6-4AB8-93F2-F30227614A17}" destId="{68D2F651-0D1A-4E96-9801-ED5104AB46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7DFA6D-0998-4990-AA9C-0EBC10F01E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EA7CF6-8D76-4FB4-BFEE-12C68C0F0847}">
      <dgm:prSet/>
      <dgm:spPr/>
      <dgm:t>
        <a:bodyPr/>
        <a:lstStyle/>
        <a:p>
          <a:r>
            <a:rPr lang="en-US"/>
            <a:t>Completing scored projected labor force table to include Year, Age_Group, Industry, Labor_Force_Population, and Population </a:t>
          </a:r>
        </a:p>
      </dgm:t>
    </dgm:pt>
    <dgm:pt modelId="{EB2F3EE6-E85E-42E0-839F-D7A15A1E6988}" type="parTrans" cxnId="{D41C2EB9-1778-4AE2-819F-B253ECEFB308}">
      <dgm:prSet/>
      <dgm:spPr/>
      <dgm:t>
        <a:bodyPr/>
        <a:lstStyle/>
        <a:p>
          <a:endParaRPr lang="en-US"/>
        </a:p>
      </dgm:t>
    </dgm:pt>
    <dgm:pt modelId="{E88B4CD0-059D-4FE7-BE9A-7904EC6E9075}" type="sibTrans" cxnId="{D41C2EB9-1778-4AE2-819F-B253ECEFB308}">
      <dgm:prSet/>
      <dgm:spPr/>
      <dgm:t>
        <a:bodyPr/>
        <a:lstStyle/>
        <a:p>
          <a:endParaRPr lang="en-US"/>
        </a:p>
      </dgm:t>
    </dgm:pt>
    <dgm:pt modelId="{D29BCFCA-1905-436D-93F2-276A897B1295}">
      <dgm:prSet/>
      <dgm:spPr/>
      <dgm:t>
        <a:bodyPr/>
        <a:lstStyle/>
        <a:p>
          <a:r>
            <a:rPr lang="en-US"/>
            <a:t>Running loop to create unique year columns corresponding with employee/employer social security rates </a:t>
          </a:r>
        </a:p>
      </dgm:t>
    </dgm:pt>
    <dgm:pt modelId="{CCC78192-DC2A-41A3-ADA9-74EC834D9226}" type="parTrans" cxnId="{93592119-675C-417F-8BE3-EAF991DF3431}">
      <dgm:prSet/>
      <dgm:spPr/>
      <dgm:t>
        <a:bodyPr/>
        <a:lstStyle/>
        <a:p>
          <a:endParaRPr lang="en-US"/>
        </a:p>
      </dgm:t>
    </dgm:pt>
    <dgm:pt modelId="{6070DC3E-BB4B-4F66-9C40-1A5D14639ABA}" type="sibTrans" cxnId="{93592119-675C-417F-8BE3-EAF991DF3431}">
      <dgm:prSet/>
      <dgm:spPr/>
      <dgm:t>
        <a:bodyPr/>
        <a:lstStyle/>
        <a:p>
          <a:endParaRPr lang="en-US"/>
        </a:p>
      </dgm:t>
    </dgm:pt>
    <dgm:pt modelId="{FFFC0080-7575-401D-B8D4-6B977F501EFE}">
      <dgm:prSet/>
      <dgm:spPr/>
      <dgm:t>
        <a:bodyPr/>
        <a:lstStyle/>
        <a:p>
          <a:r>
            <a:rPr lang="en-US"/>
            <a:t>Joining scored projected labor force table with occupation and pay, social security rates, and wage limit. </a:t>
          </a:r>
        </a:p>
      </dgm:t>
    </dgm:pt>
    <dgm:pt modelId="{B591342A-A168-4DDA-A726-23ECED702846}" type="parTrans" cxnId="{CA0A88C5-9B43-469C-85B5-7D1A66B3852D}">
      <dgm:prSet/>
      <dgm:spPr/>
      <dgm:t>
        <a:bodyPr/>
        <a:lstStyle/>
        <a:p>
          <a:endParaRPr lang="en-US"/>
        </a:p>
      </dgm:t>
    </dgm:pt>
    <dgm:pt modelId="{2148A2FC-7A3B-47E8-882D-78AB8393C6E9}" type="sibTrans" cxnId="{CA0A88C5-9B43-469C-85B5-7D1A66B3852D}">
      <dgm:prSet/>
      <dgm:spPr/>
      <dgm:t>
        <a:bodyPr/>
        <a:lstStyle/>
        <a:p>
          <a:endParaRPr lang="en-US"/>
        </a:p>
      </dgm:t>
    </dgm:pt>
    <dgm:pt modelId="{73DC9E4D-0486-496C-941A-38613078BAE2}" type="pres">
      <dgm:prSet presAssocID="{237DFA6D-0998-4990-AA9C-0EBC10F01E2D}" presName="root" presStyleCnt="0">
        <dgm:presLayoutVars>
          <dgm:dir/>
          <dgm:resizeHandles val="exact"/>
        </dgm:presLayoutVars>
      </dgm:prSet>
      <dgm:spPr/>
    </dgm:pt>
    <dgm:pt modelId="{F0A57B7F-9721-4BCC-B764-30C8017E2352}" type="pres">
      <dgm:prSet presAssocID="{75EA7CF6-8D76-4FB4-BFEE-12C68C0F0847}" presName="compNode" presStyleCnt="0"/>
      <dgm:spPr/>
    </dgm:pt>
    <dgm:pt modelId="{9AEE91E9-A3F7-4EDB-B5FF-8277B610AE20}" type="pres">
      <dgm:prSet presAssocID="{75EA7CF6-8D76-4FB4-BFEE-12C68C0F0847}" presName="bgRect" presStyleLbl="bgShp" presStyleIdx="0" presStyleCnt="3"/>
      <dgm:spPr/>
    </dgm:pt>
    <dgm:pt modelId="{AABBC20A-4C65-4EBC-9BE5-76C43DCBA2DF}" type="pres">
      <dgm:prSet presAssocID="{75EA7CF6-8D76-4FB4-BFEE-12C68C0F08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2DA44D9-1328-4C1C-A883-7E3F79286C4C}" type="pres">
      <dgm:prSet presAssocID="{75EA7CF6-8D76-4FB4-BFEE-12C68C0F0847}" presName="spaceRect" presStyleCnt="0"/>
      <dgm:spPr/>
    </dgm:pt>
    <dgm:pt modelId="{907D073F-266F-4FAB-A8B9-E7AB0314CA56}" type="pres">
      <dgm:prSet presAssocID="{75EA7CF6-8D76-4FB4-BFEE-12C68C0F0847}" presName="parTx" presStyleLbl="revTx" presStyleIdx="0" presStyleCnt="3">
        <dgm:presLayoutVars>
          <dgm:chMax val="0"/>
          <dgm:chPref val="0"/>
        </dgm:presLayoutVars>
      </dgm:prSet>
      <dgm:spPr/>
    </dgm:pt>
    <dgm:pt modelId="{AE22EF57-F9D2-425B-AF6F-47C9AC778016}" type="pres">
      <dgm:prSet presAssocID="{E88B4CD0-059D-4FE7-BE9A-7904EC6E9075}" presName="sibTrans" presStyleCnt="0"/>
      <dgm:spPr/>
    </dgm:pt>
    <dgm:pt modelId="{D27ECA19-8810-4EC2-B04B-FD649D1B8234}" type="pres">
      <dgm:prSet presAssocID="{D29BCFCA-1905-436D-93F2-276A897B1295}" presName="compNode" presStyleCnt="0"/>
      <dgm:spPr/>
    </dgm:pt>
    <dgm:pt modelId="{8593E87B-84A4-48A0-9D0C-A81B82FA51B1}" type="pres">
      <dgm:prSet presAssocID="{D29BCFCA-1905-436D-93F2-276A897B1295}" presName="bgRect" presStyleLbl="bgShp" presStyleIdx="1" presStyleCnt="3"/>
      <dgm:spPr/>
    </dgm:pt>
    <dgm:pt modelId="{2369CB98-F2B8-4A44-B45B-8EC83CB0A695}" type="pres">
      <dgm:prSet presAssocID="{D29BCFCA-1905-436D-93F2-276A897B12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BD4A36-4CDE-4F0F-A378-6E05138E0453}" type="pres">
      <dgm:prSet presAssocID="{D29BCFCA-1905-436D-93F2-276A897B1295}" presName="spaceRect" presStyleCnt="0"/>
      <dgm:spPr/>
    </dgm:pt>
    <dgm:pt modelId="{3BE5E7E8-FCB6-4693-A429-29DF0F8381BB}" type="pres">
      <dgm:prSet presAssocID="{D29BCFCA-1905-436D-93F2-276A897B1295}" presName="parTx" presStyleLbl="revTx" presStyleIdx="1" presStyleCnt="3">
        <dgm:presLayoutVars>
          <dgm:chMax val="0"/>
          <dgm:chPref val="0"/>
        </dgm:presLayoutVars>
      </dgm:prSet>
      <dgm:spPr/>
    </dgm:pt>
    <dgm:pt modelId="{03E4DADF-B6D7-4107-8D00-21E0A5922126}" type="pres">
      <dgm:prSet presAssocID="{6070DC3E-BB4B-4F66-9C40-1A5D14639ABA}" presName="sibTrans" presStyleCnt="0"/>
      <dgm:spPr/>
    </dgm:pt>
    <dgm:pt modelId="{7085FA2F-B817-464E-B0CA-D9E3FE27BC18}" type="pres">
      <dgm:prSet presAssocID="{FFFC0080-7575-401D-B8D4-6B977F501EFE}" presName="compNode" presStyleCnt="0"/>
      <dgm:spPr/>
    </dgm:pt>
    <dgm:pt modelId="{3A6A25B6-BCA8-4D88-AA0F-6088831A350B}" type="pres">
      <dgm:prSet presAssocID="{FFFC0080-7575-401D-B8D4-6B977F501EFE}" presName="bgRect" presStyleLbl="bgShp" presStyleIdx="2" presStyleCnt="3"/>
      <dgm:spPr/>
    </dgm:pt>
    <dgm:pt modelId="{BC36DBB4-883B-4F9A-ABD8-600A0094834A}" type="pres">
      <dgm:prSet presAssocID="{FFFC0080-7575-401D-B8D4-6B977F501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8515723-4E12-48B3-A908-D838B42E71A7}" type="pres">
      <dgm:prSet presAssocID="{FFFC0080-7575-401D-B8D4-6B977F501EFE}" presName="spaceRect" presStyleCnt="0"/>
      <dgm:spPr/>
    </dgm:pt>
    <dgm:pt modelId="{56C922AB-4297-4653-B5F4-4FD30AC40434}" type="pres">
      <dgm:prSet presAssocID="{FFFC0080-7575-401D-B8D4-6B977F501EF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592119-675C-417F-8BE3-EAF991DF3431}" srcId="{237DFA6D-0998-4990-AA9C-0EBC10F01E2D}" destId="{D29BCFCA-1905-436D-93F2-276A897B1295}" srcOrd="1" destOrd="0" parTransId="{CCC78192-DC2A-41A3-ADA9-74EC834D9226}" sibTransId="{6070DC3E-BB4B-4F66-9C40-1A5D14639ABA}"/>
    <dgm:cxn modelId="{F7DFFE6C-C923-4EE6-AB86-B0A5F0553B9F}" type="presOf" srcId="{75EA7CF6-8D76-4FB4-BFEE-12C68C0F0847}" destId="{907D073F-266F-4FAB-A8B9-E7AB0314CA56}" srcOrd="0" destOrd="0" presId="urn:microsoft.com/office/officeart/2018/2/layout/IconVerticalSolidList"/>
    <dgm:cxn modelId="{008CCAA6-16DA-46F1-B280-EBDADA886869}" type="presOf" srcId="{FFFC0080-7575-401D-B8D4-6B977F501EFE}" destId="{56C922AB-4297-4653-B5F4-4FD30AC40434}" srcOrd="0" destOrd="0" presId="urn:microsoft.com/office/officeart/2018/2/layout/IconVerticalSolidList"/>
    <dgm:cxn modelId="{D41C2EB9-1778-4AE2-819F-B253ECEFB308}" srcId="{237DFA6D-0998-4990-AA9C-0EBC10F01E2D}" destId="{75EA7CF6-8D76-4FB4-BFEE-12C68C0F0847}" srcOrd="0" destOrd="0" parTransId="{EB2F3EE6-E85E-42E0-839F-D7A15A1E6988}" sibTransId="{E88B4CD0-059D-4FE7-BE9A-7904EC6E9075}"/>
    <dgm:cxn modelId="{CA0A88C5-9B43-469C-85B5-7D1A66B3852D}" srcId="{237DFA6D-0998-4990-AA9C-0EBC10F01E2D}" destId="{FFFC0080-7575-401D-B8D4-6B977F501EFE}" srcOrd="2" destOrd="0" parTransId="{B591342A-A168-4DDA-A726-23ECED702846}" sibTransId="{2148A2FC-7A3B-47E8-882D-78AB8393C6E9}"/>
    <dgm:cxn modelId="{111D2DC7-196B-4CB2-9517-21735C72E028}" type="presOf" srcId="{237DFA6D-0998-4990-AA9C-0EBC10F01E2D}" destId="{73DC9E4D-0486-496C-941A-38613078BAE2}" srcOrd="0" destOrd="0" presId="urn:microsoft.com/office/officeart/2018/2/layout/IconVerticalSolidList"/>
    <dgm:cxn modelId="{B78E6AD5-751B-434B-AEE7-41EFF68EA11D}" type="presOf" srcId="{D29BCFCA-1905-436D-93F2-276A897B1295}" destId="{3BE5E7E8-FCB6-4693-A429-29DF0F8381BB}" srcOrd="0" destOrd="0" presId="urn:microsoft.com/office/officeart/2018/2/layout/IconVerticalSolidList"/>
    <dgm:cxn modelId="{8850533D-AE01-4A5E-9CB7-57DEE21C2A30}" type="presParOf" srcId="{73DC9E4D-0486-496C-941A-38613078BAE2}" destId="{F0A57B7F-9721-4BCC-B764-30C8017E2352}" srcOrd="0" destOrd="0" presId="urn:microsoft.com/office/officeart/2018/2/layout/IconVerticalSolidList"/>
    <dgm:cxn modelId="{F77C5C70-1DCE-4EFF-8060-3B0C80097D14}" type="presParOf" srcId="{F0A57B7F-9721-4BCC-B764-30C8017E2352}" destId="{9AEE91E9-A3F7-4EDB-B5FF-8277B610AE20}" srcOrd="0" destOrd="0" presId="urn:microsoft.com/office/officeart/2018/2/layout/IconVerticalSolidList"/>
    <dgm:cxn modelId="{EF3BA25A-7702-4C66-8889-692830EA945C}" type="presParOf" srcId="{F0A57B7F-9721-4BCC-B764-30C8017E2352}" destId="{AABBC20A-4C65-4EBC-9BE5-76C43DCBA2DF}" srcOrd="1" destOrd="0" presId="urn:microsoft.com/office/officeart/2018/2/layout/IconVerticalSolidList"/>
    <dgm:cxn modelId="{93D0ED29-27AE-40D4-95C2-20F1667F1E45}" type="presParOf" srcId="{F0A57B7F-9721-4BCC-B764-30C8017E2352}" destId="{52DA44D9-1328-4C1C-A883-7E3F79286C4C}" srcOrd="2" destOrd="0" presId="urn:microsoft.com/office/officeart/2018/2/layout/IconVerticalSolidList"/>
    <dgm:cxn modelId="{A1D975A1-4BBE-4A4A-9872-91174C32D803}" type="presParOf" srcId="{F0A57B7F-9721-4BCC-B764-30C8017E2352}" destId="{907D073F-266F-4FAB-A8B9-E7AB0314CA56}" srcOrd="3" destOrd="0" presId="urn:microsoft.com/office/officeart/2018/2/layout/IconVerticalSolidList"/>
    <dgm:cxn modelId="{9CE38EAC-8A43-40D2-A90F-55892083DECD}" type="presParOf" srcId="{73DC9E4D-0486-496C-941A-38613078BAE2}" destId="{AE22EF57-F9D2-425B-AF6F-47C9AC778016}" srcOrd="1" destOrd="0" presId="urn:microsoft.com/office/officeart/2018/2/layout/IconVerticalSolidList"/>
    <dgm:cxn modelId="{30E5F778-1910-4B11-892A-E19DB19EC2EF}" type="presParOf" srcId="{73DC9E4D-0486-496C-941A-38613078BAE2}" destId="{D27ECA19-8810-4EC2-B04B-FD649D1B8234}" srcOrd="2" destOrd="0" presId="urn:microsoft.com/office/officeart/2018/2/layout/IconVerticalSolidList"/>
    <dgm:cxn modelId="{463E0490-6D94-494B-89A2-66AFF7FC0B1A}" type="presParOf" srcId="{D27ECA19-8810-4EC2-B04B-FD649D1B8234}" destId="{8593E87B-84A4-48A0-9D0C-A81B82FA51B1}" srcOrd="0" destOrd="0" presId="urn:microsoft.com/office/officeart/2018/2/layout/IconVerticalSolidList"/>
    <dgm:cxn modelId="{DED99919-C423-4372-B836-CF2A68EE0C96}" type="presParOf" srcId="{D27ECA19-8810-4EC2-B04B-FD649D1B8234}" destId="{2369CB98-F2B8-4A44-B45B-8EC83CB0A695}" srcOrd="1" destOrd="0" presId="urn:microsoft.com/office/officeart/2018/2/layout/IconVerticalSolidList"/>
    <dgm:cxn modelId="{F342FE7F-5089-4064-AF10-D45D34851DF3}" type="presParOf" srcId="{D27ECA19-8810-4EC2-B04B-FD649D1B8234}" destId="{2CBD4A36-4CDE-4F0F-A378-6E05138E0453}" srcOrd="2" destOrd="0" presId="urn:microsoft.com/office/officeart/2018/2/layout/IconVerticalSolidList"/>
    <dgm:cxn modelId="{D7F90589-E462-418C-B118-6D7A218D0656}" type="presParOf" srcId="{D27ECA19-8810-4EC2-B04B-FD649D1B8234}" destId="{3BE5E7E8-FCB6-4693-A429-29DF0F8381BB}" srcOrd="3" destOrd="0" presId="urn:microsoft.com/office/officeart/2018/2/layout/IconVerticalSolidList"/>
    <dgm:cxn modelId="{F761701A-BD45-4B5B-BFFB-CE12F14AC7CC}" type="presParOf" srcId="{73DC9E4D-0486-496C-941A-38613078BAE2}" destId="{03E4DADF-B6D7-4107-8D00-21E0A5922126}" srcOrd="3" destOrd="0" presId="urn:microsoft.com/office/officeart/2018/2/layout/IconVerticalSolidList"/>
    <dgm:cxn modelId="{76C58A1B-1F75-40BA-A0E4-DB7A8DB0BB79}" type="presParOf" srcId="{73DC9E4D-0486-496C-941A-38613078BAE2}" destId="{7085FA2F-B817-464E-B0CA-D9E3FE27BC18}" srcOrd="4" destOrd="0" presId="urn:microsoft.com/office/officeart/2018/2/layout/IconVerticalSolidList"/>
    <dgm:cxn modelId="{8C965784-4AFE-4305-8D17-D6FF95BBA7C6}" type="presParOf" srcId="{7085FA2F-B817-464E-B0CA-D9E3FE27BC18}" destId="{3A6A25B6-BCA8-4D88-AA0F-6088831A350B}" srcOrd="0" destOrd="0" presId="urn:microsoft.com/office/officeart/2018/2/layout/IconVerticalSolidList"/>
    <dgm:cxn modelId="{612BE8C0-5B78-4351-90CC-EE87663CF0B8}" type="presParOf" srcId="{7085FA2F-B817-464E-B0CA-D9E3FE27BC18}" destId="{BC36DBB4-883B-4F9A-ABD8-600A0094834A}" srcOrd="1" destOrd="0" presId="urn:microsoft.com/office/officeart/2018/2/layout/IconVerticalSolidList"/>
    <dgm:cxn modelId="{F9A98565-1F67-46D9-883C-5DE91FCE2501}" type="presParOf" srcId="{7085FA2F-B817-464E-B0CA-D9E3FE27BC18}" destId="{B8515723-4E12-48B3-A908-D838B42E71A7}" srcOrd="2" destOrd="0" presId="urn:microsoft.com/office/officeart/2018/2/layout/IconVerticalSolidList"/>
    <dgm:cxn modelId="{689820A6-5A8B-4570-80BF-ABBD184112B9}" type="presParOf" srcId="{7085FA2F-B817-464E-B0CA-D9E3FE27BC18}" destId="{56C922AB-4297-4653-B5F4-4FD30AC404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96942-2BB3-48ED-B4ED-5F9F77DD23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EC34DD-E389-4E2B-A03B-85467D884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Raising Employer/Employee Payroll Tax</a:t>
          </a:r>
        </a:p>
      </dgm:t>
    </dgm:pt>
    <dgm:pt modelId="{C1E35517-FF25-46B8-878B-23AC2790E857}" type="parTrans" cxnId="{F6BF711F-F02E-4420-AC76-9A362E3DD446}">
      <dgm:prSet/>
      <dgm:spPr/>
      <dgm:t>
        <a:bodyPr/>
        <a:lstStyle/>
        <a:p>
          <a:endParaRPr lang="en-US"/>
        </a:p>
      </dgm:t>
    </dgm:pt>
    <dgm:pt modelId="{B3BDAB9F-C76F-47A2-A56B-9194278B8ED5}" type="sibTrans" cxnId="{F6BF711F-F02E-4420-AC76-9A362E3DD446}">
      <dgm:prSet/>
      <dgm:spPr/>
      <dgm:t>
        <a:bodyPr/>
        <a:lstStyle/>
        <a:p>
          <a:endParaRPr lang="en-US"/>
        </a:p>
      </dgm:t>
    </dgm:pt>
    <dgm:pt modelId="{329AFD57-C91A-4CCB-8652-5EDD010B1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Lowering Mean Monthly Benefit</a:t>
          </a:r>
        </a:p>
      </dgm:t>
    </dgm:pt>
    <dgm:pt modelId="{20D7E994-904F-4C48-86CC-458E3A696378}" type="parTrans" cxnId="{5AEE216D-1AA8-4E68-B6AC-79294F16E5A0}">
      <dgm:prSet/>
      <dgm:spPr/>
      <dgm:t>
        <a:bodyPr/>
        <a:lstStyle/>
        <a:p>
          <a:endParaRPr lang="en-US"/>
        </a:p>
      </dgm:t>
    </dgm:pt>
    <dgm:pt modelId="{D27DB0F8-EF84-4DDF-AEB1-028F8B8FCE63}" type="sibTrans" cxnId="{5AEE216D-1AA8-4E68-B6AC-79294F16E5A0}">
      <dgm:prSet/>
      <dgm:spPr/>
      <dgm:t>
        <a:bodyPr/>
        <a:lstStyle/>
        <a:p>
          <a:endParaRPr lang="en-US"/>
        </a:p>
      </dgm:t>
    </dgm:pt>
    <dgm:pt modelId="{BD029AFB-29AD-4F83-A06D-CBD1AE7F4C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Optimal Mix of Raising Taxes and Lowering Benefit</a:t>
          </a:r>
        </a:p>
      </dgm:t>
    </dgm:pt>
    <dgm:pt modelId="{6500B5FA-6583-44CB-8EB4-E6FF4F71BB86}" type="parTrans" cxnId="{C25861AF-7ED9-4E4A-A1CA-D173ED44B128}">
      <dgm:prSet/>
      <dgm:spPr/>
      <dgm:t>
        <a:bodyPr/>
        <a:lstStyle/>
        <a:p>
          <a:endParaRPr lang="en-US"/>
        </a:p>
      </dgm:t>
    </dgm:pt>
    <dgm:pt modelId="{ED866DBA-F521-46E4-AE05-EC8E0E9A59BB}" type="sibTrans" cxnId="{C25861AF-7ED9-4E4A-A1CA-D173ED44B128}">
      <dgm:prSet/>
      <dgm:spPr/>
      <dgm:t>
        <a:bodyPr/>
        <a:lstStyle/>
        <a:p>
          <a:endParaRPr lang="en-US"/>
        </a:p>
      </dgm:t>
    </dgm:pt>
    <dgm:pt modelId="{280DFD5F-D74E-4915-89BE-96CA6F1D64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Raising Benefit Age </a:t>
          </a:r>
        </a:p>
      </dgm:t>
    </dgm:pt>
    <dgm:pt modelId="{9F5E9FE7-E076-4B9A-B1D5-2C70831DD9C7}" type="parTrans" cxnId="{26BFA68A-4516-4E24-AAC7-AA511ACF7A29}">
      <dgm:prSet/>
      <dgm:spPr/>
      <dgm:t>
        <a:bodyPr/>
        <a:lstStyle/>
        <a:p>
          <a:endParaRPr lang="en-US"/>
        </a:p>
      </dgm:t>
    </dgm:pt>
    <dgm:pt modelId="{A5411D0A-01A3-4A02-885B-572FCE343D91}" type="sibTrans" cxnId="{26BFA68A-4516-4E24-AAC7-AA511ACF7A29}">
      <dgm:prSet/>
      <dgm:spPr/>
      <dgm:t>
        <a:bodyPr/>
        <a:lstStyle/>
        <a:p>
          <a:endParaRPr lang="en-US"/>
        </a:p>
      </dgm:t>
    </dgm:pt>
    <dgm:pt modelId="{9E68D8BD-7A88-4E50-BDF6-4B9C054DC1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Adjusting Wage Cap</a:t>
          </a:r>
        </a:p>
      </dgm:t>
    </dgm:pt>
    <dgm:pt modelId="{EAEB4E6D-4B68-42FC-9BC2-A841067DDAE7}" type="parTrans" cxnId="{DF0E709A-DF69-4A09-B57F-FDBB953CCA85}">
      <dgm:prSet/>
      <dgm:spPr/>
      <dgm:t>
        <a:bodyPr/>
        <a:lstStyle/>
        <a:p>
          <a:endParaRPr lang="en-US"/>
        </a:p>
      </dgm:t>
    </dgm:pt>
    <dgm:pt modelId="{4382D569-71BF-434B-BCCD-8346292A85F5}" type="sibTrans" cxnId="{DF0E709A-DF69-4A09-B57F-FDBB953CCA85}">
      <dgm:prSet/>
      <dgm:spPr/>
      <dgm:t>
        <a:bodyPr/>
        <a:lstStyle/>
        <a:p>
          <a:endParaRPr lang="en-US"/>
        </a:p>
      </dgm:t>
    </dgm:pt>
    <dgm:pt modelId="{98E2FE26-C6DB-4AEC-BD1E-B038F9AB52ED}" type="pres">
      <dgm:prSet presAssocID="{06696942-2BB3-48ED-B4ED-5F9F77DD2325}" presName="root" presStyleCnt="0">
        <dgm:presLayoutVars>
          <dgm:dir/>
          <dgm:resizeHandles val="exact"/>
        </dgm:presLayoutVars>
      </dgm:prSet>
      <dgm:spPr/>
    </dgm:pt>
    <dgm:pt modelId="{526E4F82-C645-4B04-8D3B-2F56EC64B3FB}" type="pres">
      <dgm:prSet presAssocID="{BAEC34DD-E389-4E2B-A03B-85467D884446}" presName="compNode" presStyleCnt="0"/>
      <dgm:spPr/>
    </dgm:pt>
    <dgm:pt modelId="{AB0136E2-4868-4592-AC21-6D76A2C2FB37}" type="pres">
      <dgm:prSet presAssocID="{BAEC34DD-E389-4E2B-A03B-85467D884446}" presName="bgRect" presStyleLbl="bgShp" presStyleIdx="0" presStyleCnt="5"/>
      <dgm:spPr/>
    </dgm:pt>
    <dgm:pt modelId="{CF1F98FE-238B-483D-887C-A2603BF8868D}" type="pres">
      <dgm:prSet presAssocID="{BAEC34DD-E389-4E2B-A03B-85467D8844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3850ED5-739F-4853-B929-8EDAEFC767BC}" type="pres">
      <dgm:prSet presAssocID="{BAEC34DD-E389-4E2B-A03B-85467D884446}" presName="spaceRect" presStyleCnt="0"/>
      <dgm:spPr/>
    </dgm:pt>
    <dgm:pt modelId="{CE2A0FB2-CFBF-4C9C-887D-761D940400BC}" type="pres">
      <dgm:prSet presAssocID="{BAEC34DD-E389-4E2B-A03B-85467D884446}" presName="parTx" presStyleLbl="revTx" presStyleIdx="0" presStyleCnt="5">
        <dgm:presLayoutVars>
          <dgm:chMax val="0"/>
          <dgm:chPref val="0"/>
        </dgm:presLayoutVars>
      </dgm:prSet>
      <dgm:spPr/>
    </dgm:pt>
    <dgm:pt modelId="{89AA0121-1545-46E3-A5E9-CE526A4C0E99}" type="pres">
      <dgm:prSet presAssocID="{B3BDAB9F-C76F-47A2-A56B-9194278B8ED5}" presName="sibTrans" presStyleCnt="0"/>
      <dgm:spPr/>
    </dgm:pt>
    <dgm:pt modelId="{D6A36EDC-EA6A-4F62-8F8E-6A5AF37BE849}" type="pres">
      <dgm:prSet presAssocID="{329AFD57-C91A-4CCB-8652-5EDD010B1507}" presName="compNode" presStyleCnt="0"/>
      <dgm:spPr/>
    </dgm:pt>
    <dgm:pt modelId="{B0006890-5EE3-4914-B0AE-0FF00ADD950A}" type="pres">
      <dgm:prSet presAssocID="{329AFD57-C91A-4CCB-8652-5EDD010B1507}" presName="bgRect" presStyleLbl="bgShp" presStyleIdx="1" presStyleCnt="5"/>
      <dgm:spPr/>
    </dgm:pt>
    <dgm:pt modelId="{B9AB24AB-387E-4EF4-89B4-03FAD862E59D}" type="pres">
      <dgm:prSet presAssocID="{329AFD57-C91A-4CCB-8652-5EDD010B15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FCFE510-9AFA-4509-AFB6-7C439C063B1F}" type="pres">
      <dgm:prSet presAssocID="{329AFD57-C91A-4CCB-8652-5EDD010B1507}" presName="spaceRect" presStyleCnt="0"/>
      <dgm:spPr/>
    </dgm:pt>
    <dgm:pt modelId="{D039F7E8-E5F6-4E8A-9F78-CA0681C79F4B}" type="pres">
      <dgm:prSet presAssocID="{329AFD57-C91A-4CCB-8652-5EDD010B1507}" presName="parTx" presStyleLbl="revTx" presStyleIdx="1" presStyleCnt="5">
        <dgm:presLayoutVars>
          <dgm:chMax val="0"/>
          <dgm:chPref val="0"/>
        </dgm:presLayoutVars>
      </dgm:prSet>
      <dgm:spPr/>
    </dgm:pt>
    <dgm:pt modelId="{FA624590-4589-4996-9020-C72B2BDBA607}" type="pres">
      <dgm:prSet presAssocID="{D27DB0F8-EF84-4DDF-AEB1-028F8B8FCE63}" presName="sibTrans" presStyleCnt="0"/>
      <dgm:spPr/>
    </dgm:pt>
    <dgm:pt modelId="{1E3A3C13-3846-4BBE-886D-D991B1ABC646}" type="pres">
      <dgm:prSet presAssocID="{BD029AFB-29AD-4F83-A06D-CBD1AE7F4CEE}" presName="compNode" presStyleCnt="0"/>
      <dgm:spPr/>
    </dgm:pt>
    <dgm:pt modelId="{1471BFAA-C74D-4373-B347-0201F382EA6A}" type="pres">
      <dgm:prSet presAssocID="{BD029AFB-29AD-4F83-A06D-CBD1AE7F4CEE}" presName="bgRect" presStyleLbl="bgShp" presStyleIdx="2" presStyleCnt="5"/>
      <dgm:spPr/>
    </dgm:pt>
    <dgm:pt modelId="{4450652F-902E-43DB-A9A2-3093A60C38E6}" type="pres">
      <dgm:prSet presAssocID="{BD029AFB-29AD-4F83-A06D-CBD1AE7F4C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B196E77-11BE-4493-9287-6FF6F7CC68FC}" type="pres">
      <dgm:prSet presAssocID="{BD029AFB-29AD-4F83-A06D-CBD1AE7F4CEE}" presName="spaceRect" presStyleCnt="0"/>
      <dgm:spPr/>
    </dgm:pt>
    <dgm:pt modelId="{6E4B9F0B-FCFB-405D-85F5-500FCE9BF207}" type="pres">
      <dgm:prSet presAssocID="{BD029AFB-29AD-4F83-A06D-CBD1AE7F4CEE}" presName="parTx" presStyleLbl="revTx" presStyleIdx="2" presStyleCnt="5">
        <dgm:presLayoutVars>
          <dgm:chMax val="0"/>
          <dgm:chPref val="0"/>
        </dgm:presLayoutVars>
      </dgm:prSet>
      <dgm:spPr/>
    </dgm:pt>
    <dgm:pt modelId="{B7016449-9777-4DAF-B4A3-B88F00A38124}" type="pres">
      <dgm:prSet presAssocID="{ED866DBA-F521-46E4-AE05-EC8E0E9A59BB}" presName="sibTrans" presStyleCnt="0"/>
      <dgm:spPr/>
    </dgm:pt>
    <dgm:pt modelId="{922D0789-B563-42F0-B569-97D9EBC60E6D}" type="pres">
      <dgm:prSet presAssocID="{280DFD5F-D74E-4915-89BE-96CA6F1D6496}" presName="compNode" presStyleCnt="0"/>
      <dgm:spPr/>
    </dgm:pt>
    <dgm:pt modelId="{4BAE39C8-1963-40F5-A88F-23EB1D9CE3B4}" type="pres">
      <dgm:prSet presAssocID="{280DFD5F-D74E-4915-89BE-96CA6F1D6496}" presName="bgRect" presStyleLbl="bgShp" presStyleIdx="3" presStyleCnt="5"/>
      <dgm:spPr/>
    </dgm:pt>
    <dgm:pt modelId="{D01054DE-1C6B-40FD-99D0-E58C919E4DDA}" type="pres">
      <dgm:prSet presAssocID="{280DFD5F-D74E-4915-89BE-96CA6F1D64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D3707564-73E9-4ACF-9150-C059EE0FABB8}" type="pres">
      <dgm:prSet presAssocID="{280DFD5F-D74E-4915-89BE-96CA6F1D6496}" presName="spaceRect" presStyleCnt="0"/>
      <dgm:spPr/>
    </dgm:pt>
    <dgm:pt modelId="{21EA41E3-5769-4501-ABDC-A3F1FC2157F2}" type="pres">
      <dgm:prSet presAssocID="{280DFD5F-D74E-4915-89BE-96CA6F1D6496}" presName="parTx" presStyleLbl="revTx" presStyleIdx="3" presStyleCnt="5">
        <dgm:presLayoutVars>
          <dgm:chMax val="0"/>
          <dgm:chPref val="0"/>
        </dgm:presLayoutVars>
      </dgm:prSet>
      <dgm:spPr/>
    </dgm:pt>
    <dgm:pt modelId="{90059770-9356-48EC-AB6F-616A6DEBCB54}" type="pres">
      <dgm:prSet presAssocID="{A5411D0A-01A3-4A02-885B-572FCE343D91}" presName="sibTrans" presStyleCnt="0"/>
      <dgm:spPr/>
    </dgm:pt>
    <dgm:pt modelId="{8046DDA3-F0E4-4373-B731-31D58C8CE0A0}" type="pres">
      <dgm:prSet presAssocID="{9E68D8BD-7A88-4E50-BDF6-4B9C054DC159}" presName="compNode" presStyleCnt="0"/>
      <dgm:spPr/>
    </dgm:pt>
    <dgm:pt modelId="{BEC267F6-5B70-4127-95E3-13F37DA34DC1}" type="pres">
      <dgm:prSet presAssocID="{9E68D8BD-7A88-4E50-BDF6-4B9C054DC159}" presName="bgRect" presStyleLbl="bgShp" presStyleIdx="4" presStyleCnt="5"/>
      <dgm:spPr/>
    </dgm:pt>
    <dgm:pt modelId="{492BEDF7-D105-44FE-996D-A7CD5880D0A1}" type="pres">
      <dgm:prSet presAssocID="{9E68D8BD-7A88-4E50-BDF6-4B9C054DC1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66CF5A3C-0178-4F95-9F4A-5C585EC0FB53}" type="pres">
      <dgm:prSet presAssocID="{9E68D8BD-7A88-4E50-BDF6-4B9C054DC159}" presName="spaceRect" presStyleCnt="0"/>
      <dgm:spPr/>
    </dgm:pt>
    <dgm:pt modelId="{2AE6830B-20A4-4C32-B85C-2FE9BE718648}" type="pres">
      <dgm:prSet presAssocID="{9E68D8BD-7A88-4E50-BDF6-4B9C054DC15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BF711F-F02E-4420-AC76-9A362E3DD446}" srcId="{06696942-2BB3-48ED-B4ED-5F9F77DD2325}" destId="{BAEC34DD-E389-4E2B-A03B-85467D884446}" srcOrd="0" destOrd="0" parTransId="{C1E35517-FF25-46B8-878B-23AC2790E857}" sibTransId="{B3BDAB9F-C76F-47A2-A56B-9194278B8ED5}"/>
    <dgm:cxn modelId="{2B838223-8EFA-4AAE-98DE-8F87A046834A}" type="presOf" srcId="{9E68D8BD-7A88-4E50-BDF6-4B9C054DC159}" destId="{2AE6830B-20A4-4C32-B85C-2FE9BE718648}" srcOrd="0" destOrd="0" presId="urn:microsoft.com/office/officeart/2018/2/layout/IconVerticalSolidList"/>
    <dgm:cxn modelId="{E5EE404B-C938-41DE-B6DF-D17ED87045E6}" type="presOf" srcId="{BAEC34DD-E389-4E2B-A03B-85467D884446}" destId="{CE2A0FB2-CFBF-4C9C-887D-761D940400BC}" srcOrd="0" destOrd="0" presId="urn:microsoft.com/office/officeart/2018/2/layout/IconVerticalSolidList"/>
    <dgm:cxn modelId="{5AEE216D-1AA8-4E68-B6AC-79294F16E5A0}" srcId="{06696942-2BB3-48ED-B4ED-5F9F77DD2325}" destId="{329AFD57-C91A-4CCB-8652-5EDD010B1507}" srcOrd="1" destOrd="0" parTransId="{20D7E994-904F-4C48-86CC-458E3A696378}" sibTransId="{D27DB0F8-EF84-4DDF-AEB1-028F8B8FCE63}"/>
    <dgm:cxn modelId="{4DA96D86-3255-4B64-BFEF-FD512A0B966A}" type="presOf" srcId="{06696942-2BB3-48ED-B4ED-5F9F77DD2325}" destId="{98E2FE26-C6DB-4AEC-BD1E-B038F9AB52ED}" srcOrd="0" destOrd="0" presId="urn:microsoft.com/office/officeart/2018/2/layout/IconVerticalSolidList"/>
    <dgm:cxn modelId="{26BFA68A-4516-4E24-AAC7-AA511ACF7A29}" srcId="{06696942-2BB3-48ED-B4ED-5F9F77DD2325}" destId="{280DFD5F-D74E-4915-89BE-96CA6F1D6496}" srcOrd="3" destOrd="0" parTransId="{9F5E9FE7-E076-4B9A-B1D5-2C70831DD9C7}" sibTransId="{A5411D0A-01A3-4A02-885B-572FCE343D91}"/>
    <dgm:cxn modelId="{76C03B8F-A393-4437-A577-655AEE403B1F}" type="presOf" srcId="{329AFD57-C91A-4CCB-8652-5EDD010B1507}" destId="{D039F7E8-E5F6-4E8A-9F78-CA0681C79F4B}" srcOrd="0" destOrd="0" presId="urn:microsoft.com/office/officeart/2018/2/layout/IconVerticalSolidList"/>
    <dgm:cxn modelId="{4A83A491-669C-4899-B4EF-672EC552773B}" type="presOf" srcId="{BD029AFB-29AD-4F83-A06D-CBD1AE7F4CEE}" destId="{6E4B9F0B-FCFB-405D-85F5-500FCE9BF207}" srcOrd="0" destOrd="0" presId="urn:microsoft.com/office/officeart/2018/2/layout/IconVerticalSolidList"/>
    <dgm:cxn modelId="{DF0E709A-DF69-4A09-B57F-FDBB953CCA85}" srcId="{06696942-2BB3-48ED-B4ED-5F9F77DD2325}" destId="{9E68D8BD-7A88-4E50-BDF6-4B9C054DC159}" srcOrd="4" destOrd="0" parTransId="{EAEB4E6D-4B68-42FC-9BC2-A841067DDAE7}" sibTransId="{4382D569-71BF-434B-BCCD-8346292A85F5}"/>
    <dgm:cxn modelId="{C25861AF-7ED9-4E4A-A1CA-D173ED44B128}" srcId="{06696942-2BB3-48ED-B4ED-5F9F77DD2325}" destId="{BD029AFB-29AD-4F83-A06D-CBD1AE7F4CEE}" srcOrd="2" destOrd="0" parTransId="{6500B5FA-6583-44CB-8EB4-E6FF4F71BB86}" sibTransId="{ED866DBA-F521-46E4-AE05-EC8E0E9A59BB}"/>
    <dgm:cxn modelId="{62893DE2-B098-434B-93AD-321789E5EEBE}" type="presOf" srcId="{280DFD5F-D74E-4915-89BE-96CA6F1D6496}" destId="{21EA41E3-5769-4501-ABDC-A3F1FC2157F2}" srcOrd="0" destOrd="0" presId="urn:microsoft.com/office/officeart/2018/2/layout/IconVerticalSolidList"/>
    <dgm:cxn modelId="{9FEA60E3-3980-41AF-9760-F387D898145E}" type="presParOf" srcId="{98E2FE26-C6DB-4AEC-BD1E-B038F9AB52ED}" destId="{526E4F82-C645-4B04-8D3B-2F56EC64B3FB}" srcOrd="0" destOrd="0" presId="urn:microsoft.com/office/officeart/2018/2/layout/IconVerticalSolidList"/>
    <dgm:cxn modelId="{E77BA928-AD30-40FA-95B8-4B0E4F08C4A2}" type="presParOf" srcId="{526E4F82-C645-4B04-8D3B-2F56EC64B3FB}" destId="{AB0136E2-4868-4592-AC21-6D76A2C2FB37}" srcOrd="0" destOrd="0" presId="urn:microsoft.com/office/officeart/2018/2/layout/IconVerticalSolidList"/>
    <dgm:cxn modelId="{9E38DB53-25CB-48D3-AC88-6D142495BFE6}" type="presParOf" srcId="{526E4F82-C645-4B04-8D3B-2F56EC64B3FB}" destId="{CF1F98FE-238B-483D-887C-A2603BF8868D}" srcOrd="1" destOrd="0" presId="urn:microsoft.com/office/officeart/2018/2/layout/IconVerticalSolidList"/>
    <dgm:cxn modelId="{161EB5E3-877E-4A95-93E0-6CB7FD0F6B43}" type="presParOf" srcId="{526E4F82-C645-4B04-8D3B-2F56EC64B3FB}" destId="{63850ED5-739F-4853-B929-8EDAEFC767BC}" srcOrd="2" destOrd="0" presId="urn:microsoft.com/office/officeart/2018/2/layout/IconVerticalSolidList"/>
    <dgm:cxn modelId="{6C6D08C6-1CA1-48FD-A7DE-C50F4C6D5A05}" type="presParOf" srcId="{526E4F82-C645-4B04-8D3B-2F56EC64B3FB}" destId="{CE2A0FB2-CFBF-4C9C-887D-761D940400BC}" srcOrd="3" destOrd="0" presId="urn:microsoft.com/office/officeart/2018/2/layout/IconVerticalSolidList"/>
    <dgm:cxn modelId="{CF821944-2A4E-4064-9D36-A0BF5889D6FD}" type="presParOf" srcId="{98E2FE26-C6DB-4AEC-BD1E-B038F9AB52ED}" destId="{89AA0121-1545-46E3-A5E9-CE526A4C0E99}" srcOrd="1" destOrd="0" presId="urn:microsoft.com/office/officeart/2018/2/layout/IconVerticalSolidList"/>
    <dgm:cxn modelId="{46B55219-D455-418A-A572-BFE7D7D5DB92}" type="presParOf" srcId="{98E2FE26-C6DB-4AEC-BD1E-B038F9AB52ED}" destId="{D6A36EDC-EA6A-4F62-8F8E-6A5AF37BE849}" srcOrd="2" destOrd="0" presId="urn:microsoft.com/office/officeart/2018/2/layout/IconVerticalSolidList"/>
    <dgm:cxn modelId="{98821243-155A-4B28-8DA3-AF21D8BC557C}" type="presParOf" srcId="{D6A36EDC-EA6A-4F62-8F8E-6A5AF37BE849}" destId="{B0006890-5EE3-4914-B0AE-0FF00ADD950A}" srcOrd="0" destOrd="0" presId="urn:microsoft.com/office/officeart/2018/2/layout/IconVerticalSolidList"/>
    <dgm:cxn modelId="{9E86AEFE-FB6C-4CA4-86F9-6F164320361F}" type="presParOf" srcId="{D6A36EDC-EA6A-4F62-8F8E-6A5AF37BE849}" destId="{B9AB24AB-387E-4EF4-89B4-03FAD862E59D}" srcOrd="1" destOrd="0" presId="urn:microsoft.com/office/officeart/2018/2/layout/IconVerticalSolidList"/>
    <dgm:cxn modelId="{39A8A40B-286B-47C9-AD4F-350ABDABEA25}" type="presParOf" srcId="{D6A36EDC-EA6A-4F62-8F8E-6A5AF37BE849}" destId="{4FCFE510-9AFA-4509-AFB6-7C439C063B1F}" srcOrd="2" destOrd="0" presId="urn:microsoft.com/office/officeart/2018/2/layout/IconVerticalSolidList"/>
    <dgm:cxn modelId="{FD12ED0D-2AE5-4B63-81C6-14A446E525EC}" type="presParOf" srcId="{D6A36EDC-EA6A-4F62-8F8E-6A5AF37BE849}" destId="{D039F7E8-E5F6-4E8A-9F78-CA0681C79F4B}" srcOrd="3" destOrd="0" presId="urn:microsoft.com/office/officeart/2018/2/layout/IconVerticalSolidList"/>
    <dgm:cxn modelId="{2778773E-F981-4128-A056-6CC24BA6C7EE}" type="presParOf" srcId="{98E2FE26-C6DB-4AEC-BD1E-B038F9AB52ED}" destId="{FA624590-4589-4996-9020-C72B2BDBA607}" srcOrd="3" destOrd="0" presId="urn:microsoft.com/office/officeart/2018/2/layout/IconVerticalSolidList"/>
    <dgm:cxn modelId="{213D29CC-8C4A-4122-8C76-6B2D78748892}" type="presParOf" srcId="{98E2FE26-C6DB-4AEC-BD1E-B038F9AB52ED}" destId="{1E3A3C13-3846-4BBE-886D-D991B1ABC646}" srcOrd="4" destOrd="0" presId="urn:microsoft.com/office/officeart/2018/2/layout/IconVerticalSolidList"/>
    <dgm:cxn modelId="{96B4B01A-9D72-4E85-957C-8E29C9D48AE6}" type="presParOf" srcId="{1E3A3C13-3846-4BBE-886D-D991B1ABC646}" destId="{1471BFAA-C74D-4373-B347-0201F382EA6A}" srcOrd="0" destOrd="0" presId="urn:microsoft.com/office/officeart/2018/2/layout/IconVerticalSolidList"/>
    <dgm:cxn modelId="{E626C0E7-1030-4787-AEA7-E95EF229B951}" type="presParOf" srcId="{1E3A3C13-3846-4BBE-886D-D991B1ABC646}" destId="{4450652F-902E-43DB-A9A2-3093A60C38E6}" srcOrd="1" destOrd="0" presId="urn:microsoft.com/office/officeart/2018/2/layout/IconVerticalSolidList"/>
    <dgm:cxn modelId="{81B1FE5A-28D8-4EBF-BB81-0C03EFF10EC5}" type="presParOf" srcId="{1E3A3C13-3846-4BBE-886D-D991B1ABC646}" destId="{EB196E77-11BE-4493-9287-6FF6F7CC68FC}" srcOrd="2" destOrd="0" presId="urn:microsoft.com/office/officeart/2018/2/layout/IconVerticalSolidList"/>
    <dgm:cxn modelId="{272B4FB3-3C7E-4E6F-9851-67EB16927EB6}" type="presParOf" srcId="{1E3A3C13-3846-4BBE-886D-D991B1ABC646}" destId="{6E4B9F0B-FCFB-405D-85F5-500FCE9BF207}" srcOrd="3" destOrd="0" presId="urn:microsoft.com/office/officeart/2018/2/layout/IconVerticalSolidList"/>
    <dgm:cxn modelId="{FAF44F9C-87A6-4556-A321-0872E44BDD99}" type="presParOf" srcId="{98E2FE26-C6DB-4AEC-BD1E-B038F9AB52ED}" destId="{B7016449-9777-4DAF-B4A3-B88F00A38124}" srcOrd="5" destOrd="0" presId="urn:microsoft.com/office/officeart/2018/2/layout/IconVerticalSolidList"/>
    <dgm:cxn modelId="{74108881-782C-4B77-995A-F8F953413176}" type="presParOf" srcId="{98E2FE26-C6DB-4AEC-BD1E-B038F9AB52ED}" destId="{922D0789-B563-42F0-B569-97D9EBC60E6D}" srcOrd="6" destOrd="0" presId="urn:microsoft.com/office/officeart/2018/2/layout/IconVerticalSolidList"/>
    <dgm:cxn modelId="{F4A5D349-CF01-470A-A537-CD808BF6529B}" type="presParOf" srcId="{922D0789-B563-42F0-B569-97D9EBC60E6D}" destId="{4BAE39C8-1963-40F5-A88F-23EB1D9CE3B4}" srcOrd="0" destOrd="0" presId="urn:microsoft.com/office/officeart/2018/2/layout/IconVerticalSolidList"/>
    <dgm:cxn modelId="{4C8F0F07-9014-48F1-9B17-22876285D3F1}" type="presParOf" srcId="{922D0789-B563-42F0-B569-97D9EBC60E6D}" destId="{D01054DE-1C6B-40FD-99D0-E58C919E4DDA}" srcOrd="1" destOrd="0" presId="urn:microsoft.com/office/officeart/2018/2/layout/IconVerticalSolidList"/>
    <dgm:cxn modelId="{90012CD2-4011-4B59-A7AB-4DAC359AA275}" type="presParOf" srcId="{922D0789-B563-42F0-B569-97D9EBC60E6D}" destId="{D3707564-73E9-4ACF-9150-C059EE0FABB8}" srcOrd="2" destOrd="0" presId="urn:microsoft.com/office/officeart/2018/2/layout/IconVerticalSolidList"/>
    <dgm:cxn modelId="{09BE3892-F36A-457A-AB3F-3509109A152E}" type="presParOf" srcId="{922D0789-B563-42F0-B569-97D9EBC60E6D}" destId="{21EA41E3-5769-4501-ABDC-A3F1FC2157F2}" srcOrd="3" destOrd="0" presId="urn:microsoft.com/office/officeart/2018/2/layout/IconVerticalSolidList"/>
    <dgm:cxn modelId="{72FEBF3F-BEB7-4709-92ED-66462127E1ED}" type="presParOf" srcId="{98E2FE26-C6DB-4AEC-BD1E-B038F9AB52ED}" destId="{90059770-9356-48EC-AB6F-616A6DEBCB54}" srcOrd="7" destOrd="0" presId="urn:microsoft.com/office/officeart/2018/2/layout/IconVerticalSolidList"/>
    <dgm:cxn modelId="{DD7037D1-F6D4-4D55-A99D-4FF5E70E6447}" type="presParOf" srcId="{98E2FE26-C6DB-4AEC-BD1E-B038F9AB52ED}" destId="{8046DDA3-F0E4-4373-B731-31D58C8CE0A0}" srcOrd="8" destOrd="0" presId="urn:microsoft.com/office/officeart/2018/2/layout/IconVerticalSolidList"/>
    <dgm:cxn modelId="{F08C4267-2F74-45EB-A770-88FCD8D872E6}" type="presParOf" srcId="{8046DDA3-F0E4-4373-B731-31D58C8CE0A0}" destId="{BEC267F6-5B70-4127-95E3-13F37DA34DC1}" srcOrd="0" destOrd="0" presId="urn:microsoft.com/office/officeart/2018/2/layout/IconVerticalSolidList"/>
    <dgm:cxn modelId="{FC1C1ECF-5CF1-4B17-A134-55D05A520B7A}" type="presParOf" srcId="{8046DDA3-F0E4-4373-B731-31D58C8CE0A0}" destId="{492BEDF7-D105-44FE-996D-A7CD5880D0A1}" srcOrd="1" destOrd="0" presId="urn:microsoft.com/office/officeart/2018/2/layout/IconVerticalSolidList"/>
    <dgm:cxn modelId="{AD20FF1B-EBAA-4954-BE20-516C06FE37D0}" type="presParOf" srcId="{8046DDA3-F0E4-4373-B731-31D58C8CE0A0}" destId="{66CF5A3C-0178-4F95-9F4A-5C585EC0FB53}" srcOrd="2" destOrd="0" presId="urn:microsoft.com/office/officeart/2018/2/layout/IconVerticalSolidList"/>
    <dgm:cxn modelId="{BB6797C6-925F-4F43-8C2D-5CA2F93C7E4C}" type="presParOf" srcId="{8046DDA3-F0E4-4373-B731-31D58C8CE0A0}" destId="{2AE6830B-20A4-4C32-B85C-2FE9BE7186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EC2E22-F2C5-4A16-A9E1-01252E3FC8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1FBAFC1-DD1B-4706-9FF9-D770C6C89B9C}">
      <dgm:prSet/>
      <dgm:spPr/>
      <dgm:t>
        <a:bodyPr/>
        <a:lstStyle/>
        <a:p>
          <a:r>
            <a:rPr lang="en-US"/>
            <a:t>Social security could be in </a:t>
          </a:r>
          <a:r>
            <a:rPr lang="en-US" b="1"/>
            <a:t>defecit by 2020</a:t>
          </a:r>
          <a:r>
            <a:rPr lang="en-US"/>
            <a:t> and will likely be an important topic in the 2020 election</a:t>
          </a:r>
        </a:p>
      </dgm:t>
    </dgm:pt>
    <dgm:pt modelId="{6C3AD82C-7E14-4499-BA13-3757130904D6}" type="parTrans" cxnId="{539E3D6C-49B3-4176-B48F-52C033E6428C}">
      <dgm:prSet/>
      <dgm:spPr/>
      <dgm:t>
        <a:bodyPr/>
        <a:lstStyle/>
        <a:p>
          <a:endParaRPr lang="en-US"/>
        </a:p>
      </dgm:t>
    </dgm:pt>
    <dgm:pt modelId="{2D1C5792-9464-405F-992B-3BB258726458}" type="sibTrans" cxnId="{539E3D6C-49B3-4176-B48F-52C033E6428C}">
      <dgm:prSet/>
      <dgm:spPr/>
      <dgm:t>
        <a:bodyPr/>
        <a:lstStyle/>
        <a:p>
          <a:endParaRPr lang="en-US"/>
        </a:p>
      </dgm:t>
    </dgm:pt>
    <dgm:pt modelId="{F2BD09B1-03A0-4FD4-A2F4-3386E584EADD}">
      <dgm:prSet/>
      <dgm:spPr/>
      <dgm:t>
        <a:bodyPr/>
        <a:lstStyle/>
        <a:p>
          <a:r>
            <a:rPr lang="en-US"/>
            <a:t>If not contained the deficit could reach </a:t>
          </a:r>
          <a:r>
            <a:rPr lang="en-US" b="1"/>
            <a:t>½ Trillion Dollars</a:t>
          </a:r>
          <a:r>
            <a:rPr lang="en-US"/>
            <a:t> per year by 2060</a:t>
          </a:r>
        </a:p>
      </dgm:t>
    </dgm:pt>
    <dgm:pt modelId="{FA777186-4FC3-4F6E-89FA-6A114D236550}" type="parTrans" cxnId="{124E953E-8F97-4690-94C0-B5549AD8D3BC}">
      <dgm:prSet/>
      <dgm:spPr/>
      <dgm:t>
        <a:bodyPr/>
        <a:lstStyle/>
        <a:p>
          <a:endParaRPr lang="en-US"/>
        </a:p>
      </dgm:t>
    </dgm:pt>
    <dgm:pt modelId="{2640F723-F9F1-4A25-B295-24B8BE140E6B}" type="sibTrans" cxnId="{124E953E-8F97-4690-94C0-B5549AD8D3BC}">
      <dgm:prSet/>
      <dgm:spPr/>
      <dgm:t>
        <a:bodyPr/>
        <a:lstStyle/>
        <a:p>
          <a:endParaRPr lang="en-US"/>
        </a:p>
      </dgm:t>
    </dgm:pt>
    <dgm:pt modelId="{CDA51657-6C5E-47DA-AF35-206184611F7B}">
      <dgm:prSet/>
      <dgm:spPr/>
      <dgm:t>
        <a:bodyPr/>
        <a:lstStyle/>
        <a:p>
          <a:r>
            <a:rPr lang="en-US"/>
            <a:t>Defecit can be addressed by </a:t>
          </a:r>
          <a:r>
            <a:rPr lang="en-US" b="1"/>
            <a:t>raising taxes, lowering benefits, raising the wage limit, or raising the benefit age</a:t>
          </a:r>
          <a:r>
            <a:rPr lang="en-US"/>
            <a:t>.</a:t>
          </a:r>
        </a:p>
      </dgm:t>
    </dgm:pt>
    <dgm:pt modelId="{7550D581-0201-4001-AF29-46959896F6EF}" type="parTrans" cxnId="{4AA7EB53-8CCB-47D9-878E-CDA50093ADDB}">
      <dgm:prSet/>
      <dgm:spPr/>
      <dgm:t>
        <a:bodyPr/>
        <a:lstStyle/>
        <a:p>
          <a:endParaRPr lang="en-US"/>
        </a:p>
      </dgm:t>
    </dgm:pt>
    <dgm:pt modelId="{B5BE7E0C-035A-40DD-B3EC-7D5D972CF0D3}" type="sibTrans" cxnId="{4AA7EB53-8CCB-47D9-878E-CDA50093ADDB}">
      <dgm:prSet/>
      <dgm:spPr/>
      <dgm:t>
        <a:bodyPr/>
        <a:lstStyle/>
        <a:p>
          <a:endParaRPr lang="en-US"/>
        </a:p>
      </dgm:t>
    </dgm:pt>
    <dgm:pt modelId="{C7419E8D-95A2-43D6-88F6-5199E8EAE0F4}">
      <dgm:prSet/>
      <dgm:spPr/>
      <dgm:t>
        <a:bodyPr/>
        <a:lstStyle/>
        <a:p>
          <a:r>
            <a:rPr lang="en-US"/>
            <a:t>Likely some </a:t>
          </a:r>
          <a:r>
            <a:rPr lang="en-US" b="1"/>
            <a:t>combination</a:t>
          </a:r>
          <a:r>
            <a:rPr lang="en-US"/>
            <a:t> of the above options will need to be implemented</a:t>
          </a:r>
        </a:p>
      </dgm:t>
    </dgm:pt>
    <dgm:pt modelId="{054D5DFB-0FD8-4308-B61B-FF48B79D73CF}" type="parTrans" cxnId="{3AEEAC51-E9D4-41DA-BFEB-3B0982EE0F4A}">
      <dgm:prSet/>
      <dgm:spPr/>
      <dgm:t>
        <a:bodyPr/>
        <a:lstStyle/>
        <a:p>
          <a:endParaRPr lang="en-US"/>
        </a:p>
      </dgm:t>
    </dgm:pt>
    <dgm:pt modelId="{0440D772-A32C-43BD-9CD6-665B83D63791}" type="sibTrans" cxnId="{3AEEAC51-E9D4-41DA-BFEB-3B0982EE0F4A}">
      <dgm:prSet/>
      <dgm:spPr/>
      <dgm:t>
        <a:bodyPr/>
        <a:lstStyle/>
        <a:p>
          <a:endParaRPr lang="en-US"/>
        </a:p>
      </dgm:t>
    </dgm:pt>
    <dgm:pt modelId="{EE653716-E309-47CD-B8D6-0AD14926A3F7}" type="pres">
      <dgm:prSet presAssocID="{4CEC2E22-F2C5-4A16-A9E1-01252E3FC8B9}" presName="root" presStyleCnt="0">
        <dgm:presLayoutVars>
          <dgm:dir/>
          <dgm:resizeHandles val="exact"/>
        </dgm:presLayoutVars>
      </dgm:prSet>
      <dgm:spPr/>
    </dgm:pt>
    <dgm:pt modelId="{BDCB41AA-16BD-4A45-864F-98D2E80090BB}" type="pres">
      <dgm:prSet presAssocID="{31FBAFC1-DD1B-4706-9FF9-D770C6C89B9C}" presName="compNode" presStyleCnt="0"/>
      <dgm:spPr/>
    </dgm:pt>
    <dgm:pt modelId="{CAB2D594-67C9-47F9-B8F5-D312E071B3F3}" type="pres">
      <dgm:prSet presAssocID="{31FBAFC1-DD1B-4706-9FF9-D770C6C89B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16F17C6-DFCE-4687-9CD5-F7348A0B1B00}" type="pres">
      <dgm:prSet presAssocID="{31FBAFC1-DD1B-4706-9FF9-D770C6C89B9C}" presName="spaceRect" presStyleCnt="0"/>
      <dgm:spPr/>
    </dgm:pt>
    <dgm:pt modelId="{3EBA4FCE-108C-4B1B-BB5C-A468CC020763}" type="pres">
      <dgm:prSet presAssocID="{31FBAFC1-DD1B-4706-9FF9-D770C6C89B9C}" presName="textRect" presStyleLbl="revTx" presStyleIdx="0" presStyleCnt="4">
        <dgm:presLayoutVars>
          <dgm:chMax val="1"/>
          <dgm:chPref val="1"/>
        </dgm:presLayoutVars>
      </dgm:prSet>
      <dgm:spPr/>
    </dgm:pt>
    <dgm:pt modelId="{F2853069-404F-4660-A7A0-E4BA26E51BE5}" type="pres">
      <dgm:prSet presAssocID="{2D1C5792-9464-405F-992B-3BB258726458}" presName="sibTrans" presStyleCnt="0"/>
      <dgm:spPr/>
    </dgm:pt>
    <dgm:pt modelId="{23C8D65B-7303-43DF-A8F0-BB983DBE1177}" type="pres">
      <dgm:prSet presAssocID="{F2BD09B1-03A0-4FD4-A2F4-3386E584EADD}" presName="compNode" presStyleCnt="0"/>
      <dgm:spPr/>
    </dgm:pt>
    <dgm:pt modelId="{574EB0C5-CCC0-4C4B-90F5-BB75EFF0CA38}" type="pres">
      <dgm:prSet presAssocID="{F2BD09B1-03A0-4FD4-A2F4-3386E584EA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87DE314-276D-407C-A025-B947B9C678D0}" type="pres">
      <dgm:prSet presAssocID="{F2BD09B1-03A0-4FD4-A2F4-3386E584EADD}" presName="spaceRect" presStyleCnt="0"/>
      <dgm:spPr/>
    </dgm:pt>
    <dgm:pt modelId="{4AAEA485-F056-4C78-A871-29E48903F6E7}" type="pres">
      <dgm:prSet presAssocID="{F2BD09B1-03A0-4FD4-A2F4-3386E584EADD}" presName="textRect" presStyleLbl="revTx" presStyleIdx="1" presStyleCnt="4">
        <dgm:presLayoutVars>
          <dgm:chMax val="1"/>
          <dgm:chPref val="1"/>
        </dgm:presLayoutVars>
      </dgm:prSet>
      <dgm:spPr/>
    </dgm:pt>
    <dgm:pt modelId="{59154F92-A3F4-4C53-8514-20D46A05F1CC}" type="pres">
      <dgm:prSet presAssocID="{2640F723-F9F1-4A25-B295-24B8BE140E6B}" presName="sibTrans" presStyleCnt="0"/>
      <dgm:spPr/>
    </dgm:pt>
    <dgm:pt modelId="{8E64847B-2304-4996-AB33-32B744DD6194}" type="pres">
      <dgm:prSet presAssocID="{CDA51657-6C5E-47DA-AF35-206184611F7B}" presName="compNode" presStyleCnt="0"/>
      <dgm:spPr/>
    </dgm:pt>
    <dgm:pt modelId="{94EBD9EC-F319-49C5-9052-44C2508558A5}" type="pres">
      <dgm:prSet presAssocID="{CDA51657-6C5E-47DA-AF35-206184611F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CD1EC4E-B252-4E9D-B5A6-0280B5C9C115}" type="pres">
      <dgm:prSet presAssocID="{CDA51657-6C5E-47DA-AF35-206184611F7B}" presName="spaceRect" presStyleCnt="0"/>
      <dgm:spPr/>
    </dgm:pt>
    <dgm:pt modelId="{084E030E-F41F-43D3-9CAC-E3046F9F5886}" type="pres">
      <dgm:prSet presAssocID="{CDA51657-6C5E-47DA-AF35-206184611F7B}" presName="textRect" presStyleLbl="revTx" presStyleIdx="2" presStyleCnt="4">
        <dgm:presLayoutVars>
          <dgm:chMax val="1"/>
          <dgm:chPref val="1"/>
        </dgm:presLayoutVars>
      </dgm:prSet>
      <dgm:spPr/>
    </dgm:pt>
    <dgm:pt modelId="{42EEEC1D-528C-46C0-8738-A568CB8E1114}" type="pres">
      <dgm:prSet presAssocID="{B5BE7E0C-035A-40DD-B3EC-7D5D972CF0D3}" presName="sibTrans" presStyleCnt="0"/>
      <dgm:spPr/>
    </dgm:pt>
    <dgm:pt modelId="{B5EE821B-7FF5-48A1-8DEC-45404D828C05}" type="pres">
      <dgm:prSet presAssocID="{C7419E8D-95A2-43D6-88F6-5199E8EAE0F4}" presName="compNode" presStyleCnt="0"/>
      <dgm:spPr/>
    </dgm:pt>
    <dgm:pt modelId="{1B778743-C299-419D-AC1E-C53CF9193793}" type="pres">
      <dgm:prSet presAssocID="{C7419E8D-95A2-43D6-88F6-5199E8EAE0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886F5EA-DAD4-416B-95E3-F0BB5B6F2C4C}" type="pres">
      <dgm:prSet presAssocID="{C7419E8D-95A2-43D6-88F6-5199E8EAE0F4}" presName="spaceRect" presStyleCnt="0"/>
      <dgm:spPr/>
    </dgm:pt>
    <dgm:pt modelId="{1474DD3D-E46F-4B35-8D3C-5531248C41A1}" type="pres">
      <dgm:prSet presAssocID="{C7419E8D-95A2-43D6-88F6-5199E8EAE0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B28B1F-5D53-4AE6-BD6B-EA46D640D855}" type="presOf" srcId="{C7419E8D-95A2-43D6-88F6-5199E8EAE0F4}" destId="{1474DD3D-E46F-4B35-8D3C-5531248C41A1}" srcOrd="0" destOrd="0" presId="urn:microsoft.com/office/officeart/2018/2/layout/IconLabelList"/>
    <dgm:cxn modelId="{124E953E-8F97-4690-94C0-B5549AD8D3BC}" srcId="{4CEC2E22-F2C5-4A16-A9E1-01252E3FC8B9}" destId="{F2BD09B1-03A0-4FD4-A2F4-3386E584EADD}" srcOrd="1" destOrd="0" parTransId="{FA777186-4FC3-4F6E-89FA-6A114D236550}" sibTransId="{2640F723-F9F1-4A25-B295-24B8BE140E6B}"/>
    <dgm:cxn modelId="{46EA7D42-B38B-41A6-943B-6ABAFC4BDCC8}" type="presOf" srcId="{4CEC2E22-F2C5-4A16-A9E1-01252E3FC8B9}" destId="{EE653716-E309-47CD-B8D6-0AD14926A3F7}" srcOrd="0" destOrd="0" presId="urn:microsoft.com/office/officeart/2018/2/layout/IconLabelList"/>
    <dgm:cxn modelId="{539E3D6C-49B3-4176-B48F-52C033E6428C}" srcId="{4CEC2E22-F2C5-4A16-A9E1-01252E3FC8B9}" destId="{31FBAFC1-DD1B-4706-9FF9-D770C6C89B9C}" srcOrd="0" destOrd="0" parTransId="{6C3AD82C-7E14-4499-BA13-3757130904D6}" sibTransId="{2D1C5792-9464-405F-992B-3BB258726458}"/>
    <dgm:cxn modelId="{3AEEAC51-E9D4-41DA-BFEB-3B0982EE0F4A}" srcId="{4CEC2E22-F2C5-4A16-A9E1-01252E3FC8B9}" destId="{C7419E8D-95A2-43D6-88F6-5199E8EAE0F4}" srcOrd="3" destOrd="0" parTransId="{054D5DFB-0FD8-4308-B61B-FF48B79D73CF}" sibTransId="{0440D772-A32C-43BD-9CD6-665B83D63791}"/>
    <dgm:cxn modelId="{4AA7EB53-8CCB-47D9-878E-CDA50093ADDB}" srcId="{4CEC2E22-F2C5-4A16-A9E1-01252E3FC8B9}" destId="{CDA51657-6C5E-47DA-AF35-206184611F7B}" srcOrd="2" destOrd="0" parTransId="{7550D581-0201-4001-AF29-46959896F6EF}" sibTransId="{B5BE7E0C-035A-40DD-B3EC-7D5D972CF0D3}"/>
    <dgm:cxn modelId="{E0344FC9-A65C-4482-B803-66027673656E}" type="presOf" srcId="{CDA51657-6C5E-47DA-AF35-206184611F7B}" destId="{084E030E-F41F-43D3-9CAC-E3046F9F5886}" srcOrd="0" destOrd="0" presId="urn:microsoft.com/office/officeart/2018/2/layout/IconLabelList"/>
    <dgm:cxn modelId="{7F3023D2-9DF8-40EC-9F55-7A5E5FCF18D4}" type="presOf" srcId="{31FBAFC1-DD1B-4706-9FF9-D770C6C89B9C}" destId="{3EBA4FCE-108C-4B1B-BB5C-A468CC020763}" srcOrd="0" destOrd="0" presId="urn:microsoft.com/office/officeart/2018/2/layout/IconLabelList"/>
    <dgm:cxn modelId="{5B9593F5-5D4B-4118-ABD7-4C46C0E7D067}" type="presOf" srcId="{F2BD09B1-03A0-4FD4-A2F4-3386E584EADD}" destId="{4AAEA485-F056-4C78-A871-29E48903F6E7}" srcOrd="0" destOrd="0" presId="urn:microsoft.com/office/officeart/2018/2/layout/IconLabelList"/>
    <dgm:cxn modelId="{8AC1DB35-52FE-4FBD-BE2C-6C4A5998C83D}" type="presParOf" srcId="{EE653716-E309-47CD-B8D6-0AD14926A3F7}" destId="{BDCB41AA-16BD-4A45-864F-98D2E80090BB}" srcOrd="0" destOrd="0" presId="urn:microsoft.com/office/officeart/2018/2/layout/IconLabelList"/>
    <dgm:cxn modelId="{FCE6FCB5-C69E-45BF-99FF-03F67A45AE63}" type="presParOf" srcId="{BDCB41AA-16BD-4A45-864F-98D2E80090BB}" destId="{CAB2D594-67C9-47F9-B8F5-D312E071B3F3}" srcOrd="0" destOrd="0" presId="urn:microsoft.com/office/officeart/2018/2/layout/IconLabelList"/>
    <dgm:cxn modelId="{C0A8CE98-E491-4575-9A65-B1B947E60C11}" type="presParOf" srcId="{BDCB41AA-16BD-4A45-864F-98D2E80090BB}" destId="{316F17C6-DFCE-4687-9CD5-F7348A0B1B00}" srcOrd="1" destOrd="0" presId="urn:microsoft.com/office/officeart/2018/2/layout/IconLabelList"/>
    <dgm:cxn modelId="{44FB3A50-BBAB-4F5B-964D-98DACDDEA750}" type="presParOf" srcId="{BDCB41AA-16BD-4A45-864F-98D2E80090BB}" destId="{3EBA4FCE-108C-4B1B-BB5C-A468CC020763}" srcOrd="2" destOrd="0" presId="urn:microsoft.com/office/officeart/2018/2/layout/IconLabelList"/>
    <dgm:cxn modelId="{717FB757-231F-40A4-9CD9-1730FDFD8AEE}" type="presParOf" srcId="{EE653716-E309-47CD-B8D6-0AD14926A3F7}" destId="{F2853069-404F-4660-A7A0-E4BA26E51BE5}" srcOrd="1" destOrd="0" presId="urn:microsoft.com/office/officeart/2018/2/layout/IconLabelList"/>
    <dgm:cxn modelId="{11C01597-BEBE-4AF3-8DF8-AC6D22816FD2}" type="presParOf" srcId="{EE653716-E309-47CD-B8D6-0AD14926A3F7}" destId="{23C8D65B-7303-43DF-A8F0-BB983DBE1177}" srcOrd="2" destOrd="0" presId="urn:microsoft.com/office/officeart/2018/2/layout/IconLabelList"/>
    <dgm:cxn modelId="{59D38573-0AEB-42C8-ACA8-4CB7949E7240}" type="presParOf" srcId="{23C8D65B-7303-43DF-A8F0-BB983DBE1177}" destId="{574EB0C5-CCC0-4C4B-90F5-BB75EFF0CA38}" srcOrd="0" destOrd="0" presId="urn:microsoft.com/office/officeart/2018/2/layout/IconLabelList"/>
    <dgm:cxn modelId="{44E27A4E-FA48-481F-AA73-3155DFDF30E8}" type="presParOf" srcId="{23C8D65B-7303-43DF-A8F0-BB983DBE1177}" destId="{887DE314-276D-407C-A025-B947B9C678D0}" srcOrd="1" destOrd="0" presId="urn:microsoft.com/office/officeart/2018/2/layout/IconLabelList"/>
    <dgm:cxn modelId="{91DACBEB-7201-4E0E-9B9E-6166CBB2D198}" type="presParOf" srcId="{23C8D65B-7303-43DF-A8F0-BB983DBE1177}" destId="{4AAEA485-F056-4C78-A871-29E48903F6E7}" srcOrd="2" destOrd="0" presId="urn:microsoft.com/office/officeart/2018/2/layout/IconLabelList"/>
    <dgm:cxn modelId="{E7A2F3E6-2598-4ABF-BD15-A97984C78996}" type="presParOf" srcId="{EE653716-E309-47CD-B8D6-0AD14926A3F7}" destId="{59154F92-A3F4-4C53-8514-20D46A05F1CC}" srcOrd="3" destOrd="0" presId="urn:microsoft.com/office/officeart/2018/2/layout/IconLabelList"/>
    <dgm:cxn modelId="{4DDEC122-E878-43FC-96AA-F6A7D14468C9}" type="presParOf" srcId="{EE653716-E309-47CD-B8D6-0AD14926A3F7}" destId="{8E64847B-2304-4996-AB33-32B744DD6194}" srcOrd="4" destOrd="0" presId="urn:microsoft.com/office/officeart/2018/2/layout/IconLabelList"/>
    <dgm:cxn modelId="{3A916BDE-85BC-4771-9076-B1C62D5397C6}" type="presParOf" srcId="{8E64847B-2304-4996-AB33-32B744DD6194}" destId="{94EBD9EC-F319-49C5-9052-44C2508558A5}" srcOrd="0" destOrd="0" presId="urn:microsoft.com/office/officeart/2018/2/layout/IconLabelList"/>
    <dgm:cxn modelId="{67519F87-D877-4F6C-A4EA-F61472B09F06}" type="presParOf" srcId="{8E64847B-2304-4996-AB33-32B744DD6194}" destId="{ECD1EC4E-B252-4E9D-B5A6-0280B5C9C115}" srcOrd="1" destOrd="0" presId="urn:microsoft.com/office/officeart/2018/2/layout/IconLabelList"/>
    <dgm:cxn modelId="{D1EA5190-132C-4E97-AB29-0B74F879C0E1}" type="presParOf" srcId="{8E64847B-2304-4996-AB33-32B744DD6194}" destId="{084E030E-F41F-43D3-9CAC-E3046F9F5886}" srcOrd="2" destOrd="0" presId="urn:microsoft.com/office/officeart/2018/2/layout/IconLabelList"/>
    <dgm:cxn modelId="{5F6B9097-AE25-454A-9AE9-B27B4E200F0B}" type="presParOf" srcId="{EE653716-E309-47CD-B8D6-0AD14926A3F7}" destId="{42EEEC1D-528C-46C0-8738-A568CB8E1114}" srcOrd="5" destOrd="0" presId="urn:microsoft.com/office/officeart/2018/2/layout/IconLabelList"/>
    <dgm:cxn modelId="{EF58DADF-C500-4C7A-BE6F-5FDC2541E2F3}" type="presParOf" srcId="{EE653716-E309-47CD-B8D6-0AD14926A3F7}" destId="{B5EE821B-7FF5-48A1-8DEC-45404D828C05}" srcOrd="6" destOrd="0" presId="urn:microsoft.com/office/officeart/2018/2/layout/IconLabelList"/>
    <dgm:cxn modelId="{7E88E4C2-7526-49CC-915B-915672086DDC}" type="presParOf" srcId="{B5EE821B-7FF5-48A1-8DEC-45404D828C05}" destId="{1B778743-C299-419D-AC1E-C53CF9193793}" srcOrd="0" destOrd="0" presId="urn:microsoft.com/office/officeart/2018/2/layout/IconLabelList"/>
    <dgm:cxn modelId="{801CF761-35ED-4218-991A-9D11C8344BAA}" type="presParOf" srcId="{B5EE821B-7FF5-48A1-8DEC-45404D828C05}" destId="{A886F5EA-DAD4-416B-95E3-F0BB5B6F2C4C}" srcOrd="1" destOrd="0" presId="urn:microsoft.com/office/officeart/2018/2/layout/IconLabelList"/>
    <dgm:cxn modelId="{21CFCDD1-A054-4F04-816B-D1402E70632D}" type="presParOf" srcId="{B5EE821B-7FF5-48A1-8DEC-45404D828C05}" destId="{1474DD3D-E46F-4B35-8D3C-5531248C41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CA436-1773-4307-A318-B894E3C50B69}">
      <dsp:nvSpPr>
        <dsp:cNvPr id="0" name=""/>
        <dsp:cNvSpPr/>
      </dsp:nvSpPr>
      <dsp:spPr>
        <a:xfrm>
          <a:off x="0" y="296149"/>
          <a:ext cx="5098256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70764" rIns="395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Disease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Labor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Social Security</a:t>
          </a:r>
        </a:p>
      </dsp:txBody>
      <dsp:txXfrm>
        <a:off x="0" y="296149"/>
        <a:ext cx="5098256" cy="982800"/>
      </dsp:txXfrm>
    </dsp:sp>
    <dsp:sp modelId="{3CC2EF03-2886-4313-8D64-B158BF206C76}">
      <dsp:nvSpPr>
        <dsp:cNvPr id="0" name=""/>
        <dsp:cNvSpPr/>
      </dsp:nvSpPr>
      <dsp:spPr>
        <a:xfrm>
          <a:off x="254912" y="104269"/>
          <a:ext cx="356877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Recoding and Cleaning</a:t>
          </a:r>
        </a:p>
      </dsp:txBody>
      <dsp:txXfrm>
        <a:off x="273646" y="123003"/>
        <a:ext cx="3531311" cy="346292"/>
      </dsp:txXfrm>
    </dsp:sp>
    <dsp:sp modelId="{026F9FBE-F8D2-4C99-AACC-6DA03B07B661}">
      <dsp:nvSpPr>
        <dsp:cNvPr id="0" name=""/>
        <dsp:cNvSpPr/>
      </dsp:nvSpPr>
      <dsp:spPr>
        <a:xfrm>
          <a:off x="0" y="1541029"/>
          <a:ext cx="5098256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70764" rIns="395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Labor Force 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Disease Case 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Results</a:t>
          </a:r>
        </a:p>
      </dsp:txBody>
      <dsp:txXfrm>
        <a:off x="0" y="1541029"/>
        <a:ext cx="5098256" cy="982800"/>
      </dsp:txXfrm>
    </dsp:sp>
    <dsp:sp modelId="{57842FE8-0472-4775-B76B-297B57185F97}">
      <dsp:nvSpPr>
        <dsp:cNvPr id="0" name=""/>
        <dsp:cNvSpPr/>
      </dsp:nvSpPr>
      <dsp:spPr>
        <a:xfrm>
          <a:off x="254912" y="1349149"/>
          <a:ext cx="356877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 </a:t>
          </a:r>
        </a:p>
      </dsp:txBody>
      <dsp:txXfrm>
        <a:off x="273646" y="1367883"/>
        <a:ext cx="3531311" cy="346292"/>
      </dsp:txXfrm>
    </dsp:sp>
    <dsp:sp modelId="{87999F2E-E771-4060-9807-34E4E3492F6B}">
      <dsp:nvSpPr>
        <dsp:cNvPr id="0" name=""/>
        <dsp:cNvSpPr/>
      </dsp:nvSpPr>
      <dsp:spPr>
        <a:xfrm>
          <a:off x="0" y="2785909"/>
          <a:ext cx="5098256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70764" rIns="39568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Process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Results</a:t>
          </a:r>
        </a:p>
      </dsp:txBody>
      <dsp:txXfrm>
        <a:off x="0" y="2785909"/>
        <a:ext cx="5098256" cy="757575"/>
      </dsp:txXfrm>
    </dsp:sp>
    <dsp:sp modelId="{1D5723DD-2B71-4E55-9371-283856C210BA}">
      <dsp:nvSpPr>
        <dsp:cNvPr id="0" name=""/>
        <dsp:cNvSpPr/>
      </dsp:nvSpPr>
      <dsp:spPr>
        <a:xfrm>
          <a:off x="254912" y="2594029"/>
          <a:ext cx="356877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Social Security Analysis </a:t>
          </a:r>
        </a:p>
      </dsp:txBody>
      <dsp:txXfrm>
        <a:off x="273646" y="2612763"/>
        <a:ext cx="3531311" cy="346292"/>
      </dsp:txXfrm>
    </dsp:sp>
    <dsp:sp modelId="{A360DA16-4278-49C5-8B6E-0AA2979C1A25}">
      <dsp:nvSpPr>
        <dsp:cNvPr id="0" name=""/>
        <dsp:cNvSpPr/>
      </dsp:nvSpPr>
      <dsp:spPr>
        <a:xfrm>
          <a:off x="0" y="3805564"/>
          <a:ext cx="50982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E5336-B842-45C0-8702-4353826AFF38}">
      <dsp:nvSpPr>
        <dsp:cNvPr id="0" name=""/>
        <dsp:cNvSpPr/>
      </dsp:nvSpPr>
      <dsp:spPr>
        <a:xfrm>
          <a:off x="254912" y="3613684"/>
          <a:ext cx="356877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Social Security Scenario</a:t>
          </a:r>
        </a:p>
      </dsp:txBody>
      <dsp:txXfrm>
        <a:off x="273646" y="3632418"/>
        <a:ext cx="353131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6288B-B5DE-4CD8-9704-7680A55393DF}">
      <dsp:nvSpPr>
        <dsp:cNvPr id="0" name=""/>
        <dsp:cNvSpPr/>
      </dsp:nvSpPr>
      <dsp:spPr>
        <a:xfrm>
          <a:off x="0" y="462"/>
          <a:ext cx="5182791" cy="10821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E3644-ADC8-4C0E-A413-E7C425CF01EA}">
      <dsp:nvSpPr>
        <dsp:cNvPr id="0" name=""/>
        <dsp:cNvSpPr/>
      </dsp:nvSpPr>
      <dsp:spPr>
        <a:xfrm>
          <a:off x="327360" y="243953"/>
          <a:ext cx="595201" cy="595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F8D7F-0B14-4C70-8570-1AF2771E69BE}">
      <dsp:nvSpPr>
        <dsp:cNvPr id="0" name=""/>
        <dsp:cNvSpPr/>
      </dsp:nvSpPr>
      <dsp:spPr>
        <a:xfrm>
          <a:off x="1249922" y="462"/>
          <a:ext cx="3932868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Completing historic labor force table to include Year, Age_Group, Industry, Labor_Force_Population, and Population</a:t>
          </a:r>
        </a:p>
      </dsp:txBody>
      <dsp:txXfrm>
        <a:off x="1249922" y="462"/>
        <a:ext cx="3932868" cy="1082184"/>
      </dsp:txXfrm>
    </dsp:sp>
    <dsp:sp modelId="{E3B55C52-766B-4A2B-8C33-4531FE6D5D63}">
      <dsp:nvSpPr>
        <dsp:cNvPr id="0" name=""/>
        <dsp:cNvSpPr/>
      </dsp:nvSpPr>
      <dsp:spPr>
        <a:xfrm>
          <a:off x="0" y="1353192"/>
          <a:ext cx="5182791" cy="10821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29C99-C60B-4382-98A7-C80F9270AE0F}">
      <dsp:nvSpPr>
        <dsp:cNvPr id="0" name=""/>
        <dsp:cNvSpPr/>
      </dsp:nvSpPr>
      <dsp:spPr>
        <a:xfrm>
          <a:off x="327360" y="1596683"/>
          <a:ext cx="595201" cy="595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017F7-4CD1-4FEC-BFF2-0A385FF2C1E1}">
      <dsp:nvSpPr>
        <dsp:cNvPr id="0" name=""/>
        <dsp:cNvSpPr/>
      </dsp:nvSpPr>
      <dsp:spPr>
        <a:xfrm>
          <a:off x="1249922" y="1353192"/>
          <a:ext cx="3932868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Running loop to create unique year rows corresponding with employee/employer social security rates </a:t>
          </a:r>
        </a:p>
      </dsp:txBody>
      <dsp:txXfrm>
        <a:off x="1249922" y="1353192"/>
        <a:ext cx="3932868" cy="1082184"/>
      </dsp:txXfrm>
    </dsp:sp>
    <dsp:sp modelId="{9E8AFEDE-F257-4F23-8DD6-6E4C76AD789B}">
      <dsp:nvSpPr>
        <dsp:cNvPr id="0" name=""/>
        <dsp:cNvSpPr/>
      </dsp:nvSpPr>
      <dsp:spPr>
        <a:xfrm>
          <a:off x="0" y="2705922"/>
          <a:ext cx="5182791" cy="10821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A9982-F68C-4887-9830-15D26EFF61DB}">
      <dsp:nvSpPr>
        <dsp:cNvPr id="0" name=""/>
        <dsp:cNvSpPr/>
      </dsp:nvSpPr>
      <dsp:spPr>
        <a:xfrm>
          <a:off x="327360" y="2949413"/>
          <a:ext cx="595201" cy="595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2F651-0D1A-4E96-9801-ED5104AB4676}">
      <dsp:nvSpPr>
        <dsp:cNvPr id="0" name=""/>
        <dsp:cNvSpPr/>
      </dsp:nvSpPr>
      <dsp:spPr>
        <a:xfrm>
          <a:off x="1249922" y="2705922"/>
          <a:ext cx="3932868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Joining historic labor force table with occupation and pay, social security rates, and wage limit. </a:t>
          </a:r>
        </a:p>
      </dsp:txBody>
      <dsp:txXfrm>
        <a:off x="1249922" y="2705922"/>
        <a:ext cx="3932868" cy="1082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E91E9-A3F7-4EDB-B5FF-8277B610AE20}">
      <dsp:nvSpPr>
        <dsp:cNvPr id="0" name=""/>
        <dsp:cNvSpPr/>
      </dsp:nvSpPr>
      <dsp:spPr>
        <a:xfrm>
          <a:off x="0" y="462"/>
          <a:ext cx="5182791" cy="10821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BC20A-4C65-4EBC-9BE5-76C43DCBA2DF}">
      <dsp:nvSpPr>
        <dsp:cNvPr id="0" name=""/>
        <dsp:cNvSpPr/>
      </dsp:nvSpPr>
      <dsp:spPr>
        <a:xfrm>
          <a:off x="327360" y="243953"/>
          <a:ext cx="595201" cy="595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D073F-266F-4FAB-A8B9-E7AB0314CA56}">
      <dsp:nvSpPr>
        <dsp:cNvPr id="0" name=""/>
        <dsp:cNvSpPr/>
      </dsp:nvSpPr>
      <dsp:spPr>
        <a:xfrm>
          <a:off x="1249922" y="462"/>
          <a:ext cx="3932868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Completing scored projected labor force table to include Year, Age_Group, Industry, Labor_Force_Population, and Population </a:t>
          </a:r>
        </a:p>
      </dsp:txBody>
      <dsp:txXfrm>
        <a:off x="1249922" y="462"/>
        <a:ext cx="3932868" cy="1082184"/>
      </dsp:txXfrm>
    </dsp:sp>
    <dsp:sp modelId="{8593E87B-84A4-48A0-9D0C-A81B82FA51B1}">
      <dsp:nvSpPr>
        <dsp:cNvPr id="0" name=""/>
        <dsp:cNvSpPr/>
      </dsp:nvSpPr>
      <dsp:spPr>
        <a:xfrm>
          <a:off x="0" y="1353192"/>
          <a:ext cx="5182791" cy="10821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9CB98-F2B8-4A44-B45B-8EC83CB0A695}">
      <dsp:nvSpPr>
        <dsp:cNvPr id="0" name=""/>
        <dsp:cNvSpPr/>
      </dsp:nvSpPr>
      <dsp:spPr>
        <a:xfrm>
          <a:off x="327360" y="1596683"/>
          <a:ext cx="595201" cy="595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5E7E8-FCB6-4693-A429-29DF0F8381BB}">
      <dsp:nvSpPr>
        <dsp:cNvPr id="0" name=""/>
        <dsp:cNvSpPr/>
      </dsp:nvSpPr>
      <dsp:spPr>
        <a:xfrm>
          <a:off x="1249922" y="1353192"/>
          <a:ext cx="3932868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Running loop to create unique year columns corresponding with employee/employer social security rates </a:t>
          </a:r>
        </a:p>
      </dsp:txBody>
      <dsp:txXfrm>
        <a:off x="1249922" y="1353192"/>
        <a:ext cx="3932868" cy="1082184"/>
      </dsp:txXfrm>
    </dsp:sp>
    <dsp:sp modelId="{3A6A25B6-BCA8-4D88-AA0F-6088831A350B}">
      <dsp:nvSpPr>
        <dsp:cNvPr id="0" name=""/>
        <dsp:cNvSpPr/>
      </dsp:nvSpPr>
      <dsp:spPr>
        <a:xfrm>
          <a:off x="0" y="2705922"/>
          <a:ext cx="5182791" cy="10821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6DBB4-883B-4F9A-ABD8-600A0094834A}">
      <dsp:nvSpPr>
        <dsp:cNvPr id="0" name=""/>
        <dsp:cNvSpPr/>
      </dsp:nvSpPr>
      <dsp:spPr>
        <a:xfrm>
          <a:off x="327360" y="2949413"/>
          <a:ext cx="595201" cy="595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922AB-4297-4653-B5F4-4FD30AC40434}">
      <dsp:nvSpPr>
        <dsp:cNvPr id="0" name=""/>
        <dsp:cNvSpPr/>
      </dsp:nvSpPr>
      <dsp:spPr>
        <a:xfrm>
          <a:off x="1249922" y="2705922"/>
          <a:ext cx="3932868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Joining scored projected labor force table with occupation and pay, social security rates, and wage limit. </a:t>
          </a:r>
        </a:p>
      </dsp:txBody>
      <dsp:txXfrm>
        <a:off x="1249922" y="2705922"/>
        <a:ext cx="3932868" cy="1082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136E2-4868-4592-AC21-6D76A2C2FB37}">
      <dsp:nvSpPr>
        <dsp:cNvPr id="0" name=""/>
        <dsp:cNvSpPr/>
      </dsp:nvSpPr>
      <dsp:spPr>
        <a:xfrm>
          <a:off x="0" y="3310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F98FE-238B-483D-887C-A2603BF8868D}">
      <dsp:nvSpPr>
        <dsp:cNvPr id="0" name=""/>
        <dsp:cNvSpPr/>
      </dsp:nvSpPr>
      <dsp:spPr>
        <a:xfrm>
          <a:off x="213303" y="161965"/>
          <a:ext cx="387824" cy="387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A0FB2-CFBF-4C9C-887D-761D940400BC}">
      <dsp:nvSpPr>
        <dsp:cNvPr id="0" name=""/>
        <dsp:cNvSpPr/>
      </dsp:nvSpPr>
      <dsp:spPr>
        <a:xfrm>
          <a:off x="814431" y="3310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Raising Employer/Employee Payroll Tax</a:t>
          </a:r>
        </a:p>
      </dsp:txBody>
      <dsp:txXfrm>
        <a:off x="814431" y="3310"/>
        <a:ext cx="4283824" cy="705135"/>
      </dsp:txXfrm>
    </dsp:sp>
    <dsp:sp modelId="{B0006890-5EE3-4914-B0AE-0FF00ADD950A}">
      <dsp:nvSpPr>
        <dsp:cNvPr id="0" name=""/>
        <dsp:cNvSpPr/>
      </dsp:nvSpPr>
      <dsp:spPr>
        <a:xfrm>
          <a:off x="0" y="884729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B24AB-387E-4EF4-89B4-03FAD862E59D}">
      <dsp:nvSpPr>
        <dsp:cNvPr id="0" name=""/>
        <dsp:cNvSpPr/>
      </dsp:nvSpPr>
      <dsp:spPr>
        <a:xfrm>
          <a:off x="213303" y="1043385"/>
          <a:ext cx="387824" cy="387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9F7E8-E5F6-4E8A-9F78-CA0681C79F4B}">
      <dsp:nvSpPr>
        <dsp:cNvPr id="0" name=""/>
        <dsp:cNvSpPr/>
      </dsp:nvSpPr>
      <dsp:spPr>
        <a:xfrm>
          <a:off x="814431" y="884729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Lowering Mean Monthly Benefit</a:t>
          </a:r>
        </a:p>
      </dsp:txBody>
      <dsp:txXfrm>
        <a:off x="814431" y="884729"/>
        <a:ext cx="4283824" cy="705135"/>
      </dsp:txXfrm>
    </dsp:sp>
    <dsp:sp modelId="{1471BFAA-C74D-4373-B347-0201F382EA6A}">
      <dsp:nvSpPr>
        <dsp:cNvPr id="0" name=""/>
        <dsp:cNvSpPr/>
      </dsp:nvSpPr>
      <dsp:spPr>
        <a:xfrm>
          <a:off x="0" y="1766149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0652F-902E-43DB-A9A2-3093A60C38E6}">
      <dsp:nvSpPr>
        <dsp:cNvPr id="0" name=""/>
        <dsp:cNvSpPr/>
      </dsp:nvSpPr>
      <dsp:spPr>
        <a:xfrm>
          <a:off x="213303" y="1924804"/>
          <a:ext cx="387824" cy="387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B9F0B-FCFB-405D-85F5-500FCE9BF207}">
      <dsp:nvSpPr>
        <dsp:cNvPr id="0" name=""/>
        <dsp:cNvSpPr/>
      </dsp:nvSpPr>
      <dsp:spPr>
        <a:xfrm>
          <a:off x="814431" y="1766149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 Optimal Mix of Raising Taxes and Lowering Benefit</a:t>
          </a:r>
        </a:p>
      </dsp:txBody>
      <dsp:txXfrm>
        <a:off x="814431" y="1766149"/>
        <a:ext cx="4283824" cy="705135"/>
      </dsp:txXfrm>
    </dsp:sp>
    <dsp:sp modelId="{4BAE39C8-1963-40F5-A88F-23EB1D9CE3B4}">
      <dsp:nvSpPr>
        <dsp:cNvPr id="0" name=""/>
        <dsp:cNvSpPr/>
      </dsp:nvSpPr>
      <dsp:spPr>
        <a:xfrm>
          <a:off x="0" y="2647568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054DE-1C6B-40FD-99D0-E58C919E4DDA}">
      <dsp:nvSpPr>
        <dsp:cNvPr id="0" name=""/>
        <dsp:cNvSpPr/>
      </dsp:nvSpPr>
      <dsp:spPr>
        <a:xfrm>
          <a:off x="213303" y="2806224"/>
          <a:ext cx="387824" cy="387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A41E3-5769-4501-ABDC-A3F1FC2157F2}">
      <dsp:nvSpPr>
        <dsp:cNvPr id="0" name=""/>
        <dsp:cNvSpPr/>
      </dsp:nvSpPr>
      <dsp:spPr>
        <a:xfrm>
          <a:off x="814431" y="2647568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Raising Benefit Age </a:t>
          </a:r>
        </a:p>
      </dsp:txBody>
      <dsp:txXfrm>
        <a:off x="814431" y="2647568"/>
        <a:ext cx="4283824" cy="705135"/>
      </dsp:txXfrm>
    </dsp:sp>
    <dsp:sp modelId="{BEC267F6-5B70-4127-95E3-13F37DA34DC1}">
      <dsp:nvSpPr>
        <dsp:cNvPr id="0" name=""/>
        <dsp:cNvSpPr/>
      </dsp:nvSpPr>
      <dsp:spPr>
        <a:xfrm>
          <a:off x="0" y="3528988"/>
          <a:ext cx="5098256" cy="7051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BEDF7-D105-44FE-996D-A7CD5880D0A1}">
      <dsp:nvSpPr>
        <dsp:cNvPr id="0" name=""/>
        <dsp:cNvSpPr/>
      </dsp:nvSpPr>
      <dsp:spPr>
        <a:xfrm>
          <a:off x="213303" y="3687643"/>
          <a:ext cx="387824" cy="3878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6830B-20A4-4C32-B85C-2FE9BE718648}">
      <dsp:nvSpPr>
        <dsp:cNvPr id="0" name=""/>
        <dsp:cNvSpPr/>
      </dsp:nvSpPr>
      <dsp:spPr>
        <a:xfrm>
          <a:off x="814431" y="3528988"/>
          <a:ext cx="4283824" cy="70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27" tIns="74627" rIns="74627" bIns="746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Adjusting Wage Cap</a:t>
          </a:r>
        </a:p>
      </dsp:txBody>
      <dsp:txXfrm>
        <a:off x="814431" y="3528988"/>
        <a:ext cx="4283824" cy="7051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2D594-67C9-47F9-B8F5-D312E071B3F3}">
      <dsp:nvSpPr>
        <dsp:cNvPr id="0" name=""/>
        <dsp:cNvSpPr/>
      </dsp:nvSpPr>
      <dsp:spPr>
        <a:xfrm>
          <a:off x="1233734" y="225288"/>
          <a:ext cx="728525" cy="728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A4FCE-108C-4B1B-BB5C-A468CC020763}">
      <dsp:nvSpPr>
        <dsp:cNvPr id="0" name=""/>
        <dsp:cNvSpPr/>
      </dsp:nvSpPr>
      <dsp:spPr>
        <a:xfrm>
          <a:off x="788524" y="1208060"/>
          <a:ext cx="1618945" cy="7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Social security could be in </a:t>
          </a:r>
          <a:r>
            <a:rPr lang="en-US" sz="1100" b="1" kern="1200"/>
            <a:t>defecit by 2020</a:t>
          </a:r>
          <a:r>
            <a:rPr lang="en-US" sz="1100" kern="1200"/>
            <a:t> and will likely be an important topic in the 2020 election</a:t>
          </a:r>
        </a:p>
      </dsp:txBody>
      <dsp:txXfrm>
        <a:off x="788524" y="1208060"/>
        <a:ext cx="1618945" cy="708288"/>
      </dsp:txXfrm>
    </dsp:sp>
    <dsp:sp modelId="{574EB0C5-CCC0-4C4B-90F5-BB75EFF0CA38}">
      <dsp:nvSpPr>
        <dsp:cNvPr id="0" name=""/>
        <dsp:cNvSpPr/>
      </dsp:nvSpPr>
      <dsp:spPr>
        <a:xfrm>
          <a:off x="3135995" y="225288"/>
          <a:ext cx="728525" cy="728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EA485-F056-4C78-A871-29E48903F6E7}">
      <dsp:nvSpPr>
        <dsp:cNvPr id="0" name=""/>
        <dsp:cNvSpPr/>
      </dsp:nvSpPr>
      <dsp:spPr>
        <a:xfrm>
          <a:off x="2690785" y="1208060"/>
          <a:ext cx="1618945" cy="7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not contained the deficit could reach </a:t>
          </a:r>
          <a:r>
            <a:rPr lang="en-US" sz="1100" b="1" kern="1200"/>
            <a:t>½ Trillion Dollars</a:t>
          </a:r>
          <a:r>
            <a:rPr lang="en-US" sz="1100" kern="1200"/>
            <a:t> per year by 2060</a:t>
          </a:r>
        </a:p>
      </dsp:txBody>
      <dsp:txXfrm>
        <a:off x="2690785" y="1208060"/>
        <a:ext cx="1618945" cy="708288"/>
      </dsp:txXfrm>
    </dsp:sp>
    <dsp:sp modelId="{94EBD9EC-F319-49C5-9052-44C2508558A5}">
      <dsp:nvSpPr>
        <dsp:cNvPr id="0" name=""/>
        <dsp:cNvSpPr/>
      </dsp:nvSpPr>
      <dsp:spPr>
        <a:xfrm>
          <a:off x="1233734" y="2321085"/>
          <a:ext cx="728525" cy="728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E030E-F41F-43D3-9CAC-E3046F9F5886}">
      <dsp:nvSpPr>
        <dsp:cNvPr id="0" name=""/>
        <dsp:cNvSpPr/>
      </dsp:nvSpPr>
      <dsp:spPr>
        <a:xfrm>
          <a:off x="788524" y="3303856"/>
          <a:ext cx="1618945" cy="7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Defecit can be addressed by </a:t>
          </a:r>
          <a:r>
            <a:rPr lang="en-US" sz="1100" b="1" kern="1200"/>
            <a:t>raising taxes, lowering benefits, raising the wage limit, or raising the benefit age</a:t>
          </a:r>
          <a:r>
            <a:rPr lang="en-US" sz="1100" kern="1200"/>
            <a:t>.</a:t>
          </a:r>
        </a:p>
      </dsp:txBody>
      <dsp:txXfrm>
        <a:off x="788524" y="3303856"/>
        <a:ext cx="1618945" cy="708288"/>
      </dsp:txXfrm>
    </dsp:sp>
    <dsp:sp modelId="{1B778743-C299-419D-AC1E-C53CF9193793}">
      <dsp:nvSpPr>
        <dsp:cNvPr id="0" name=""/>
        <dsp:cNvSpPr/>
      </dsp:nvSpPr>
      <dsp:spPr>
        <a:xfrm>
          <a:off x="3135995" y="2321085"/>
          <a:ext cx="728525" cy="728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4DD3D-E46F-4B35-8D3C-5531248C41A1}">
      <dsp:nvSpPr>
        <dsp:cNvPr id="0" name=""/>
        <dsp:cNvSpPr/>
      </dsp:nvSpPr>
      <dsp:spPr>
        <a:xfrm>
          <a:off x="2690785" y="3303856"/>
          <a:ext cx="1618945" cy="7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Likely some </a:t>
          </a:r>
          <a:r>
            <a:rPr lang="en-US" sz="1100" b="1" kern="1200"/>
            <a:t>combination</a:t>
          </a:r>
          <a:r>
            <a:rPr lang="en-US" sz="1100" kern="1200"/>
            <a:t> of the above options will need to be implemented</a:t>
          </a:r>
        </a:p>
      </dsp:txBody>
      <dsp:txXfrm>
        <a:off x="2690785" y="3303856"/>
        <a:ext cx="1618945" cy="708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738dfc0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738dfc0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f3ef0c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f3ef0c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f3ef0c7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f3ef0c7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f3ef0c7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f3ef0c7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f3ef0c7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f3ef0c7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f3ef0c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f3ef0c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f3ef0c7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f3ef0c7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f3ef0c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f3ef0c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f3ef0c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f3ef0c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f3ef0c7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f3ef0c7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5dfb46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5dfb46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f3ef0c72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f3ef0c72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f3ef0c7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f3ef0c7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f3ef0c72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f3ef0c72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f3ef0c72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f3ef0c72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c5dfb46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c5dfb46e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c738dfc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c738dfc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5dfb46e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c5dfb46e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738dfc0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738dfc0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738dfc0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738dfc0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5dfb46e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c5dfb46e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5fe2ed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5fe2ed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c5dfb46e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c5dfb46e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c5dfb46e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c5dfb46e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c5dfb46e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c5dfb46e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c5dfb46e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c5dfb46e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5dfb46e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c5dfb46e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c5dfb46e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c5dfb46e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c5dfb46e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c5dfb46e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c738dfc0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c738dfc0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5dfb46e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5dfb46e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5fe2ed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5fe2ed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5fe2ed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5fe2ed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5fe2ed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5fe2ed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5fe2ed9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5fe2ed9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5fe2ed9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5fe2ed9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738dfc0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738dfc0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912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0506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8112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660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223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69337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168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13403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847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32679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4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52271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1610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Anonymous Final Presentation</a:t>
            </a:r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5038" y="3918930"/>
            <a:ext cx="7543800" cy="8572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Scott Bagley, Austin Bertrand, Robert Mitchell, Dan Plumeri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Security</a:t>
            </a: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Wage Limits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Imported into SAS 9.4 through SAS Guide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Contributions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Grouped years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I.e 1973-1975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 Loops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Joining with occupation and pay</a:t>
            </a:r>
            <a:endParaRPr dirty="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300" y="747900"/>
            <a:ext cx="28072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Labor Force Modeling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68425" y="170375"/>
            <a:ext cx="8520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Modeling Process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4294967295"/>
          </p:nvPr>
        </p:nvSpPr>
        <p:spPr>
          <a:xfrm>
            <a:off x="468425" y="1372758"/>
            <a:ext cx="4703763" cy="380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Dropped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Target variable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Labor Force Population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Skewed variables 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Population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Labor force population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Interaction term 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Age_Group*Industry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Champion model: 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Linear Regression </a:t>
            </a:r>
            <a:endParaRPr dirty="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301" y="740975"/>
            <a:ext cx="3974724" cy="443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369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4294967295"/>
          </p:nvPr>
        </p:nvSpPr>
        <p:spPr>
          <a:xfrm>
            <a:off x="0" y="1325563"/>
            <a:ext cx="4148138" cy="3756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Skewed variables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No transformation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Model continued to be overfit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Selection Method: None </a:t>
            </a:r>
            <a:endParaRPr b="1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37913"/>
            <a:ext cx="4260299" cy="112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475" y="1344126"/>
            <a:ext cx="9715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925" y="1325076"/>
            <a:ext cx="21145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74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Labor Force General Results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Force Predicted Data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800" y="633050"/>
            <a:ext cx="10572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75" y="633050"/>
            <a:ext cx="6576218" cy="42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425675" y="1134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Population Industry/Age Group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175" y="955200"/>
            <a:ext cx="6689642" cy="38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0800" y="955200"/>
            <a:ext cx="1036350" cy="124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Disease Case Modeling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Modeling Process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37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Rejected Variable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Target variable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Cases_In_Thousands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Transformation 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Log and Log 10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Overfitting issue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Data Partition 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70% validation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30% test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Scoring data set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Model future disease cases</a:t>
            </a:r>
            <a:endParaRPr dirty="0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286" y="1017725"/>
            <a:ext cx="478970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Champion Model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336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Model Decision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Decision tree determined best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Neural Network complexity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Gradient Boosting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Linear Regression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selection model used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transformation done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Two factor interactions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Issues 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Repeating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Negative Values</a:t>
            </a:r>
            <a:endParaRPr dirty="0"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75" y="2803450"/>
            <a:ext cx="4794525" cy="12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325" y="711625"/>
            <a:ext cx="3853925" cy="18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DF851408-C5BE-4EF8-9E0B-B988447F3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127053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Disease Case General Results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Projection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00" y="1152476"/>
            <a:ext cx="7097125" cy="36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Cases by Gender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88" y="1004474"/>
            <a:ext cx="6894224" cy="31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25" y="4139025"/>
            <a:ext cx="85439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By Year by Age Group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5" y="1017725"/>
            <a:ext cx="7293976" cy="38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982950" y="2056800"/>
            <a:ext cx="71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Social Security 2010 - 2013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8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Rectangle 9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9" name="Straight Connector 9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0" name="Rectangle 95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6132909" y="476209"/>
            <a:ext cx="2529396" cy="3791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spc="-50"/>
              <a:t>Preparation</a:t>
            </a:r>
          </a:p>
        </p:txBody>
      </p:sp>
      <p:cxnSp>
        <p:nvCxnSpPr>
          <p:cNvPr id="231" name="Straight Connector 97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343473"/>
            <a:ext cx="0" cy="20574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99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3" name="Google Shape;211;p37">
            <a:extLst>
              <a:ext uri="{FF2B5EF4-FFF2-40B4-BE49-F238E27FC236}">
                <a16:creationId xmlns:a16="http://schemas.microsoft.com/office/drawing/2014/main" id="{2DD42427-1253-4ADC-B4CC-B6A8A6CE0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863546"/>
              </p:ext>
            </p:extLst>
          </p:nvPr>
        </p:nvGraphicFramePr>
        <p:xfrm>
          <a:off x="475059" y="479822"/>
          <a:ext cx="5182791" cy="378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3" y="430875"/>
            <a:ext cx="5638000" cy="36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673" y="4172138"/>
            <a:ext cx="17430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5391600" y="1291597"/>
            <a:ext cx="37524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Benefits = (Population over 65 * mean monthly benefit * 12)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Collections = (Total Contributors * Total SS Contribution) summed by year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Total Contributors =</a:t>
            </a:r>
            <a:r>
              <a:rPr lang="en" sz="1200" dirty="0"/>
              <a:t> (Percent Employed * Labor Force Population)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Total SS Contribution =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(Combined SS Rate * Annual Mean Wage) IF (Annual Mean Wage &lt; Wage Limit) ELSE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Total SS Contribution = (Combined SS Rate * Wage Limit)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Combined SS Rate =</a:t>
            </a:r>
            <a:r>
              <a:rPr lang="en" sz="1200" dirty="0">
                <a:solidFill>
                  <a:schemeClr val="dk1"/>
                </a:solidFill>
              </a:rPr>
              <a:t> (Employee + Employer Rate)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7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Social Security 2015 - 2060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6132909" y="476209"/>
            <a:ext cx="2529396" cy="3791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spc="-50"/>
              <a:t>Preparation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343473"/>
            <a:ext cx="0" cy="20574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1" name="Google Shape;229;p40">
            <a:extLst>
              <a:ext uri="{FF2B5EF4-FFF2-40B4-BE49-F238E27FC236}">
                <a16:creationId xmlns:a16="http://schemas.microsoft.com/office/drawing/2014/main" id="{3F431471-789F-48E4-8A18-ED6063A53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259863"/>
              </p:ext>
            </p:extLst>
          </p:nvPr>
        </p:nvGraphicFramePr>
        <p:xfrm>
          <a:off x="475059" y="479822"/>
          <a:ext cx="5182791" cy="378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1"/>
          <p:cNvPicPr preferRelativeResize="0"/>
          <p:nvPr/>
        </p:nvPicPr>
        <p:blipFill rotWithShape="1">
          <a:blip r:embed="rId3">
            <a:alphaModFix/>
          </a:blip>
          <a:srcRect b="15789"/>
          <a:stretch/>
        </p:blipFill>
        <p:spPr>
          <a:xfrm>
            <a:off x="177727" y="651075"/>
            <a:ext cx="6098650" cy="350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498" y="4362450"/>
            <a:ext cx="17430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/>
        </p:nvSpPr>
        <p:spPr>
          <a:xfrm>
            <a:off x="5787825" y="1621225"/>
            <a:ext cx="32292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Identical computations used as in historic example instead with scored table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Benefits surpass Collections in 2020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Benefits/Collections Disparity nears 500B by 2060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400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Disease Recoding/Cleaning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Social Security Scenarios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0" name="Rectangle 25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Google Shape;246;p43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spc="-50" dirty="0">
                <a:solidFill>
                  <a:srgbClr val="FFFFFF"/>
                </a:solidFill>
              </a:rPr>
              <a:t>Scenarios </a:t>
            </a:r>
          </a:p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endParaRPr lang="en-US" sz="4400" spc="-50" dirty="0">
              <a:solidFill>
                <a:srgbClr val="FFFFFF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9" name="Google Shape;247;p43">
            <a:extLst>
              <a:ext uri="{FF2B5EF4-FFF2-40B4-BE49-F238E27FC236}">
                <a16:creationId xmlns:a16="http://schemas.microsoft.com/office/drawing/2014/main" id="{C63FFBAB-70D9-4222-B930-84CC023CD3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676787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4"/>
          <p:cNvPicPr preferRelativeResize="0"/>
          <p:nvPr/>
        </p:nvPicPr>
        <p:blipFill rotWithShape="1">
          <a:blip r:embed="rId3">
            <a:alphaModFix/>
          </a:blip>
          <a:srcRect r="8113"/>
          <a:stretch/>
        </p:blipFill>
        <p:spPr>
          <a:xfrm>
            <a:off x="518550" y="429724"/>
            <a:ext cx="5566874" cy="33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675" y="4193100"/>
            <a:ext cx="1197975" cy="9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425" y="3881975"/>
            <a:ext cx="4764000" cy="31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5820625" y="1302150"/>
            <a:ext cx="3138300" cy="3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Identical logic used to compute collections and benefits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Collections calculated with a 1% change in employee and employer tax rate (2% collectively)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3% Increase (6% collectively) contains benefits through 2060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5"/>
          <p:cNvPicPr preferRelativeResize="0"/>
          <p:nvPr/>
        </p:nvPicPr>
        <p:blipFill rotWithShape="1">
          <a:blip r:embed="rId3">
            <a:alphaModFix/>
          </a:blip>
          <a:srcRect b="14871"/>
          <a:stretch/>
        </p:blipFill>
        <p:spPr>
          <a:xfrm>
            <a:off x="411375" y="416700"/>
            <a:ext cx="5842851" cy="346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261" y="4057438"/>
            <a:ext cx="17430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5"/>
          <p:cNvSpPr txBox="1"/>
          <p:nvPr/>
        </p:nvSpPr>
        <p:spPr>
          <a:xfrm>
            <a:off x="5664350" y="1126350"/>
            <a:ext cx="3388500" cy="28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Identical logic used in calculation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Adjusted mean monthly benefit in benefit formula (Population over 65 * $1,000 * 12)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Close to breakeven 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collections/benefits through 2060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Concern is elderly quality of life, and lack of ability to save for retirement</a:t>
            </a:r>
            <a:endParaRPr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6"/>
          <p:cNvPicPr preferRelativeResize="0"/>
          <p:nvPr/>
        </p:nvPicPr>
        <p:blipFill rotWithShape="1">
          <a:blip r:embed="rId3">
            <a:alphaModFix/>
          </a:blip>
          <a:srcRect b="15311"/>
          <a:stretch/>
        </p:blipFill>
        <p:spPr>
          <a:xfrm>
            <a:off x="198075" y="319275"/>
            <a:ext cx="5846649" cy="373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673" y="4302425"/>
            <a:ext cx="17430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6"/>
          <p:cNvSpPr txBox="1"/>
          <p:nvPr/>
        </p:nvSpPr>
        <p:spPr>
          <a:xfrm>
            <a:off x="5805239" y="1321862"/>
            <a:ext cx="2950200" cy="19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Concern for quality of life in only lowering monthly benefit 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Combined adjustment of lowering benefit to $1,250 and raising payroll tax 2% (4% collectively)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Scenario contains benefits until 2060 </a:t>
            </a:r>
            <a:endParaRPr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475"/>
            <a:ext cx="6718826" cy="37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797" y="4153050"/>
            <a:ext cx="1316280" cy="8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7"/>
          <p:cNvSpPr txBox="1"/>
          <p:nvPr/>
        </p:nvSpPr>
        <p:spPr>
          <a:xfrm>
            <a:off x="6289375" y="1302175"/>
            <a:ext cx="2760600" cy="27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Benefit 70+  = (Population over 70 * 1,503 * 12)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Benefit / Collection = Same as prior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Significant impact from 2010 - 2013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Although we expect future 70 + benefit would still surpass collections around 2030</a:t>
            </a:r>
            <a:endParaRPr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8"/>
          <p:cNvPicPr preferRelativeResize="0"/>
          <p:nvPr/>
        </p:nvPicPr>
        <p:blipFill rotWithShape="1">
          <a:blip r:embed="rId3">
            <a:alphaModFix/>
          </a:blip>
          <a:srcRect t="8625"/>
          <a:stretch/>
        </p:blipFill>
        <p:spPr>
          <a:xfrm>
            <a:off x="244625" y="654225"/>
            <a:ext cx="5464699" cy="30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436" y="4043313"/>
            <a:ext cx="17430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8"/>
          <p:cNvSpPr txBox="1"/>
          <p:nvPr/>
        </p:nvSpPr>
        <p:spPr>
          <a:xfrm>
            <a:off x="641200" y="195150"/>
            <a:ext cx="6356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Adjusting Wage Limit to $200,000</a:t>
            </a:r>
            <a:endParaRPr b="1"/>
          </a:p>
        </p:txBody>
      </p:sp>
      <p:sp>
        <p:nvSpPr>
          <p:cNvPr id="284" name="Google Shape;284;p48"/>
          <p:cNvSpPr txBox="1"/>
          <p:nvPr/>
        </p:nvSpPr>
        <p:spPr>
          <a:xfrm>
            <a:off x="5572975" y="1296050"/>
            <a:ext cx="3388500" cy="28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Identical logic used in calculation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Adjusted wage limit incrementally until no impact was seen from further adjustment 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Optimal level = $200,000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Lessens impact of increasing impacts but will still need more adjustments to breakeven by 2060</a:t>
            </a:r>
            <a:endParaRPr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Google Shape;289;p49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Social Security Conclusions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2" name="Google Shape;290;p49">
            <a:extLst>
              <a:ext uri="{FF2B5EF4-FFF2-40B4-BE49-F238E27FC236}">
                <a16:creationId xmlns:a16="http://schemas.microsoft.com/office/drawing/2014/main" id="{3C1AA82F-6B0A-4D3A-A8CD-FF10BFE6C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978401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8452" y="3243834"/>
            <a:ext cx="53492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Google Shape;295;p50"/>
          <p:cNvSpPr txBox="1">
            <a:spLocks noGrp="1"/>
          </p:cNvSpPr>
          <p:nvPr>
            <p:ph type="title"/>
          </p:nvPr>
        </p:nvSpPr>
        <p:spPr>
          <a:xfrm>
            <a:off x="2877378" y="569214"/>
            <a:ext cx="5489381" cy="26746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107" name="Graphic 106" descr="Questions">
            <a:extLst>
              <a:ext uri="{FF2B5EF4-FFF2-40B4-BE49-F238E27FC236}">
                <a16:creationId xmlns:a16="http://schemas.microsoft.com/office/drawing/2014/main" id="{0E7595AE-046A-4FF6-AD56-86B7FBAC1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363" y="1458680"/>
            <a:ext cx="1837115" cy="1837115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Recoding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Age Buckets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0 - 17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18 - 24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25 - 44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45 - 64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65 - 84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85+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Reasoning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Stages of life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Milestones of health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the Lag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Projected 65 &amp; over, 85 &amp; over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325" y="1017725"/>
            <a:ext cx="51054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Cleaning/Scoring File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Transposing the Disease Cases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Using IFs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Calculating missing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Cleaning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Dropping All and both gender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50" y="2640899"/>
            <a:ext cx="7995975" cy="24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787100" y="1282075"/>
            <a:ext cx="4045200" cy="1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defTabSz="685800">
              <a:lnSpc>
                <a:spcPct val="90000"/>
              </a:lnSpc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Joining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317500" defTabSz="685800">
              <a:lnSpc>
                <a:spcPct val="90000"/>
              </a:lnSpc>
              <a:buClr>
                <a:schemeClr val="accent1"/>
              </a:buClr>
              <a:buSzPts val="1400"/>
              <a:buFont typeface="Calibri" panose="020F0502020204030204" pitchFamily="34" charset="0"/>
              <a:buChar char="○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Enterprise Guide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317500" defTabSz="685800">
              <a:lnSpc>
                <a:spcPct val="90000"/>
              </a:lnSpc>
              <a:buClr>
                <a:schemeClr val="accent1"/>
              </a:buClr>
              <a:buSzPts val="1400"/>
              <a:buFont typeface="Calibri" panose="020F0502020204030204" pitchFamily="34" charset="0"/>
              <a:buChar char="○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Export to SAS 9.4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defTabSz="685800">
              <a:lnSpc>
                <a:spcPct val="90000"/>
              </a:lnSpc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the Scoring File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317500" defTabSz="685800">
              <a:lnSpc>
                <a:spcPct val="90000"/>
              </a:lnSpc>
              <a:buClr>
                <a:schemeClr val="accent1"/>
              </a:buClr>
              <a:buSzPts val="1400"/>
              <a:buFont typeface="Calibri" panose="020F0502020204030204" pitchFamily="34" charset="0"/>
              <a:buChar char="○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Disease List Table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71600" lvl="2" indent="-317500" defTabSz="685800">
              <a:lnSpc>
                <a:spcPct val="90000"/>
              </a:lnSpc>
              <a:buClr>
                <a:schemeClr val="accent1"/>
              </a:buClr>
              <a:buSzPts val="1400"/>
              <a:buFont typeface="Calibri" panose="020F0502020204030204" pitchFamily="34" charset="0"/>
              <a:buChar char="■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 SQL Distinct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317500" defTabSz="685800">
              <a:lnSpc>
                <a:spcPct val="90000"/>
              </a:lnSpc>
              <a:buClr>
                <a:schemeClr val="accent1"/>
              </a:buClr>
              <a:buSzPts val="1400"/>
              <a:buFont typeface="Calibri" panose="020F0502020204030204" pitchFamily="34" charset="0"/>
              <a:buChar char="○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 Join with Future Population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4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Labor Recoding/Cleaning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Recoding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Age Buckets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16-24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25-44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45-64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65+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Lag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16 years and over | 18 years and over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16 - 17 for 16-24 in Projected Population</a:t>
            </a:r>
            <a:endParaRPr dirty="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175" y="880850"/>
            <a:ext cx="4388124" cy="351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Cleaning/Scoring File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699" y="12820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Dropping Male and Female Genders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Ensuring numbers were in the same format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Ensuring variable formatting for joins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350" y="2701950"/>
            <a:ext cx="7159299" cy="24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827895" y="1282075"/>
            <a:ext cx="39411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defTabSz="685800">
              <a:lnSpc>
                <a:spcPct val="90000"/>
              </a:lnSpc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Joining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317500" defTabSz="685800">
              <a:lnSpc>
                <a:spcPct val="90000"/>
              </a:lnSpc>
              <a:buClr>
                <a:schemeClr val="accent1"/>
              </a:buClr>
              <a:buSzPts val="1400"/>
              <a:buFont typeface="Calibri" panose="020F0502020204030204" pitchFamily="34" charset="0"/>
              <a:buChar char="○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Enterprise Guide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317500" defTabSz="685800">
              <a:lnSpc>
                <a:spcPct val="90000"/>
              </a:lnSpc>
              <a:buClr>
                <a:schemeClr val="accent1"/>
              </a:buClr>
              <a:buSzPts val="1400"/>
              <a:buFont typeface="Calibri" panose="020F0502020204030204" pitchFamily="34" charset="0"/>
              <a:buChar char="○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Export to SAS 9.4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defTabSz="685800">
              <a:lnSpc>
                <a:spcPct val="90000"/>
              </a:lnSpc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Scoring File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317500" defTabSz="685800">
              <a:lnSpc>
                <a:spcPct val="90000"/>
              </a:lnSpc>
              <a:buClr>
                <a:schemeClr val="accent1"/>
              </a:buClr>
              <a:buSzPts val="1400"/>
              <a:buFont typeface="Calibri" panose="020F0502020204030204" pitchFamily="34" charset="0"/>
              <a:buChar char="○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Industry List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317500" defTabSz="685800">
              <a:lnSpc>
                <a:spcPct val="90000"/>
              </a:lnSpc>
              <a:buClr>
                <a:schemeClr val="accent1"/>
              </a:buClr>
              <a:buSzPts val="1400"/>
              <a:buFont typeface="Calibri" panose="020F0502020204030204" pitchFamily="34" charset="0"/>
              <a:buChar char="○"/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 join with future population</a:t>
            </a:r>
            <a:endParaRPr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723900" y="482600"/>
            <a:ext cx="4691270" cy="37905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4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Social Security Recoding/Cleaning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On-screen Show (16:9)</PresentationFormat>
  <Paragraphs>198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Retrospect</vt:lpstr>
      <vt:lpstr>Analytics Anonymous Final Presentation</vt:lpstr>
      <vt:lpstr>Agenda</vt:lpstr>
      <vt:lpstr>Disease Recoding/Cleaning</vt:lpstr>
      <vt:lpstr>Disease Recoding</vt:lpstr>
      <vt:lpstr>Disease Cleaning/Scoring File</vt:lpstr>
      <vt:lpstr>Labor Recoding/Cleaning</vt:lpstr>
      <vt:lpstr>Labor Recoding</vt:lpstr>
      <vt:lpstr>Labor Cleaning/Scoring File</vt:lpstr>
      <vt:lpstr>Social Security Recoding/Cleaning</vt:lpstr>
      <vt:lpstr>Social Security</vt:lpstr>
      <vt:lpstr>Labor Force Modeling</vt:lpstr>
      <vt:lpstr>Summary of Modeling Process</vt:lpstr>
      <vt:lpstr>Linear Regression Model</vt:lpstr>
      <vt:lpstr>Labor Force General Results</vt:lpstr>
      <vt:lpstr>Labor Force Predicted Data</vt:lpstr>
      <vt:lpstr>Predicted Population Industry/Age Group</vt:lpstr>
      <vt:lpstr>Disease Case Modeling</vt:lpstr>
      <vt:lpstr>Summary of Modeling Process</vt:lpstr>
      <vt:lpstr>Champion Model</vt:lpstr>
      <vt:lpstr>Disease Case General Results</vt:lpstr>
      <vt:lpstr>Disease Projection</vt:lpstr>
      <vt:lpstr>Disease Cases by Gender</vt:lpstr>
      <vt:lpstr>Disease By Year by Age Group</vt:lpstr>
      <vt:lpstr>Social Security 2010 - 2013</vt:lpstr>
      <vt:lpstr>Preparation</vt:lpstr>
      <vt:lpstr>PowerPoint Presentation</vt:lpstr>
      <vt:lpstr>Social Security 2015 - 2060</vt:lpstr>
      <vt:lpstr>Preparation</vt:lpstr>
      <vt:lpstr>PowerPoint Presentation</vt:lpstr>
      <vt:lpstr>Social Security Scenarios</vt:lpstr>
      <vt:lpstr>Scenarios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Security 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Anonymous Final Presentation</dc:title>
  <dc:creator>Daniel Plumeri</dc:creator>
  <cp:lastModifiedBy>Daniel Plumeri</cp:lastModifiedBy>
  <cp:revision>1</cp:revision>
  <dcterms:created xsi:type="dcterms:W3CDTF">2019-12-13T19:27:23Z</dcterms:created>
  <dcterms:modified xsi:type="dcterms:W3CDTF">2019-12-13T19:27:58Z</dcterms:modified>
</cp:coreProperties>
</file>