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3" r:id="rId5"/>
    <p:sldId id="268" r:id="rId6"/>
    <p:sldId id="273" r:id="rId7"/>
    <p:sldId id="264" r:id="rId8"/>
    <p:sldId id="276" r:id="rId9"/>
    <p:sldId id="260" r:id="rId10"/>
    <p:sldId id="262" r:id="rId11"/>
    <p:sldId id="261" r:id="rId12"/>
    <p:sldId id="272" r:id="rId13"/>
    <p:sldId id="270" r:id="rId14"/>
    <p:sldId id="269" r:id="rId15"/>
    <p:sldId id="267" r:id="rId16"/>
    <p:sldId id="271" r:id="rId17"/>
    <p:sldId id="275" r:id="rId18"/>
    <p:sldId id="277" r:id="rId19"/>
    <p:sldId id="266" r:id="rId20"/>
    <p:sldId id="25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6D8"/>
    <a:srgbClr val="F6F6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varScale="1">
        <p:scale>
          <a:sx n="85" d="100"/>
          <a:sy n="85"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57374507874016"/>
          <c:y val="0"/>
          <c:w val="0.57415009842519682"/>
          <c:h val="0.94351095774199101"/>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B78-41C9-A143-BDBE97C676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B78-41C9-A143-BDBE97C676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B78-41C9-A143-BDBE97C676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B78-41C9-A143-BDBE97C6765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B78-41C9-A143-BDBE97C67653}"/>
              </c:ext>
            </c:extLst>
          </c:dPt>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5</c:v>
                </c:pt>
                <c:pt idx="1">
                  <c:v>5</c:v>
                </c:pt>
                <c:pt idx="2">
                  <c:v>5</c:v>
                </c:pt>
                <c:pt idx="3">
                  <c:v>5</c:v>
                </c:pt>
                <c:pt idx="4">
                  <c:v>5</c:v>
                </c:pt>
              </c:numCache>
            </c:numRef>
          </c:val>
          <c:extLst>
            <c:ext xmlns:c16="http://schemas.microsoft.com/office/drawing/2014/chart" uri="{C3380CC4-5D6E-409C-BE32-E72D297353CC}">
              <c16:uniqueId val="{00000000-4790-4CAD-A9B0-FA1C1127299B}"/>
            </c:ext>
          </c:extLst>
        </c:ser>
        <c:dLbls>
          <c:showLegendKey val="0"/>
          <c:showVal val="0"/>
          <c:showCatName val="0"/>
          <c:showSerName val="0"/>
          <c:showPercent val="0"/>
          <c:showBubbleSize val="0"/>
          <c:showLeaderLines val="1"/>
        </c:dLbls>
        <c:firstSliceAng val="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B5529-D10F-4F91-9F88-A52F9C7CAD5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226B961C-4165-4279-9DA1-BD41FFE9FC61}">
      <dgm:prSet phldrT="[Text]" custT="1"/>
      <dgm:spPr>
        <a:solidFill>
          <a:srgbClr val="00B0F0"/>
        </a:solidFill>
      </dgm:spPr>
      <dgm:t>
        <a:bodyPr/>
        <a:lstStyle/>
        <a:p>
          <a:r>
            <a:rPr lang="en-US" sz="1300" dirty="0">
              <a:solidFill>
                <a:schemeClr val="bg1"/>
              </a:solidFill>
            </a:rPr>
            <a:t>Labelled Data</a:t>
          </a:r>
        </a:p>
      </dgm:t>
    </dgm:pt>
    <dgm:pt modelId="{562F2017-78EA-4BB3-AD7A-965430DEADFE}" type="parTrans" cxnId="{21B2C767-86E2-4363-ABC5-BE4B9F96EA42}">
      <dgm:prSet/>
      <dgm:spPr/>
      <dgm:t>
        <a:bodyPr/>
        <a:lstStyle/>
        <a:p>
          <a:endParaRPr lang="en-US"/>
        </a:p>
      </dgm:t>
    </dgm:pt>
    <dgm:pt modelId="{65312D9B-5D49-41FB-A199-5A2EFDD399F0}" type="sibTrans" cxnId="{21B2C767-86E2-4363-ABC5-BE4B9F96EA42}">
      <dgm:prSet/>
      <dgm:spPr/>
      <dgm:t>
        <a:bodyPr/>
        <a:lstStyle/>
        <a:p>
          <a:endParaRPr lang="en-US"/>
        </a:p>
      </dgm:t>
    </dgm:pt>
    <dgm:pt modelId="{C7DA1603-0EFA-479B-9B84-9DEB209BD1B0}">
      <dgm:prSet phldrT="[Text]"/>
      <dgm:spPr>
        <a:solidFill>
          <a:srgbClr val="00B0F0"/>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300" kern="1200" dirty="0">
              <a:solidFill>
                <a:schemeClr val="bg1"/>
              </a:solidFill>
            </a:rPr>
            <a:t>Data Preprocessing</a:t>
          </a:r>
        </a:p>
      </dgm:t>
    </dgm:pt>
    <dgm:pt modelId="{904438C8-6188-4DE2-8F6F-01E62CE13831}" type="parTrans" cxnId="{F5695127-063F-4C50-9EE9-2FF9F0F99310}">
      <dgm:prSet/>
      <dgm:spPr/>
      <dgm:t>
        <a:bodyPr/>
        <a:lstStyle/>
        <a:p>
          <a:endParaRPr lang="en-US"/>
        </a:p>
      </dgm:t>
    </dgm:pt>
    <dgm:pt modelId="{D0B8B1BF-6968-46F4-BB7D-F4439A2647E6}" type="sibTrans" cxnId="{F5695127-063F-4C50-9EE9-2FF9F0F99310}">
      <dgm:prSet/>
      <dgm:spPr/>
      <dgm:t>
        <a:bodyPr/>
        <a:lstStyle/>
        <a:p>
          <a:endParaRPr lang="en-US"/>
        </a:p>
      </dgm:t>
    </dgm:pt>
    <dgm:pt modelId="{BFC3EA12-4210-4F05-9F6E-BC60908E5647}">
      <dgm:prSet phldrT="[Text]"/>
      <dgm:spPr>
        <a:solidFill>
          <a:srgbClr val="00B0F0"/>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000" kern="1200" dirty="0">
              <a:solidFill>
                <a:schemeClr val="bg1"/>
              </a:solidFill>
            </a:rPr>
            <a:t>  Cleaning</a:t>
          </a:r>
        </a:p>
      </dgm:t>
    </dgm:pt>
    <dgm:pt modelId="{2DFD4322-8B5B-4A40-8765-3AB6F61F99B0}" type="parTrans" cxnId="{FE0B61DC-E4F4-4A94-A50C-763528686628}">
      <dgm:prSet/>
      <dgm:spPr/>
      <dgm:t>
        <a:bodyPr/>
        <a:lstStyle/>
        <a:p>
          <a:endParaRPr lang="en-US"/>
        </a:p>
      </dgm:t>
    </dgm:pt>
    <dgm:pt modelId="{240A0054-2829-4C1B-B00D-46C1118F75A1}" type="sibTrans" cxnId="{FE0B61DC-E4F4-4A94-A50C-763528686628}">
      <dgm:prSet/>
      <dgm:spPr/>
      <dgm:t>
        <a:bodyPr/>
        <a:lstStyle/>
        <a:p>
          <a:endParaRPr lang="en-US"/>
        </a:p>
      </dgm:t>
    </dgm:pt>
    <dgm:pt modelId="{D3513906-AD70-4C37-8DC7-D9C77D61A116}">
      <dgm:prSet phldrT="[Text]" custT="1"/>
      <dgm:spPr>
        <a:solidFill>
          <a:srgbClr val="00B0F0"/>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300" kern="1200" dirty="0">
              <a:solidFill>
                <a:schemeClr val="bg1"/>
              </a:solidFill>
            </a:rPr>
            <a:t>Data </a:t>
          </a:r>
          <a:r>
            <a:rPr lang="en-US" sz="1300" kern="1200" dirty="0">
              <a:solidFill>
                <a:schemeClr val="bg1"/>
              </a:solidFill>
              <a:latin typeface="Calibri" panose="020F0502020204030204"/>
              <a:ea typeface="+mn-ea"/>
              <a:cs typeface="+mn-cs"/>
            </a:rPr>
            <a:t>Transformation</a:t>
          </a:r>
          <a:endParaRPr lang="en-US" sz="1300" kern="1200" dirty="0">
            <a:solidFill>
              <a:schemeClr val="bg1"/>
            </a:solidFill>
          </a:endParaRPr>
        </a:p>
      </dgm:t>
    </dgm:pt>
    <dgm:pt modelId="{280F32B1-85FB-41B2-94F3-3DA6124F5B83}" type="parTrans" cxnId="{980F5FA1-DA1E-4478-A189-0D5023C94CFC}">
      <dgm:prSet/>
      <dgm:spPr/>
      <dgm:t>
        <a:bodyPr/>
        <a:lstStyle/>
        <a:p>
          <a:endParaRPr lang="en-US"/>
        </a:p>
      </dgm:t>
    </dgm:pt>
    <dgm:pt modelId="{F8D84693-AC97-4FFE-B606-6AAFE71CB1FA}" type="sibTrans" cxnId="{980F5FA1-DA1E-4478-A189-0D5023C94CFC}">
      <dgm:prSet/>
      <dgm:spPr/>
      <dgm:t>
        <a:bodyPr/>
        <a:lstStyle/>
        <a:p>
          <a:endParaRPr lang="en-US"/>
        </a:p>
      </dgm:t>
    </dgm:pt>
    <dgm:pt modelId="{5A9FFE2B-5755-42BE-898A-3C000726B491}">
      <dgm:prSet phldrT="[Text]" custT="1"/>
      <dgm:spPr>
        <a:solidFill>
          <a:srgbClr val="00B0F0"/>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300" kern="1200" dirty="0">
              <a:solidFill>
                <a:schemeClr val="bg1"/>
              </a:solidFill>
              <a:latin typeface="Calibri" panose="020F0502020204030204"/>
              <a:ea typeface="+mn-ea"/>
              <a:cs typeface="+mn-cs"/>
            </a:rPr>
            <a:t>Integrity</a:t>
          </a:r>
        </a:p>
      </dgm:t>
    </dgm:pt>
    <dgm:pt modelId="{0F83A779-1150-4448-9F95-7BAC59AF8227}" type="parTrans" cxnId="{EFF7F702-1891-4C0C-918A-18A9196A1C66}">
      <dgm:prSet/>
      <dgm:spPr/>
      <dgm:t>
        <a:bodyPr/>
        <a:lstStyle/>
        <a:p>
          <a:endParaRPr lang="en-US"/>
        </a:p>
      </dgm:t>
    </dgm:pt>
    <dgm:pt modelId="{AA17CE60-0F5E-4866-9AFA-EFC174BA8AA5}" type="sibTrans" cxnId="{EFF7F702-1891-4C0C-918A-18A9196A1C66}">
      <dgm:prSet/>
      <dgm:spPr/>
      <dgm:t>
        <a:bodyPr/>
        <a:lstStyle/>
        <a:p>
          <a:endParaRPr lang="en-US"/>
        </a:p>
      </dgm:t>
    </dgm:pt>
    <dgm:pt modelId="{E49AB413-1EBB-4ACD-86DC-CAA28E682CCE}">
      <dgm:prSet phldrT="[Text]" custT="1"/>
      <dgm:spPr>
        <a:solidFill>
          <a:srgbClr val="00B0F0"/>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300" kern="1200" dirty="0">
              <a:solidFill>
                <a:schemeClr val="bg1"/>
              </a:solidFill>
              <a:latin typeface="Calibri" panose="020F0502020204030204"/>
              <a:ea typeface="+mn-ea"/>
              <a:cs typeface="+mn-cs"/>
            </a:rPr>
            <a:t>Recommendation</a:t>
          </a:r>
          <a:r>
            <a:rPr lang="en-US" sz="1700" kern="1200" dirty="0">
              <a:solidFill>
                <a:schemeClr val="bg1"/>
              </a:solidFill>
            </a:rPr>
            <a:t> </a:t>
          </a:r>
          <a:r>
            <a:rPr lang="en-US" sz="1300" kern="1200" dirty="0">
              <a:solidFill>
                <a:schemeClr val="bg1"/>
              </a:solidFill>
            </a:rPr>
            <a:t>Engine</a:t>
          </a:r>
        </a:p>
      </dgm:t>
    </dgm:pt>
    <dgm:pt modelId="{739DB07E-CE08-4E21-A189-2045F2A6CFCA}" type="parTrans" cxnId="{C92651F0-1A12-4D23-8748-6059DB886A42}">
      <dgm:prSet/>
      <dgm:spPr/>
      <dgm:t>
        <a:bodyPr/>
        <a:lstStyle/>
        <a:p>
          <a:endParaRPr lang="en-US"/>
        </a:p>
      </dgm:t>
    </dgm:pt>
    <dgm:pt modelId="{50E191BE-FCAC-49E9-99DC-88701AC9B0A7}" type="sibTrans" cxnId="{C92651F0-1A12-4D23-8748-6059DB886A42}">
      <dgm:prSet/>
      <dgm:spPr/>
      <dgm:t>
        <a:bodyPr/>
        <a:lstStyle/>
        <a:p>
          <a:endParaRPr lang="en-US"/>
        </a:p>
      </dgm:t>
    </dgm:pt>
    <dgm:pt modelId="{D2C4991E-71C8-4DBD-AB02-1E84EBFB0031}">
      <dgm:prSet phldrT="[Text]" custT="1"/>
      <dgm:spPr>
        <a:solidFill>
          <a:srgbClr val="00B0F0"/>
        </a:solidFill>
        <a:ln w="12700" cap="flat" cmpd="sng" algn="ctr">
          <a:solidFill>
            <a:prstClr val="white">
              <a:hueOff val="0"/>
              <a:satOff val="0"/>
              <a:lumOff val="0"/>
              <a:alphaOff val="0"/>
            </a:prstClr>
          </a:solidFill>
          <a:prstDash val="solid"/>
          <a:miter lim="800000"/>
        </a:ln>
        <a:effectLst/>
      </dgm:spPr>
      <dgm:t>
        <a:bodyPr spcFirstLastPara="0" vert="horz" wrap="square" lIns="99060" tIns="99060" rIns="99060" bIns="99060" numCol="1" spcCol="1270" anchor="ctr" anchorCtr="0"/>
        <a:lstStyle/>
        <a:p>
          <a:pPr marL="0" lvl="0" indent="0" algn="l" defTabSz="1155700">
            <a:lnSpc>
              <a:spcPct val="90000"/>
            </a:lnSpc>
            <a:spcBef>
              <a:spcPct val="0"/>
            </a:spcBef>
            <a:spcAft>
              <a:spcPct val="35000"/>
            </a:spcAft>
            <a:buNone/>
          </a:pPr>
          <a:r>
            <a:rPr lang="en-US" sz="1300" kern="1200" dirty="0">
              <a:solidFill>
                <a:schemeClr val="bg1"/>
              </a:solidFill>
              <a:latin typeface="Calibri" panose="020F0502020204030204"/>
              <a:ea typeface="+mn-ea"/>
              <a:cs typeface="+mn-cs"/>
            </a:rPr>
            <a:t>Evaluation (RMSE)</a:t>
          </a:r>
        </a:p>
      </dgm:t>
    </dgm:pt>
    <dgm:pt modelId="{A4C59F93-8CFF-4E9F-B480-74B3477B68ED}" type="parTrans" cxnId="{476BA9C4-1449-4C76-A722-7E00FF7852DE}">
      <dgm:prSet/>
      <dgm:spPr/>
      <dgm:t>
        <a:bodyPr/>
        <a:lstStyle/>
        <a:p>
          <a:endParaRPr lang="en-US"/>
        </a:p>
      </dgm:t>
    </dgm:pt>
    <dgm:pt modelId="{3A140AD8-6AEB-4AA1-8548-FAAD0365001E}" type="sibTrans" cxnId="{476BA9C4-1449-4C76-A722-7E00FF7852DE}">
      <dgm:prSet/>
      <dgm:spPr/>
      <dgm:t>
        <a:bodyPr/>
        <a:lstStyle/>
        <a:p>
          <a:endParaRPr lang="en-US"/>
        </a:p>
      </dgm:t>
    </dgm:pt>
    <dgm:pt modelId="{F0AA2A5F-2440-47B1-BAB3-1E512672B5C2}">
      <dgm:prSet phldrT="[Text]"/>
      <dgm:spPr>
        <a:solidFill>
          <a:srgbClr val="00B0F0"/>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300" kern="1200" dirty="0">
              <a:solidFill>
                <a:schemeClr val="bg1"/>
              </a:solidFill>
            </a:rPr>
            <a:t>Validate the Rating</a:t>
          </a:r>
        </a:p>
      </dgm:t>
    </dgm:pt>
    <dgm:pt modelId="{9663EE2C-F624-48F0-A2B1-21F46D4FA290}" type="parTrans" cxnId="{B9B86556-091A-444E-B139-D59AB074CA0F}">
      <dgm:prSet/>
      <dgm:spPr/>
      <dgm:t>
        <a:bodyPr/>
        <a:lstStyle/>
        <a:p>
          <a:endParaRPr lang="en-US"/>
        </a:p>
      </dgm:t>
    </dgm:pt>
    <dgm:pt modelId="{5A47F8C1-6970-4749-9548-5F8F803AE6C3}" type="sibTrans" cxnId="{B9B86556-091A-444E-B139-D59AB074CA0F}">
      <dgm:prSet/>
      <dgm:spPr/>
      <dgm:t>
        <a:bodyPr/>
        <a:lstStyle/>
        <a:p>
          <a:endParaRPr lang="en-US"/>
        </a:p>
      </dgm:t>
    </dgm:pt>
    <dgm:pt modelId="{A0A41BFE-F640-46C3-B9EE-456791D7D458}">
      <dgm:prSet phldrT="[Text]"/>
      <dgm:spPr>
        <a:solidFill>
          <a:srgbClr val="00B0F0"/>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000" kern="1200" dirty="0">
              <a:solidFill>
                <a:schemeClr val="bg1"/>
              </a:solidFill>
            </a:rPr>
            <a:t>Convert Product ID and User ID to integer</a:t>
          </a:r>
        </a:p>
      </dgm:t>
    </dgm:pt>
    <dgm:pt modelId="{3440D8DD-F267-4DE9-AD6E-6C872F63AD41}" type="sibTrans" cxnId="{5CEDB103-A0CB-47A9-A596-04BA493B1E45}">
      <dgm:prSet/>
      <dgm:spPr/>
      <dgm:t>
        <a:bodyPr/>
        <a:lstStyle/>
        <a:p>
          <a:endParaRPr lang="en-US"/>
        </a:p>
      </dgm:t>
    </dgm:pt>
    <dgm:pt modelId="{FD375774-0145-4C97-A391-5BBB05B7F964}" type="parTrans" cxnId="{5CEDB103-A0CB-47A9-A596-04BA493B1E45}">
      <dgm:prSet/>
      <dgm:spPr/>
      <dgm:t>
        <a:bodyPr/>
        <a:lstStyle/>
        <a:p>
          <a:endParaRPr lang="en-US"/>
        </a:p>
      </dgm:t>
    </dgm:pt>
    <dgm:pt modelId="{1F95494C-FCD9-4645-ABCE-6C9C15C45283}" type="pres">
      <dgm:prSet presAssocID="{7B9B5529-D10F-4F91-9F88-A52F9C7CAD53}" presName="outerComposite" presStyleCnt="0">
        <dgm:presLayoutVars>
          <dgm:chMax val="5"/>
          <dgm:dir/>
          <dgm:resizeHandles val="exact"/>
        </dgm:presLayoutVars>
      </dgm:prSet>
      <dgm:spPr/>
    </dgm:pt>
    <dgm:pt modelId="{624FD0C0-C97A-4DB9-8902-DCD5F445C002}" type="pres">
      <dgm:prSet presAssocID="{7B9B5529-D10F-4F91-9F88-A52F9C7CAD53}" presName="dummyMaxCanvas" presStyleCnt="0">
        <dgm:presLayoutVars/>
      </dgm:prSet>
      <dgm:spPr/>
    </dgm:pt>
    <dgm:pt modelId="{6569BE8E-67C7-4013-95F5-1E8D73C1E1BF}" type="pres">
      <dgm:prSet presAssocID="{7B9B5529-D10F-4F91-9F88-A52F9C7CAD53}" presName="FiveNodes_1" presStyleLbl="node1" presStyleIdx="0" presStyleCnt="5">
        <dgm:presLayoutVars>
          <dgm:bulletEnabled val="1"/>
        </dgm:presLayoutVars>
      </dgm:prSet>
      <dgm:spPr/>
    </dgm:pt>
    <dgm:pt modelId="{5E121508-7A90-4DDB-ADDC-ABBF63C0E931}" type="pres">
      <dgm:prSet presAssocID="{7B9B5529-D10F-4F91-9F88-A52F9C7CAD53}" presName="FiveNodes_2" presStyleLbl="node1" presStyleIdx="1" presStyleCnt="5">
        <dgm:presLayoutVars>
          <dgm:bulletEnabled val="1"/>
        </dgm:presLayoutVars>
      </dgm:prSet>
      <dgm:spPr>
        <a:xfrm>
          <a:off x="242677" y="1116393"/>
          <a:ext cx="3249763" cy="980248"/>
        </a:xfrm>
        <a:prstGeom prst="roundRect">
          <a:avLst>
            <a:gd name="adj" fmla="val 10000"/>
          </a:avLst>
        </a:prstGeom>
      </dgm:spPr>
    </dgm:pt>
    <dgm:pt modelId="{52231C8B-23C2-428E-A02A-6C2C55E5250F}" type="pres">
      <dgm:prSet presAssocID="{7B9B5529-D10F-4F91-9F88-A52F9C7CAD53}" presName="FiveNodes_3" presStyleLbl="node1" presStyleIdx="2" presStyleCnt="5">
        <dgm:presLayoutVars>
          <dgm:bulletEnabled val="1"/>
        </dgm:presLayoutVars>
      </dgm:prSet>
      <dgm:spPr>
        <a:xfrm>
          <a:off x="485354" y="2232787"/>
          <a:ext cx="3249763" cy="980248"/>
        </a:xfrm>
        <a:prstGeom prst="roundRect">
          <a:avLst>
            <a:gd name="adj" fmla="val 10000"/>
          </a:avLst>
        </a:prstGeom>
      </dgm:spPr>
    </dgm:pt>
    <dgm:pt modelId="{9EED8882-9D0C-4571-AE63-F7A5DA633F4C}" type="pres">
      <dgm:prSet presAssocID="{7B9B5529-D10F-4F91-9F88-A52F9C7CAD53}" presName="FiveNodes_4" presStyleLbl="node1" presStyleIdx="3" presStyleCnt="5">
        <dgm:presLayoutVars>
          <dgm:bulletEnabled val="1"/>
        </dgm:presLayoutVars>
      </dgm:prSet>
      <dgm:spPr>
        <a:xfrm>
          <a:off x="728031" y="3349181"/>
          <a:ext cx="3249763" cy="980248"/>
        </a:xfrm>
        <a:prstGeom prst="roundRect">
          <a:avLst>
            <a:gd name="adj" fmla="val 10000"/>
          </a:avLst>
        </a:prstGeom>
      </dgm:spPr>
    </dgm:pt>
    <dgm:pt modelId="{C886CD3F-0A6C-4529-BCCE-9DCDCE70F459}" type="pres">
      <dgm:prSet presAssocID="{7B9B5529-D10F-4F91-9F88-A52F9C7CAD53}" presName="FiveNodes_5" presStyleLbl="node1" presStyleIdx="4" presStyleCnt="5">
        <dgm:presLayoutVars>
          <dgm:bulletEnabled val="1"/>
        </dgm:presLayoutVars>
      </dgm:prSet>
      <dgm:spPr>
        <a:xfrm>
          <a:off x="970708" y="4465574"/>
          <a:ext cx="3249763" cy="980248"/>
        </a:xfrm>
        <a:prstGeom prst="roundRect">
          <a:avLst>
            <a:gd name="adj" fmla="val 10000"/>
          </a:avLst>
        </a:prstGeom>
      </dgm:spPr>
    </dgm:pt>
    <dgm:pt modelId="{E2997DDE-EC0D-4F01-A44A-33606CB3E06C}" type="pres">
      <dgm:prSet presAssocID="{7B9B5529-D10F-4F91-9F88-A52F9C7CAD53}" presName="FiveConn_1-2" presStyleLbl="fgAccFollowNode1" presStyleIdx="0" presStyleCnt="4">
        <dgm:presLayoutVars>
          <dgm:bulletEnabled val="1"/>
        </dgm:presLayoutVars>
      </dgm:prSet>
      <dgm:spPr/>
    </dgm:pt>
    <dgm:pt modelId="{5FDEDBD8-57F8-465B-9267-4A065BBAAB76}" type="pres">
      <dgm:prSet presAssocID="{7B9B5529-D10F-4F91-9F88-A52F9C7CAD53}" presName="FiveConn_2-3" presStyleLbl="fgAccFollowNode1" presStyleIdx="1" presStyleCnt="4">
        <dgm:presLayoutVars>
          <dgm:bulletEnabled val="1"/>
        </dgm:presLayoutVars>
      </dgm:prSet>
      <dgm:spPr/>
    </dgm:pt>
    <dgm:pt modelId="{D68CF404-3BA2-4AA6-A900-CE720E77D834}" type="pres">
      <dgm:prSet presAssocID="{7B9B5529-D10F-4F91-9F88-A52F9C7CAD53}" presName="FiveConn_3-4" presStyleLbl="fgAccFollowNode1" presStyleIdx="2" presStyleCnt="4">
        <dgm:presLayoutVars>
          <dgm:bulletEnabled val="1"/>
        </dgm:presLayoutVars>
      </dgm:prSet>
      <dgm:spPr/>
    </dgm:pt>
    <dgm:pt modelId="{666A1101-1408-4F47-8C4F-73060B7A2C5F}" type="pres">
      <dgm:prSet presAssocID="{7B9B5529-D10F-4F91-9F88-A52F9C7CAD53}" presName="FiveConn_4-5" presStyleLbl="fgAccFollowNode1" presStyleIdx="3" presStyleCnt="4">
        <dgm:presLayoutVars>
          <dgm:bulletEnabled val="1"/>
        </dgm:presLayoutVars>
      </dgm:prSet>
      <dgm:spPr/>
    </dgm:pt>
    <dgm:pt modelId="{93D5FA0F-44FB-4B06-AAF7-8C0097A66E08}" type="pres">
      <dgm:prSet presAssocID="{7B9B5529-D10F-4F91-9F88-A52F9C7CAD53}" presName="FiveNodes_1_text" presStyleLbl="node1" presStyleIdx="4" presStyleCnt="5">
        <dgm:presLayoutVars>
          <dgm:bulletEnabled val="1"/>
        </dgm:presLayoutVars>
      </dgm:prSet>
      <dgm:spPr/>
    </dgm:pt>
    <dgm:pt modelId="{B8715CD6-5B69-4F95-9C8F-DF1DAEEB49C2}" type="pres">
      <dgm:prSet presAssocID="{7B9B5529-D10F-4F91-9F88-A52F9C7CAD53}" presName="FiveNodes_2_text" presStyleLbl="node1" presStyleIdx="4" presStyleCnt="5">
        <dgm:presLayoutVars>
          <dgm:bulletEnabled val="1"/>
        </dgm:presLayoutVars>
      </dgm:prSet>
      <dgm:spPr/>
    </dgm:pt>
    <dgm:pt modelId="{82C59803-DB2F-4E2D-AD1A-3D2922CBA4F0}" type="pres">
      <dgm:prSet presAssocID="{7B9B5529-D10F-4F91-9F88-A52F9C7CAD53}" presName="FiveNodes_3_text" presStyleLbl="node1" presStyleIdx="4" presStyleCnt="5">
        <dgm:presLayoutVars>
          <dgm:bulletEnabled val="1"/>
        </dgm:presLayoutVars>
      </dgm:prSet>
      <dgm:spPr/>
    </dgm:pt>
    <dgm:pt modelId="{682D4D77-7CB0-4A95-9E38-D9BC36536D3E}" type="pres">
      <dgm:prSet presAssocID="{7B9B5529-D10F-4F91-9F88-A52F9C7CAD53}" presName="FiveNodes_4_text" presStyleLbl="node1" presStyleIdx="4" presStyleCnt="5">
        <dgm:presLayoutVars>
          <dgm:bulletEnabled val="1"/>
        </dgm:presLayoutVars>
      </dgm:prSet>
      <dgm:spPr/>
    </dgm:pt>
    <dgm:pt modelId="{DE958634-251D-45D5-B5AC-1B0F95996239}" type="pres">
      <dgm:prSet presAssocID="{7B9B5529-D10F-4F91-9F88-A52F9C7CAD53}" presName="FiveNodes_5_text" presStyleLbl="node1" presStyleIdx="4" presStyleCnt="5">
        <dgm:presLayoutVars>
          <dgm:bulletEnabled val="1"/>
        </dgm:presLayoutVars>
      </dgm:prSet>
      <dgm:spPr/>
    </dgm:pt>
  </dgm:ptLst>
  <dgm:cxnLst>
    <dgm:cxn modelId="{EFF7F702-1891-4C0C-918A-18A9196A1C66}" srcId="{C7DA1603-0EFA-479B-9B84-9DEB209BD1B0}" destId="{5A9FFE2B-5755-42BE-898A-3C000726B491}" srcOrd="0" destOrd="0" parTransId="{0F83A779-1150-4448-9F95-7BAC59AF8227}" sibTransId="{AA17CE60-0F5E-4866-9AFA-EFC174BA8AA5}"/>
    <dgm:cxn modelId="{5CEDB103-A0CB-47A9-A596-04BA493B1E45}" srcId="{D3513906-AD70-4C37-8DC7-D9C77D61A116}" destId="{A0A41BFE-F640-46C3-B9EE-456791D7D458}" srcOrd="0" destOrd="0" parTransId="{FD375774-0145-4C97-A391-5BBB05B7F964}" sibTransId="{3440D8DD-F267-4DE9-AD6E-6C872F63AD41}"/>
    <dgm:cxn modelId="{72C01504-89B5-4157-A1B3-A7856DD90985}" type="presOf" srcId="{C7DA1603-0EFA-479B-9B84-9DEB209BD1B0}" destId="{5E121508-7A90-4DDB-ADDC-ABBF63C0E931}" srcOrd="0" destOrd="0" presId="urn:microsoft.com/office/officeart/2005/8/layout/vProcess5"/>
    <dgm:cxn modelId="{9539490C-EF4C-4E72-8871-9EE9C17E709C}" type="presOf" srcId="{F0AA2A5F-2440-47B1-BAB3-1E512672B5C2}" destId="{682D4D77-7CB0-4A95-9E38-D9BC36536D3E}" srcOrd="1" destOrd="1" presId="urn:microsoft.com/office/officeart/2005/8/layout/vProcess5"/>
    <dgm:cxn modelId="{AAE38919-82B1-44A2-BEC8-193D6342CE06}" type="presOf" srcId="{D2C4991E-71C8-4DBD-AB02-1E84EBFB0031}" destId="{C886CD3F-0A6C-4529-BCCE-9DCDCE70F459}" srcOrd="0" destOrd="0" presId="urn:microsoft.com/office/officeart/2005/8/layout/vProcess5"/>
    <dgm:cxn modelId="{33214E1B-EA4B-4BE2-9CB7-614E17B9ECB8}" type="presOf" srcId="{BFC3EA12-4210-4F05-9F6E-BC60908E5647}" destId="{5E121508-7A90-4DDB-ADDC-ABBF63C0E931}" srcOrd="0" destOrd="2" presId="urn:microsoft.com/office/officeart/2005/8/layout/vProcess5"/>
    <dgm:cxn modelId="{816F8323-7C40-4564-A195-57E59CC255BE}" type="presOf" srcId="{D2C4991E-71C8-4DBD-AB02-1E84EBFB0031}" destId="{DE958634-251D-45D5-B5AC-1B0F95996239}" srcOrd="1" destOrd="0" presId="urn:microsoft.com/office/officeart/2005/8/layout/vProcess5"/>
    <dgm:cxn modelId="{F5695127-063F-4C50-9EE9-2FF9F0F99310}" srcId="{7B9B5529-D10F-4F91-9F88-A52F9C7CAD53}" destId="{C7DA1603-0EFA-479B-9B84-9DEB209BD1B0}" srcOrd="1" destOrd="0" parTransId="{904438C8-6188-4DE2-8F6F-01E62CE13831}" sibTransId="{D0B8B1BF-6968-46F4-BB7D-F4439A2647E6}"/>
    <dgm:cxn modelId="{D18FE52C-0BF3-4C58-AA7A-342AE72AA732}" type="presOf" srcId="{5A9FFE2B-5755-42BE-898A-3C000726B491}" destId="{5E121508-7A90-4DDB-ADDC-ABBF63C0E931}" srcOrd="0" destOrd="1" presId="urn:microsoft.com/office/officeart/2005/8/layout/vProcess5"/>
    <dgm:cxn modelId="{92AAE665-83C1-4330-9C90-E86AF46CD09B}" type="presOf" srcId="{C7DA1603-0EFA-479B-9B84-9DEB209BD1B0}" destId="{B8715CD6-5B69-4F95-9C8F-DF1DAEEB49C2}" srcOrd="1" destOrd="0" presId="urn:microsoft.com/office/officeart/2005/8/layout/vProcess5"/>
    <dgm:cxn modelId="{21B2C767-86E2-4363-ABC5-BE4B9F96EA42}" srcId="{7B9B5529-D10F-4F91-9F88-A52F9C7CAD53}" destId="{226B961C-4165-4279-9DA1-BD41FFE9FC61}" srcOrd="0" destOrd="0" parTransId="{562F2017-78EA-4BB3-AD7A-965430DEADFE}" sibTransId="{65312D9B-5D49-41FB-A199-5A2EFDD399F0}"/>
    <dgm:cxn modelId="{C14B304D-C633-4D2E-B28C-074CF673E29B}" type="presOf" srcId="{5A9FFE2B-5755-42BE-898A-3C000726B491}" destId="{B8715CD6-5B69-4F95-9C8F-DF1DAEEB49C2}" srcOrd="1" destOrd="1" presId="urn:microsoft.com/office/officeart/2005/8/layout/vProcess5"/>
    <dgm:cxn modelId="{B8988D70-85D3-40B7-9D21-6A07803FC518}" type="presOf" srcId="{D3513906-AD70-4C37-8DC7-D9C77D61A116}" destId="{52231C8B-23C2-428E-A02A-6C2C55E5250F}" srcOrd="0" destOrd="0" presId="urn:microsoft.com/office/officeart/2005/8/layout/vProcess5"/>
    <dgm:cxn modelId="{A904A552-F292-4086-A127-3E4A9B4ECD38}" type="presOf" srcId="{50E191BE-FCAC-49E9-99DC-88701AC9B0A7}" destId="{666A1101-1408-4F47-8C4F-73060B7A2C5F}" srcOrd="0" destOrd="0" presId="urn:microsoft.com/office/officeart/2005/8/layout/vProcess5"/>
    <dgm:cxn modelId="{B5A7D473-C593-4B61-B3ED-6128F52426D9}" type="presOf" srcId="{A0A41BFE-F640-46C3-B9EE-456791D7D458}" destId="{52231C8B-23C2-428E-A02A-6C2C55E5250F}" srcOrd="0" destOrd="1" presId="urn:microsoft.com/office/officeart/2005/8/layout/vProcess5"/>
    <dgm:cxn modelId="{B9B86556-091A-444E-B139-D59AB074CA0F}" srcId="{E49AB413-1EBB-4ACD-86DC-CAA28E682CCE}" destId="{F0AA2A5F-2440-47B1-BAB3-1E512672B5C2}" srcOrd="0" destOrd="0" parTransId="{9663EE2C-F624-48F0-A2B1-21F46D4FA290}" sibTransId="{5A47F8C1-6970-4749-9548-5F8F803AE6C3}"/>
    <dgm:cxn modelId="{4960A881-E750-4796-8F8C-50DCEFD3320B}" type="presOf" srcId="{226B961C-4165-4279-9DA1-BD41FFE9FC61}" destId="{6569BE8E-67C7-4013-95F5-1E8D73C1E1BF}" srcOrd="0" destOrd="0" presId="urn:microsoft.com/office/officeart/2005/8/layout/vProcess5"/>
    <dgm:cxn modelId="{B9469385-3D1C-4761-9F1B-C0A1324BE066}" type="presOf" srcId="{E49AB413-1EBB-4ACD-86DC-CAA28E682CCE}" destId="{9EED8882-9D0C-4571-AE63-F7A5DA633F4C}" srcOrd="0" destOrd="0" presId="urn:microsoft.com/office/officeart/2005/8/layout/vProcess5"/>
    <dgm:cxn modelId="{535B2D8B-C170-4BB0-8777-F5F048FAAEFA}" type="presOf" srcId="{226B961C-4165-4279-9DA1-BD41FFE9FC61}" destId="{93D5FA0F-44FB-4B06-AAF7-8C0097A66E08}" srcOrd="1" destOrd="0" presId="urn:microsoft.com/office/officeart/2005/8/layout/vProcess5"/>
    <dgm:cxn modelId="{BD681A8C-A79A-45B8-9805-462146A336E2}" type="presOf" srcId="{F0AA2A5F-2440-47B1-BAB3-1E512672B5C2}" destId="{9EED8882-9D0C-4571-AE63-F7A5DA633F4C}" srcOrd="0" destOrd="1" presId="urn:microsoft.com/office/officeart/2005/8/layout/vProcess5"/>
    <dgm:cxn modelId="{23624E8C-74DB-4777-B52A-EBE41F4DA01D}" type="presOf" srcId="{D0B8B1BF-6968-46F4-BB7D-F4439A2647E6}" destId="{5FDEDBD8-57F8-465B-9267-4A065BBAAB76}" srcOrd="0" destOrd="0" presId="urn:microsoft.com/office/officeart/2005/8/layout/vProcess5"/>
    <dgm:cxn modelId="{6C4D8798-220F-471B-8A61-BE42AD773018}" type="presOf" srcId="{BFC3EA12-4210-4F05-9F6E-BC60908E5647}" destId="{B8715CD6-5B69-4F95-9C8F-DF1DAEEB49C2}" srcOrd="1" destOrd="2" presId="urn:microsoft.com/office/officeart/2005/8/layout/vProcess5"/>
    <dgm:cxn modelId="{D627B399-72AE-4434-8D4A-31A91F41D73C}" type="presOf" srcId="{7B9B5529-D10F-4F91-9F88-A52F9C7CAD53}" destId="{1F95494C-FCD9-4645-ABCE-6C9C15C45283}" srcOrd="0" destOrd="0" presId="urn:microsoft.com/office/officeart/2005/8/layout/vProcess5"/>
    <dgm:cxn modelId="{561CE49D-7F96-4041-A0CA-0C12F06F035A}" type="presOf" srcId="{65312D9B-5D49-41FB-A199-5A2EFDD399F0}" destId="{E2997DDE-EC0D-4F01-A44A-33606CB3E06C}" srcOrd="0" destOrd="0" presId="urn:microsoft.com/office/officeart/2005/8/layout/vProcess5"/>
    <dgm:cxn modelId="{980F5FA1-DA1E-4478-A189-0D5023C94CFC}" srcId="{7B9B5529-D10F-4F91-9F88-A52F9C7CAD53}" destId="{D3513906-AD70-4C37-8DC7-D9C77D61A116}" srcOrd="2" destOrd="0" parTransId="{280F32B1-85FB-41B2-94F3-3DA6124F5B83}" sibTransId="{F8D84693-AC97-4FFE-B606-6AAFE71CB1FA}"/>
    <dgm:cxn modelId="{CEBEA8C0-B5D1-4036-836B-11CA0E77404D}" type="presOf" srcId="{A0A41BFE-F640-46C3-B9EE-456791D7D458}" destId="{82C59803-DB2F-4E2D-AD1A-3D2922CBA4F0}" srcOrd="1" destOrd="1" presId="urn:microsoft.com/office/officeart/2005/8/layout/vProcess5"/>
    <dgm:cxn modelId="{476BA9C4-1449-4C76-A722-7E00FF7852DE}" srcId="{7B9B5529-D10F-4F91-9F88-A52F9C7CAD53}" destId="{D2C4991E-71C8-4DBD-AB02-1E84EBFB0031}" srcOrd="4" destOrd="0" parTransId="{A4C59F93-8CFF-4E9F-B480-74B3477B68ED}" sibTransId="{3A140AD8-6AEB-4AA1-8548-FAAD0365001E}"/>
    <dgm:cxn modelId="{FE0B61DC-E4F4-4A94-A50C-763528686628}" srcId="{C7DA1603-0EFA-479B-9B84-9DEB209BD1B0}" destId="{BFC3EA12-4210-4F05-9F6E-BC60908E5647}" srcOrd="1" destOrd="0" parTransId="{2DFD4322-8B5B-4A40-8765-3AB6F61F99B0}" sibTransId="{240A0054-2829-4C1B-B00D-46C1118F75A1}"/>
    <dgm:cxn modelId="{863D4DE3-F233-4D1F-AC16-14CE0D6879E6}" type="presOf" srcId="{E49AB413-1EBB-4ACD-86DC-CAA28E682CCE}" destId="{682D4D77-7CB0-4A95-9E38-D9BC36536D3E}" srcOrd="1" destOrd="0" presId="urn:microsoft.com/office/officeart/2005/8/layout/vProcess5"/>
    <dgm:cxn modelId="{A8C558E5-E98D-41CF-8E0C-6656DA4AB0E1}" type="presOf" srcId="{D3513906-AD70-4C37-8DC7-D9C77D61A116}" destId="{82C59803-DB2F-4E2D-AD1A-3D2922CBA4F0}" srcOrd="1" destOrd="0" presId="urn:microsoft.com/office/officeart/2005/8/layout/vProcess5"/>
    <dgm:cxn modelId="{C92651F0-1A12-4D23-8748-6059DB886A42}" srcId="{7B9B5529-D10F-4F91-9F88-A52F9C7CAD53}" destId="{E49AB413-1EBB-4ACD-86DC-CAA28E682CCE}" srcOrd="3" destOrd="0" parTransId="{739DB07E-CE08-4E21-A189-2045F2A6CFCA}" sibTransId="{50E191BE-FCAC-49E9-99DC-88701AC9B0A7}"/>
    <dgm:cxn modelId="{7104F8FA-CD58-4AEB-AAF9-1682B42BB598}" type="presOf" srcId="{F8D84693-AC97-4FFE-B606-6AAFE71CB1FA}" destId="{D68CF404-3BA2-4AA6-A900-CE720E77D834}" srcOrd="0" destOrd="0" presId="urn:microsoft.com/office/officeart/2005/8/layout/vProcess5"/>
    <dgm:cxn modelId="{03DB8653-1629-4E26-A46F-D880894D3B05}" type="presParOf" srcId="{1F95494C-FCD9-4645-ABCE-6C9C15C45283}" destId="{624FD0C0-C97A-4DB9-8902-DCD5F445C002}" srcOrd="0" destOrd="0" presId="urn:microsoft.com/office/officeart/2005/8/layout/vProcess5"/>
    <dgm:cxn modelId="{CEA3A865-18F4-4B70-96D9-E3C198300693}" type="presParOf" srcId="{1F95494C-FCD9-4645-ABCE-6C9C15C45283}" destId="{6569BE8E-67C7-4013-95F5-1E8D73C1E1BF}" srcOrd="1" destOrd="0" presId="urn:microsoft.com/office/officeart/2005/8/layout/vProcess5"/>
    <dgm:cxn modelId="{63CC0E09-416E-4515-926A-876807A7E2E1}" type="presParOf" srcId="{1F95494C-FCD9-4645-ABCE-6C9C15C45283}" destId="{5E121508-7A90-4DDB-ADDC-ABBF63C0E931}" srcOrd="2" destOrd="0" presId="urn:microsoft.com/office/officeart/2005/8/layout/vProcess5"/>
    <dgm:cxn modelId="{4F9DBB8A-A99B-4D4F-9B07-A3D18ADE8BFB}" type="presParOf" srcId="{1F95494C-FCD9-4645-ABCE-6C9C15C45283}" destId="{52231C8B-23C2-428E-A02A-6C2C55E5250F}" srcOrd="3" destOrd="0" presId="urn:microsoft.com/office/officeart/2005/8/layout/vProcess5"/>
    <dgm:cxn modelId="{FE70000E-A752-4F05-97BD-5CD2C8515848}" type="presParOf" srcId="{1F95494C-FCD9-4645-ABCE-6C9C15C45283}" destId="{9EED8882-9D0C-4571-AE63-F7A5DA633F4C}" srcOrd="4" destOrd="0" presId="urn:microsoft.com/office/officeart/2005/8/layout/vProcess5"/>
    <dgm:cxn modelId="{7D9506EF-79D3-4B89-B3C8-1AC64BF48347}" type="presParOf" srcId="{1F95494C-FCD9-4645-ABCE-6C9C15C45283}" destId="{C886CD3F-0A6C-4529-BCCE-9DCDCE70F459}" srcOrd="5" destOrd="0" presId="urn:microsoft.com/office/officeart/2005/8/layout/vProcess5"/>
    <dgm:cxn modelId="{F8F82C7A-C544-48EA-BB63-EA1A8EC2A68B}" type="presParOf" srcId="{1F95494C-FCD9-4645-ABCE-6C9C15C45283}" destId="{E2997DDE-EC0D-4F01-A44A-33606CB3E06C}" srcOrd="6" destOrd="0" presId="urn:microsoft.com/office/officeart/2005/8/layout/vProcess5"/>
    <dgm:cxn modelId="{4763B519-8BAC-4C3D-87C1-C5F4A7ED5BE4}" type="presParOf" srcId="{1F95494C-FCD9-4645-ABCE-6C9C15C45283}" destId="{5FDEDBD8-57F8-465B-9267-4A065BBAAB76}" srcOrd="7" destOrd="0" presId="urn:microsoft.com/office/officeart/2005/8/layout/vProcess5"/>
    <dgm:cxn modelId="{3DB92680-4AF4-4AC7-ADAD-F22CE87CCACB}" type="presParOf" srcId="{1F95494C-FCD9-4645-ABCE-6C9C15C45283}" destId="{D68CF404-3BA2-4AA6-A900-CE720E77D834}" srcOrd="8" destOrd="0" presId="urn:microsoft.com/office/officeart/2005/8/layout/vProcess5"/>
    <dgm:cxn modelId="{D24A1F45-0B73-42B9-B585-B67786037A72}" type="presParOf" srcId="{1F95494C-FCD9-4645-ABCE-6C9C15C45283}" destId="{666A1101-1408-4F47-8C4F-73060B7A2C5F}" srcOrd="9" destOrd="0" presId="urn:microsoft.com/office/officeart/2005/8/layout/vProcess5"/>
    <dgm:cxn modelId="{AEE9A986-DE58-481C-92BB-F0D9B6BCD39C}" type="presParOf" srcId="{1F95494C-FCD9-4645-ABCE-6C9C15C45283}" destId="{93D5FA0F-44FB-4B06-AAF7-8C0097A66E08}" srcOrd="10" destOrd="0" presId="urn:microsoft.com/office/officeart/2005/8/layout/vProcess5"/>
    <dgm:cxn modelId="{7733A210-333D-40F5-9BD9-783F004F794A}" type="presParOf" srcId="{1F95494C-FCD9-4645-ABCE-6C9C15C45283}" destId="{B8715CD6-5B69-4F95-9C8F-DF1DAEEB49C2}" srcOrd="11" destOrd="0" presId="urn:microsoft.com/office/officeart/2005/8/layout/vProcess5"/>
    <dgm:cxn modelId="{113E3C68-822B-4CE4-9B56-2CFC2E98E5CF}" type="presParOf" srcId="{1F95494C-FCD9-4645-ABCE-6C9C15C45283}" destId="{82C59803-DB2F-4E2D-AD1A-3D2922CBA4F0}" srcOrd="12" destOrd="0" presId="urn:microsoft.com/office/officeart/2005/8/layout/vProcess5"/>
    <dgm:cxn modelId="{F634C7B7-E690-46CD-A62E-33481088FC5E}" type="presParOf" srcId="{1F95494C-FCD9-4645-ABCE-6C9C15C45283}" destId="{682D4D77-7CB0-4A95-9E38-D9BC36536D3E}" srcOrd="13" destOrd="0" presId="urn:microsoft.com/office/officeart/2005/8/layout/vProcess5"/>
    <dgm:cxn modelId="{D4B196EB-ECC4-491C-8AED-921F4991BA00}" type="presParOf" srcId="{1F95494C-FCD9-4645-ABCE-6C9C15C45283}" destId="{DE958634-251D-45D5-B5AC-1B0F9599623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E3368F-B655-4307-B57A-9CCEC8535654}" type="doc">
      <dgm:prSet loTypeId="urn:microsoft.com/office/officeart/2005/8/layout/process2" loCatId="process" qsTypeId="urn:microsoft.com/office/officeart/2005/8/quickstyle/simple1" qsCatId="simple" csTypeId="urn:microsoft.com/office/officeart/2005/8/colors/accent1_2" csCatId="accent1" phldr="1"/>
      <dgm:spPr/>
    </dgm:pt>
    <dgm:pt modelId="{8AA51A75-C949-4E18-9F5E-489E79D07963}">
      <dgm:prSet phldrT="[Text]" custT="1"/>
      <dgm:spPr>
        <a:solidFill>
          <a:srgbClr val="00B0F0"/>
        </a:solidFill>
      </dgm:spPr>
      <dgm:t>
        <a:bodyPr/>
        <a:lstStyle/>
        <a:p>
          <a:r>
            <a:rPr lang="en-US" sz="1300" dirty="0">
              <a:solidFill>
                <a:schemeClr val="bg1"/>
              </a:solidFill>
            </a:rPr>
            <a:t>Unlabeled</a:t>
          </a:r>
        </a:p>
        <a:p>
          <a:r>
            <a:rPr lang="en-US" sz="1300" dirty="0">
              <a:solidFill>
                <a:schemeClr val="bg1"/>
              </a:solidFill>
            </a:rPr>
            <a:t>Data </a:t>
          </a:r>
        </a:p>
      </dgm:t>
    </dgm:pt>
    <dgm:pt modelId="{F4248292-537A-4BCC-8714-D7C754654B72}" type="parTrans" cxnId="{A31ADF92-F37B-4310-834E-26F635F49202}">
      <dgm:prSet/>
      <dgm:spPr/>
      <dgm:t>
        <a:bodyPr/>
        <a:lstStyle/>
        <a:p>
          <a:endParaRPr lang="en-US"/>
        </a:p>
      </dgm:t>
    </dgm:pt>
    <dgm:pt modelId="{AAC84A57-847F-45B3-86E0-50EC5F9141E0}" type="sibTrans" cxnId="{A31ADF92-F37B-4310-834E-26F635F49202}">
      <dgm:prSet/>
      <dgm:spPr/>
      <dgm:t>
        <a:bodyPr/>
        <a:lstStyle/>
        <a:p>
          <a:endParaRPr lang="en-US"/>
        </a:p>
      </dgm:t>
    </dgm:pt>
    <dgm:pt modelId="{A1A855EE-BBD2-4801-8474-61F98E9140DC}">
      <dgm:prSet phldrT="[Text]" custT="1"/>
      <dgm:spPr>
        <a:solidFill>
          <a:srgbClr val="00B0F0"/>
        </a:solidFill>
      </dgm:spPr>
      <dgm:t>
        <a:bodyPr/>
        <a:lstStyle/>
        <a:p>
          <a:r>
            <a:rPr lang="en-US" sz="1300" dirty="0">
              <a:solidFill>
                <a:schemeClr val="bg1"/>
              </a:solidFill>
            </a:rPr>
            <a:t>Data Preprocessing</a:t>
          </a:r>
        </a:p>
      </dgm:t>
    </dgm:pt>
    <dgm:pt modelId="{4704F94F-C759-48A6-8135-4E1658C5FB4C}" type="parTrans" cxnId="{18A31ADF-31F5-4E84-91C5-B7B48BF9773A}">
      <dgm:prSet/>
      <dgm:spPr/>
      <dgm:t>
        <a:bodyPr/>
        <a:lstStyle/>
        <a:p>
          <a:endParaRPr lang="en-US"/>
        </a:p>
      </dgm:t>
    </dgm:pt>
    <dgm:pt modelId="{40CCC91B-0FDD-46C7-8888-BB68B205E5C8}" type="sibTrans" cxnId="{18A31ADF-31F5-4E84-91C5-B7B48BF9773A}">
      <dgm:prSet/>
      <dgm:spPr/>
      <dgm:t>
        <a:bodyPr/>
        <a:lstStyle/>
        <a:p>
          <a:endParaRPr lang="en-US"/>
        </a:p>
      </dgm:t>
    </dgm:pt>
    <dgm:pt modelId="{54C84F39-3421-4A1C-9194-CDA3AED45908}">
      <dgm:prSet phldrT="[Text]" custT="1"/>
      <dgm:spPr>
        <a:solidFill>
          <a:srgbClr val="00B0F0"/>
        </a:solidFill>
      </dgm:spPr>
      <dgm:t>
        <a:bodyPr/>
        <a:lstStyle/>
        <a:p>
          <a:r>
            <a:rPr lang="en-US" sz="1300" dirty="0">
              <a:solidFill>
                <a:schemeClr val="bg1"/>
              </a:solidFill>
            </a:rPr>
            <a:t>Model</a:t>
          </a:r>
        </a:p>
      </dgm:t>
    </dgm:pt>
    <dgm:pt modelId="{9638AB67-1CFE-482A-A7FB-B99EA6A278DC}" type="parTrans" cxnId="{F2AD4AB5-7D16-4C68-B8D1-81D7EA7F6905}">
      <dgm:prSet/>
      <dgm:spPr/>
      <dgm:t>
        <a:bodyPr/>
        <a:lstStyle/>
        <a:p>
          <a:endParaRPr lang="en-US"/>
        </a:p>
      </dgm:t>
    </dgm:pt>
    <dgm:pt modelId="{E3018FA7-6A22-44B7-AB00-12EBCA304C0D}" type="sibTrans" cxnId="{F2AD4AB5-7D16-4C68-B8D1-81D7EA7F6905}">
      <dgm:prSet/>
      <dgm:spPr/>
      <dgm:t>
        <a:bodyPr/>
        <a:lstStyle/>
        <a:p>
          <a:endParaRPr lang="en-US"/>
        </a:p>
      </dgm:t>
    </dgm:pt>
    <dgm:pt modelId="{E1DB2E7D-10A1-4F3F-99AA-D58FA2A24E07}">
      <dgm:prSet phldrT="[Text]" custT="1"/>
      <dgm:spPr>
        <a:solidFill>
          <a:srgbClr val="00B0F0"/>
        </a:solidFill>
      </dgm:spPr>
      <dgm:t>
        <a:bodyPr/>
        <a:lstStyle/>
        <a:p>
          <a:r>
            <a:rPr lang="en-US" sz="1300" dirty="0">
              <a:solidFill>
                <a:schemeClr val="bg1"/>
              </a:solidFill>
            </a:rPr>
            <a:t>Data Transformation</a:t>
          </a:r>
        </a:p>
      </dgm:t>
    </dgm:pt>
    <dgm:pt modelId="{13D81880-2CE4-4136-AEC0-ECCC3C078520}" type="parTrans" cxnId="{6644487C-9DBA-40E6-90DC-1986C655188C}">
      <dgm:prSet/>
      <dgm:spPr/>
      <dgm:t>
        <a:bodyPr/>
        <a:lstStyle/>
        <a:p>
          <a:endParaRPr lang="en-US"/>
        </a:p>
      </dgm:t>
    </dgm:pt>
    <dgm:pt modelId="{8E2A1E6F-4A90-4D42-8E57-74F49998D8E0}" type="sibTrans" cxnId="{6644487C-9DBA-40E6-90DC-1986C655188C}">
      <dgm:prSet/>
      <dgm:spPr/>
      <dgm:t>
        <a:bodyPr/>
        <a:lstStyle/>
        <a:p>
          <a:endParaRPr lang="en-US"/>
        </a:p>
      </dgm:t>
    </dgm:pt>
    <dgm:pt modelId="{75D183A2-C0AF-4B31-AA69-34B7CB286D65}">
      <dgm:prSet phldrT="[Text]" custT="1"/>
      <dgm:spPr>
        <a:solidFill>
          <a:srgbClr val="00B0F0"/>
        </a:solidFill>
      </dgm:spPr>
      <dgm:t>
        <a:bodyPr/>
        <a:lstStyle/>
        <a:p>
          <a:r>
            <a:rPr lang="en-US" sz="1300" dirty="0">
              <a:solidFill>
                <a:schemeClr val="bg1"/>
              </a:solidFill>
            </a:rPr>
            <a:t>Rating</a:t>
          </a:r>
        </a:p>
      </dgm:t>
    </dgm:pt>
    <dgm:pt modelId="{5AB7526E-0E0A-4004-BAF8-914887131715}" type="parTrans" cxnId="{1B224E2A-92CE-4CC7-8EE4-C84E46B505DE}">
      <dgm:prSet/>
      <dgm:spPr/>
      <dgm:t>
        <a:bodyPr/>
        <a:lstStyle/>
        <a:p>
          <a:endParaRPr lang="en-US"/>
        </a:p>
      </dgm:t>
    </dgm:pt>
    <dgm:pt modelId="{9C44EDD8-5ACC-45E9-97E0-81E423D86837}" type="sibTrans" cxnId="{1B224E2A-92CE-4CC7-8EE4-C84E46B505DE}">
      <dgm:prSet/>
      <dgm:spPr/>
      <dgm:t>
        <a:bodyPr/>
        <a:lstStyle/>
        <a:p>
          <a:endParaRPr lang="en-US"/>
        </a:p>
      </dgm:t>
    </dgm:pt>
    <dgm:pt modelId="{C31E5545-97EA-4905-BC21-16F489534AF3}" type="pres">
      <dgm:prSet presAssocID="{77E3368F-B655-4307-B57A-9CCEC8535654}" presName="linearFlow" presStyleCnt="0">
        <dgm:presLayoutVars>
          <dgm:resizeHandles val="exact"/>
        </dgm:presLayoutVars>
      </dgm:prSet>
      <dgm:spPr/>
    </dgm:pt>
    <dgm:pt modelId="{1DF3C35A-2446-43AD-8CFB-86D2D626F8EB}" type="pres">
      <dgm:prSet presAssocID="{8AA51A75-C949-4E18-9F5E-489E79D07963}" presName="node" presStyleLbl="node1" presStyleIdx="0" presStyleCnt="5">
        <dgm:presLayoutVars>
          <dgm:bulletEnabled val="1"/>
        </dgm:presLayoutVars>
      </dgm:prSet>
      <dgm:spPr/>
    </dgm:pt>
    <dgm:pt modelId="{BEF6E5CB-0464-470E-8C83-1DE87608F54E}" type="pres">
      <dgm:prSet presAssocID="{AAC84A57-847F-45B3-86E0-50EC5F9141E0}" presName="sibTrans" presStyleLbl="sibTrans2D1" presStyleIdx="0" presStyleCnt="4"/>
      <dgm:spPr/>
    </dgm:pt>
    <dgm:pt modelId="{AC78E12B-B901-4EF0-AC53-858E3CCF0C3A}" type="pres">
      <dgm:prSet presAssocID="{AAC84A57-847F-45B3-86E0-50EC5F9141E0}" presName="connectorText" presStyleLbl="sibTrans2D1" presStyleIdx="0" presStyleCnt="4"/>
      <dgm:spPr/>
    </dgm:pt>
    <dgm:pt modelId="{C313C414-0529-4FC7-8010-1C21D33FAA59}" type="pres">
      <dgm:prSet presAssocID="{A1A855EE-BBD2-4801-8474-61F98E9140DC}" presName="node" presStyleLbl="node1" presStyleIdx="1" presStyleCnt="5">
        <dgm:presLayoutVars>
          <dgm:bulletEnabled val="1"/>
        </dgm:presLayoutVars>
      </dgm:prSet>
      <dgm:spPr/>
    </dgm:pt>
    <dgm:pt modelId="{2B5DF5B6-98CE-416B-B489-0D75548F95DD}" type="pres">
      <dgm:prSet presAssocID="{40CCC91B-0FDD-46C7-8888-BB68B205E5C8}" presName="sibTrans" presStyleLbl="sibTrans2D1" presStyleIdx="1" presStyleCnt="4"/>
      <dgm:spPr/>
    </dgm:pt>
    <dgm:pt modelId="{43974D7F-93FC-4C11-88EF-EE32BBB9DC96}" type="pres">
      <dgm:prSet presAssocID="{40CCC91B-0FDD-46C7-8888-BB68B205E5C8}" presName="connectorText" presStyleLbl="sibTrans2D1" presStyleIdx="1" presStyleCnt="4"/>
      <dgm:spPr/>
    </dgm:pt>
    <dgm:pt modelId="{A3081445-53F1-4A49-BE94-7A83F131DA1D}" type="pres">
      <dgm:prSet presAssocID="{E1DB2E7D-10A1-4F3F-99AA-D58FA2A24E07}" presName="node" presStyleLbl="node1" presStyleIdx="2" presStyleCnt="5">
        <dgm:presLayoutVars>
          <dgm:bulletEnabled val="1"/>
        </dgm:presLayoutVars>
      </dgm:prSet>
      <dgm:spPr/>
    </dgm:pt>
    <dgm:pt modelId="{6674DBD2-0EE7-4F1C-A2A8-C30744ED2B3A}" type="pres">
      <dgm:prSet presAssocID="{8E2A1E6F-4A90-4D42-8E57-74F49998D8E0}" presName="sibTrans" presStyleLbl="sibTrans2D1" presStyleIdx="2" presStyleCnt="4"/>
      <dgm:spPr/>
    </dgm:pt>
    <dgm:pt modelId="{482BB1EE-2B56-42BF-AD8D-F26DCDFEC73D}" type="pres">
      <dgm:prSet presAssocID="{8E2A1E6F-4A90-4D42-8E57-74F49998D8E0}" presName="connectorText" presStyleLbl="sibTrans2D1" presStyleIdx="2" presStyleCnt="4"/>
      <dgm:spPr/>
    </dgm:pt>
    <dgm:pt modelId="{B8021AA9-AFE4-491F-BD51-5406E44EF875}" type="pres">
      <dgm:prSet presAssocID="{54C84F39-3421-4A1C-9194-CDA3AED45908}" presName="node" presStyleLbl="node1" presStyleIdx="3" presStyleCnt="5">
        <dgm:presLayoutVars>
          <dgm:bulletEnabled val="1"/>
        </dgm:presLayoutVars>
      </dgm:prSet>
      <dgm:spPr/>
    </dgm:pt>
    <dgm:pt modelId="{5DA49DA1-9DF1-4CF3-92C5-FFA19DFFD162}" type="pres">
      <dgm:prSet presAssocID="{E3018FA7-6A22-44B7-AB00-12EBCA304C0D}" presName="sibTrans" presStyleLbl="sibTrans2D1" presStyleIdx="3" presStyleCnt="4"/>
      <dgm:spPr/>
    </dgm:pt>
    <dgm:pt modelId="{51FC47BE-B04B-4A5D-8CC5-F31921CF4B9A}" type="pres">
      <dgm:prSet presAssocID="{E3018FA7-6A22-44B7-AB00-12EBCA304C0D}" presName="connectorText" presStyleLbl="sibTrans2D1" presStyleIdx="3" presStyleCnt="4"/>
      <dgm:spPr/>
    </dgm:pt>
    <dgm:pt modelId="{5D47E2F9-156E-4551-A9E2-85F96E7C77BD}" type="pres">
      <dgm:prSet presAssocID="{75D183A2-C0AF-4B31-AA69-34B7CB286D65}" presName="node" presStyleLbl="node1" presStyleIdx="4" presStyleCnt="5" custLinFactNeighborX="298" custLinFactNeighborY="-9351">
        <dgm:presLayoutVars>
          <dgm:bulletEnabled val="1"/>
        </dgm:presLayoutVars>
      </dgm:prSet>
      <dgm:spPr/>
    </dgm:pt>
  </dgm:ptLst>
  <dgm:cxnLst>
    <dgm:cxn modelId="{89D21401-F466-42A5-8C75-D7028E3D114E}" type="presOf" srcId="{8AA51A75-C949-4E18-9F5E-489E79D07963}" destId="{1DF3C35A-2446-43AD-8CFB-86D2D626F8EB}" srcOrd="0" destOrd="0" presId="urn:microsoft.com/office/officeart/2005/8/layout/process2"/>
    <dgm:cxn modelId="{B3317F0B-5E23-4168-84D2-DB6C3F47562F}" type="presOf" srcId="{A1A855EE-BBD2-4801-8474-61F98E9140DC}" destId="{C313C414-0529-4FC7-8010-1C21D33FAA59}" srcOrd="0" destOrd="0" presId="urn:microsoft.com/office/officeart/2005/8/layout/process2"/>
    <dgm:cxn modelId="{B0052915-DD24-41E2-B96E-FD1C17492A16}" type="presOf" srcId="{8E2A1E6F-4A90-4D42-8E57-74F49998D8E0}" destId="{482BB1EE-2B56-42BF-AD8D-F26DCDFEC73D}" srcOrd="1" destOrd="0" presId="urn:microsoft.com/office/officeart/2005/8/layout/process2"/>
    <dgm:cxn modelId="{1B224E2A-92CE-4CC7-8EE4-C84E46B505DE}" srcId="{77E3368F-B655-4307-B57A-9CCEC8535654}" destId="{75D183A2-C0AF-4B31-AA69-34B7CB286D65}" srcOrd="4" destOrd="0" parTransId="{5AB7526E-0E0A-4004-BAF8-914887131715}" sibTransId="{9C44EDD8-5ACC-45E9-97E0-81E423D86837}"/>
    <dgm:cxn modelId="{DC21F92A-FD79-4E8C-BA4D-0F09183EBE18}" type="presOf" srcId="{54C84F39-3421-4A1C-9194-CDA3AED45908}" destId="{B8021AA9-AFE4-491F-BD51-5406E44EF875}" srcOrd="0" destOrd="0" presId="urn:microsoft.com/office/officeart/2005/8/layout/process2"/>
    <dgm:cxn modelId="{C833153E-7626-4715-88AD-F243E6CED250}" type="presOf" srcId="{40CCC91B-0FDD-46C7-8888-BB68B205E5C8}" destId="{2B5DF5B6-98CE-416B-B489-0D75548F95DD}" srcOrd="0" destOrd="0" presId="urn:microsoft.com/office/officeart/2005/8/layout/process2"/>
    <dgm:cxn modelId="{BC39AC40-032A-47B7-9767-E78B6D19624D}" type="presOf" srcId="{E3018FA7-6A22-44B7-AB00-12EBCA304C0D}" destId="{51FC47BE-B04B-4A5D-8CC5-F31921CF4B9A}" srcOrd="1" destOrd="0" presId="urn:microsoft.com/office/officeart/2005/8/layout/process2"/>
    <dgm:cxn modelId="{7B98AF69-F0E6-48AE-A067-526F3FBB269F}" type="presOf" srcId="{77E3368F-B655-4307-B57A-9CCEC8535654}" destId="{C31E5545-97EA-4905-BC21-16F489534AF3}" srcOrd="0" destOrd="0" presId="urn:microsoft.com/office/officeart/2005/8/layout/process2"/>
    <dgm:cxn modelId="{5B3E524D-3BBA-4113-A0A8-8D14811CC756}" type="presOf" srcId="{40CCC91B-0FDD-46C7-8888-BB68B205E5C8}" destId="{43974D7F-93FC-4C11-88EF-EE32BBB9DC96}" srcOrd="1" destOrd="0" presId="urn:microsoft.com/office/officeart/2005/8/layout/process2"/>
    <dgm:cxn modelId="{16D17570-EF66-446E-8517-192546CBED3B}" type="presOf" srcId="{AAC84A57-847F-45B3-86E0-50EC5F9141E0}" destId="{AC78E12B-B901-4EF0-AC53-858E3CCF0C3A}" srcOrd="1" destOrd="0" presId="urn:microsoft.com/office/officeart/2005/8/layout/process2"/>
    <dgm:cxn modelId="{535FCD54-532A-43FC-8C9B-7A77AC59B8F6}" type="presOf" srcId="{AAC84A57-847F-45B3-86E0-50EC5F9141E0}" destId="{BEF6E5CB-0464-470E-8C83-1DE87608F54E}" srcOrd="0" destOrd="0" presId="urn:microsoft.com/office/officeart/2005/8/layout/process2"/>
    <dgm:cxn modelId="{6644487C-9DBA-40E6-90DC-1986C655188C}" srcId="{77E3368F-B655-4307-B57A-9CCEC8535654}" destId="{E1DB2E7D-10A1-4F3F-99AA-D58FA2A24E07}" srcOrd="2" destOrd="0" parTransId="{13D81880-2CE4-4136-AEC0-ECCC3C078520}" sibTransId="{8E2A1E6F-4A90-4D42-8E57-74F49998D8E0}"/>
    <dgm:cxn modelId="{25DDB58D-FF36-4A2E-B0CB-A640C2CEAC5F}" type="presOf" srcId="{E3018FA7-6A22-44B7-AB00-12EBCA304C0D}" destId="{5DA49DA1-9DF1-4CF3-92C5-FFA19DFFD162}" srcOrd="0" destOrd="0" presId="urn:microsoft.com/office/officeart/2005/8/layout/process2"/>
    <dgm:cxn modelId="{A31ADF92-F37B-4310-834E-26F635F49202}" srcId="{77E3368F-B655-4307-B57A-9CCEC8535654}" destId="{8AA51A75-C949-4E18-9F5E-489E79D07963}" srcOrd="0" destOrd="0" parTransId="{F4248292-537A-4BCC-8714-D7C754654B72}" sibTransId="{AAC84A57-847F-45B3-86E0-50EC5F9141E0}"/>
    <dgm:cxn modelId="{F2AD4AB5-7D16-4C68-B8D1-81D7EA7F6905}" srcId="{77E3368F-B655-4307-B57A-9CCEC8535654}" destId="{54C84F39-3421-4A1C-9194-CDA3AED45908}" srcOrd="3" destOrd="0" parTransId="{9638AB67-1CFE-482A-A7FB-B99EA6A278DC}" sibTransId="{E3018FA7-6A22-44B7-AB00-12EBCA304C0D}"/>
    <dgm:cxn modelId="{87828ACF-1C86-4500-A899-6D67924516B6}" type="presOf" srcId="{8E2A1E6F-4A90-4D42-8E57-74F49998D8E0}" destId="{6674DBD2-0EE7-4F1C-A2A8-C30744ED2B3A}" srcOrd="0" destOrd="0" presId="urn:microsoft.com/office/officeart/2005/8/layout/process2"/>
    <dgm:cxn modelId="{1E1DA3CF-9FB7-4B01-B73F-02D8A96520F5}" type="presOf" srcId="{E1DB2E7D-10A1-4F3F-99AA-D58FA2A24E07}" destId="{A3081445-53F1-4A49-BE94-7A83F131DA1D}" srcOrd="0" destOrd="0" presId="urn:microsoft.com/office/officeart/2005/8/layout/process2"/>
    <dgm:cxn modelId="{18A31ADF-31F5-4E84-91C5-B7B48BF9773A}" srcId="{77E3368F-B655-4307-B57A-9CCEC8535654}" destId="{A1A855EE-BBD2-4801-8474-61F98E9140DC}" srcOrd="1" destOrd="0" parTransId="{4704F94F-C759-48A6-8135-4E1658C5FB4C}" sibTransId="{40CCC91B-0FDD-46C7-8888-BB68B205E5C8}"/>
    <dgm:cxn modelId="{BCAA6FF6-DF14-4A88-848C-4943AACA5D4D}" type="presOf" srcId="{75D183A2-C0AF-4B31-AA69-34B7CB286D65}" destId="{5D47E2F9-156E-4551-A9E2-85F96E7C77BD}" srcOrd="0" destOrd="0" presId="urn:microsoft.com/office/officeart/2005/8/layout/process2"/>
    <dgm:cxn modelId="{00269D05-1506-4C12-8DFE-C32A11AF01CF}" type="presParOf" srcId="{C31E5545-97EA-4905-BC21-16F489534AF3}" destId="{1DF3C35A-2446-43AD-8CFB-86D2D626F8EB}" srcOrd="0" destOrd="0" presId="urn:microsoft.com/office/officeart/2005/8/layout/process2"/>
    <dgm:cxn modelId="{67071289-EBB8-473D-9E60-55AF29147819}" type="presParOf" srcId="{C31E5545-97EA-4905-BC21-16F489534AF3}" destId="{BEF6E5CB-0464-470E-8C83-1DE87608F54E}" srcOrd="1" destOrd="0" presId="urn:microsoft.com/office/officeart/2005/8/layout/process2"/>
    <dgm:cxn modelId="{D7E6B027-5446-491D-A7DF-BBB79211D1FF}" type="presParOf" srcId="{BEF6E5CB-0464-470E-8C83-1DE87608F54E}" destId="{AC78E12B-B901-4EF0-AC53-858E3CCF0C3A}" srcOrd="0" destOrd="0" presId="urn:microsoft.com/office/officeart/2005/8/layout/process2"/>
    <dgm:cxn modelId="{445B10FF-8BE8-4E0B-9FFE-7C145B86044E}" type="presParOf" srcId="{C31E5545-97EA-4905-BC21-16F489534AF3}" destId="{C313C414-0529-4FC7-8010-1C21D33FAA59}" srcOrd="2" destOrd="0" presId="urn:microsoft.com/office/officeart/2005/8/layout/process2"/>
    <dgm:cxn modelId="{726BD492-F78D-44E0-AF6D-8E3990B26999}" type="presParOf" srcId="{C31E5545-97EA-4905-BC21-16F489534AF3}" destId="{2B5DF5B6-98CE-416B-B489-0D75548F95DD}" srcOrd="3" destOrd="0" presId="urn:microsoft.com/office/officeart/2005/8/layout/process2"/>
    <dgm:cxn modelId="{F1F71A52-7554-490B-B962-258A87B819F0}" type="presParOf" srcId="{2B5DF5B6-98CE-416B-B489-0D75548F95DD}" destId="{43974D7F-93FC-4C11-88EF-EE32BBB9DC96}" srcOrd="0" destOrd="0" presId="urn:microsoft.com/office/officeart/2005/8/layout/process2"/>
    <dgm:cxn modelId="{8BE0007D-33E3-4725-ADA7-91FE47D50F43}" type="presParOf" srcId="{C31E5545-97EA-4905-BC21-16F489534AF3}" destId="{A3081445-53F1-4A49-BE94-7A83F131DA1D}" srcOrd="4" destOrd="0" presId="urn:microsoft.com/office/officeart/2005/8/layout/process2"/>
    <dgm:cxn modelId="{15516D2E-4265-4592-887E-21DAEDD58ECF}" type="presParOf" srcId="{C31E5545-97EA-4905-BC21-16F489534AF3}" destId="{6674DBD2-0EE7-4F1C-A2A8-C30744ED2B3A}" srcOrd="5" destOrd="0" presId="urn:microsoft.com/office/officeart/2005/8/layout/process2"/>
    <dgm:cxn modelId="{1BE48508-6229-4331-B1EB-E7494CE588C7}" type="presParOf" srcId="{6674DBD2-0EE7-4F1C-A2A8-C30744ED2B3A}" destId="{482BB1EE-2B56-42BF-AD8D-F26DCDFEC73D}" srcOrd="0" destOrd="0" presId="urn:microsoft.com/office/officeart/2005/8/layout/process2"/>
    <dgm:cxn modelId="{8C7C3BF4-564C-4236-803C-9D40C26D389A}" type="presParOf" srcId="{C31E5545-97EA-4905-BC21-16F489534AF3}" destId="{B8021AA9-AFE4-491F-BD51-5406E44EF875}" srcOrd="6" destOrd="0" presId="urn:microsoft.com/office/officeart/2005/8/layout/process2"/>
    <dgm:cxn modelId="{EC2320FA-9F3D-4B5F-8CE2-5BC4BE697315}" type="presParOf" srcId="{C31E5545-97EA-4905-BC21-16F489534AF3}" destId="{5DA49DA1-9DF1-4CF3-92C5-FFA19DFFD162}" srcOrd="7" destOrd="0" presId="urn:microsoft.com/office/officeart/2005/8/layout/process2"/>
    <dgm:cxn modelId="{9B47200C-0347-4E09-8652-E35C24DD6A7A}" type="presParOf" srcId="{5DA49DA1-9DF1-4CF3-92C5-FFA19DFFD162}" destId="{51FC47BE-B04B-4A5D-8CC5-F31921CF4B9A}" srcOrd="0" destOrd="0" presId="urn:microsoft.com/office/officeart/2005/8/layout/process2"/>
    <dgm:cxn modelId="{E57AF3C2-8503-4AB7-8C15-43261A04F5CE}" type="presParOf" srcId="{C31E5545-97EA-4905-BC21-16F489534AF3}" destId="{5D47E2F9-156E-4551-A9E2-85F96E7C77BD}" srcOrd="8"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9BE8E-67C7-4013-95F5-1E8D73C1E1BF}">
      <dsp:nvSpPr>
        <dsp:cNvPr id="0" name=""/>
        <dsp:cNvSpPr/>
      </dsp:nvSpPr>
      <dsp:spPr>
        <a:xfrm>
          <a:off x="0" y="0"/>
          <a:ext cx="3249763" cy="980248"/>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bg1"/>
              </a:solidFill>
            </a:rPr>
            <a:t>Labelled Data</a:t>
          </a:r>
        </a:p>
      </dsp:txBody>
      <dsp:txXfrm>
        <a:off x="28710" y="28710"/>
        <a:ext cx="2077311" cy="922828"/>
      </dsp:txXfrm>
    </dsp:sp>
    <dsp:sp modelId="{5E121508-7A90-4DDB-ADDC-ABBF63C0E931}">
      <dsp:nvSpPr>
        <dsp:cNvPr id="0" name=""/>
        <dsp:cNvSpPr/>
      </dsp:nvSpPr>
      <dsp:spPr>
        <a:xfrm>
          <a:off x="242677" y="1116393"/>
          <a:ext cx="3249763" cy="980248"/>
        </a:xfrm>
        <a:prstGeom prst="roundRect">
          <a:avLst>
            <a:gd name="adj" fmla="val 10000"/>
          </a:avLst>
        </a:prstGeom>
        <a:solidFill>
          <a:srgbClr val="00B0F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bg1"/>
              </a:solidFill>
            </a:rPr>
            <a:t>Data Preprocessing</a:t>
          </a:r>
        </a:p>
        <a:p>
          <a:pPr marL="114300" lvl="1" indent="-114300" algn="l" defTabSz="577850">
            <a:lnSpc>
              <a:spcPct val="90000"/>
            </a:lnSpc>
            <a:spcBef>
              <a:spcPct val="0"/>
            </a:spcBef>
            <a:spcAft>
              <a:spcPct val="15000"/>
            </a:spcAft>
            <a:buChar char="•"/>
          </a:pPr>
          <a:r>
            <a:rPr lang="en-US" sz="1300" kern="1200" dirty="0">
              <a:solidFill>
                <a:schemeClr val="bg1"/>
              </a:solidFill>
              <a:latin typeface="Calibri" panose="020F0502020204030204"/>
              <a:ea typeface="+mn-ea"/>
              <a:cs typeface="+mn-cs"/>
            </a:rPr>
            <a:t>Integrity</a:t>
          </a:r>
        </a:p>
        <a:p>
          <a:pPr marL="57150" lvl="1" indent="-57150" algn="l" defTabSz="444500">
            <a:lnSpc>
              <a:spcPct val="90000"/>
            </a:lnSpc>
            <a:spcBef>
              <a:spcPct val="0"/>
            </a:spcBef>
            <a:spcAft>
              <a:spcPct val="15000"/>
            </a:spcAft>
            <a:buChar char="•"/>
          </a:pPr>
          <a:r>
            <a:rPr lang="en-US" sz="1000" kern="1200" dirty="0">
              <a:solidFill>
                <a:schemeClr val="bg1"/>
              </a:solidFill>
            </a:rPr>
            <a:t>  Cleaning</a:t>
          </a:r>
        </a:p>
      </dsp:txBody>
      <dsp:txXfrm>
        <a:off x="271387" y="1145103"/>
        <a:ext cx="2312505" cy="922828"/>
      </dsp:txXfrm>
    </dsp:sp>
    <dsp:sp modelId="{52231C8B-23C2-428E-A02A-6C2C55E5250F}">
      <dsp:nvSpPr>
        <dsp:cNvPr id="0" name=""/>
        <dsp:cNvSpPr/>
      </dsp:nvSpPr>
      <dsp:spPr>
        <a:xfrm>
          <a:off x="485354" y="2232787"/>
          <a:ext cx="3249763" cy="980248"/>
        </a:xfrm>
        <a:prstGeom prst="roundRect">
          <a:avLst>
            <a:gd name="adj" fmla="val 10000"/>
          </a:avLst>
        </a:prstGeom>
        <a:solidFill>
          <a:srgbClr val="00B0F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bg1"/>
              </a:solidFill>
            </a:rPr>
            <a:t>Data </a:t>
          </a:r>
          <a:r>
            <a:rPr lang="en-US" sz="1300" kern="1200" dirty="0">
              <a:solidFill>
                <a:schemeClr val="bg1"/>
              </a:solidFill>
              <a:latin typeface="Calibri" panose="020F0502020204030204"/>
              <a:ea typeface="+mn-ea"/>
              <a:cs typeface="+mn-cs"/>
            </a:rPr>
            <a:t>Transformation</a:t>
          </a:r>
          <a:endParaRPr lang="en-US" sz="1300" kern="1200" dirty="0">
            <a:solidFill>
              <a:schemeClr val="bg1"/>
            </a:solidFill>
          </a:endParaRPr>
        </a:p>
        <a:p>
          <a:pPr marL="57150" lvl="1" indent="-57150" algn="l" defTabSz="444500">
            <a:lnSpc>
              <a:spcPct val="90000"/>
            </a:lnSpc>
            <a:spcBef>
              <a:spcPct val="0"/>
            </a:spcBef>
            <a:spcAft>
              <a:spcPct val="15000"/>
            </a:spcAft>
            <a:buChar char="•"/>
          </a:pPr>
          <a:r>
            <a:rPr lang="en-US" sz="1000" kern="1200" dirty="0">
              <a:solidFill>
                <a:schemeClr val="bg1"/>
              </a:solidFill>
            </a:rPr>
            <a:t>Convert Product ID and User ID to integer</a:t>
          </a:r>
        </a:p>
      </dsp:txBody>
      <dsp:txXfrm>
        <a:off x="514064" y="2261497"/>
        <a:ext cx="2312505" cy="922828"/>
      </dsp:txXfrm>
    </dsp:sp>
    <dsp:sp modelId="{9EED8882-9D0C-4571-AE63-F7A5DA633F4C}">
      <dsp:nvSpPr>
        <dsp:cNvPr id="0" name=""/>
        <dsp:cNvSpPr/>
      </dsp:nvSpPr>
      <dsp:spPr>
        <a:xfrm>
          <a:off x="728031" y="3349181"/>
          <a:ext cx="3249763" cy="980248"/>
        </a:xfrm>
        <a:prstGeom prst="roundRect">
          <a:avLst>
            <a:gd name="adj" fmla="val 10000"/>
          </a:avLst>
        </a:prstGeom>
        <a:solidFill>
          <a:srgbClr val="00B0F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bg1"/>
              </a:solidFill>
              <a:latin typeface="Calibri" panose="020F0502020204030204"/>
              <a:ea typeface="+mn-ea"/>
              <a:cs typeface="+mn-cs"/>
            </a:rPr>
            <a:t>Recommendation</a:t>
          </a:r>
          <a:r>
            <a:rPr lang="en-US" sz="1700" kern="1200" dirty="0">
              <a:solidFill>
                <a:schemeClr val="bg1"/>
              </a:solidFill>
            </a:rPr>
            <a:t> </a:t>
          </a:r>
          <a:r>
            <a:rPr lang="en-US" sz="1300" kern="1200" dirty="0">
              <a:solidFill>
                <a:schemeClr val="bg1"/>
              </a:solidFill>
            </a:rPr>
            <a:t>Engine</a:t>
          </a:r>
        </a:p>
        <a:p>
          <a:pPr marL="114300" lvl="1" indent="-114300" algn="l" defTabSz="577850">
            <a:lnSpc>
              <a:spcPct val="90000"/>
            </a:lnSpc>
            <a:spcBef>
              <a:spcPct val="0"/>
            </a:spcBef>
            <a:spcAft>
              <a:spcPct val="15000"/>
            </a:spcAft>
            <a:buChar char="•"/>
          </a:pPr>
          <a:r>
            <a:rPr lang="en-US" sz="1300" kern="1200" dirty="0">
              <a:solidFill>
                <a:schemeClr val="bg1"/>
              </a:solidFill>
            </a:rPr>
            <a:t>Validate the Rating</a:t>
          </a:r>
        </a:p>
      </dsp:txBody>
      <dsp:txXfrm>
        <a:off x="756741" y="3377891"/>
        <a:ext cx="2312505" cy="922828"/>
      </dsp:txXfrm>
    </dsp:sp>
    <dsp:sp modelId="{C886CD3F-0A6C-4529-BCCE-9DCDCE70F459}">
      <dsp:nvSpPr>
        <dsp:cNvPr id="0" name=""/>
        <dsp:cNvSpPr/>
      </dsp:nvSpPr>
      <dsp:spPr>
        <a:xfrm>
          <a:off x="970708" y="4465574"/>
          <a:ext cx="3249763" cy="980248"/>
        </a:xfrm>
        <a:prstGeom prst="roundRect">
          <a:avLst>
            <a:gd name="adj" fmla="val 10000"/>
          </a:avLst>
        </a:prstGeom>
        <a:solidFill>
          <a:srgbClr val="00B0F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1300" kern="1200" dirty="0">
              <a:solidFill>
                <a:schemeClr val="bg1"/>
              </a:solidFill>
              <a:latin typeface="Calibri" panose="020F0502020204030204"/>
              <a:ea typeface="+mn-ea"/>
              <a:cs typeface="+mn-cs"/>
            </a:rPr>
            <a:t>Evaluation (RMSE)</a:t>
          </a:r>
        </a:p>
      </dsp:txBody>
      <dsp:txXfrm>
        <a:off x="999418" y="4494284"/>
        <a:ext cx="2312505" cy="922828"/>
      </dsp:txXfrm>
    </dsp:sp>
    <dsp:sp modelId="{E2997DDE-EC0D-4F01-A44A-33606CB3E06C}">
      <dsp:nvSpPr>
        <dsp:cNvPr id="0" name=""/>
        <dsp:cNvSpPr/>
      </dsp:nvSpPr>
      <dsp:spPr>
        <a:xfrm>
          <a:off x="2612602" y="716125"/>
          <a:ext cx="637161" cy="63716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2755963" y="716125"/>
        <a:ext cx="350439" cy="479464"/>
      </dsp:txXfrm>
    </dsp:sp>
    <dsp:sp modelId="{5FDEDBD8-57F8-465B-9267-4A065BBAAB76}">
      <dsp:nvSpPr>
        <dsp:cNvPr id="0" name=""/>
        <dsp:cNvSpPr/>
      </dsp:nvSpPr>
      <dsp:spPr>
        <a:xfrm>
          <a:off x="2855279" y="1832519"/>
          <a:ext cx="637161" cy="63716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2998640" y="1832519"/>
        <a:ext cx="350439" cy="479464"/>
      </dsp:txXfrm>
    </dsp:sp>
    <dsp:sp modelId="{D68CF404-3BA2-4AA6-A900-CE720E77D834}">
      <dsp:nvSpPr>
        <dsp:cNvPr id="0" name=""/>
        <dsp:cNvSpPr/>
      </dsp:nvSpPr>
      <dsp:spPr>
        <a:xfrm>
          <a:off x="3097956" y="2932575"/>
          <a:ext cx="637161" cy="63716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241317" y="2932575"/>
        <a:ext cx="350439" cy="479464"/>
      </dsp:txXfrm>
    </dsp:sp>
    <dsp:sp modelId="{666A1101-1408-4F47-8C4F-73060B7A2C5F}">
      <dsp:nvSpPr>
        <dsp:cNvPr id="0" name=""/>
        <dsp:cNvSpPr/>
      </dsp:nvSpPr>
      <dsp:spPr>
        <a:xfrm>
          <a:off x="3340633" y="4059861"/>
          <a:ext cx="637161" cy="63716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483994" y="4059861"/>
        <a:ext cx="350439" cy="4794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3C35A-2446-43AD-8CFB-86D2D626F8EB}">
      <dsp:nvSpPr>
        <dsp:cNvPr id="0" name=""/>
        <dsp:cNvSpPr/>
      </dsp:nvSpPr>
      <dsp:spPr>
        <a:xfrm>
          <a:off x="991283" y="664"/>
          <a:ext cx="1400012" cy="777784"/>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Unlabeled</a:t>
          </a:r>
        </a:p>
        <a:p>
          <a:pPr marL="0" lvl="0" indent="0" algn="ctr" defTabSz="577850">
            <a:lnSpc>
              <a:spcPct val="90000"/>
            </a:lnSpc>
            <a:spcBef>
              <a:spcPct val="0"/>
            </a:spcBef>
            <a:spcAft>
              <a:spcPct val="35000"/>
            </a:spcAft>
            <a:buNone/>
          </a:pPr>
          <a:r>
            <a:rPr lang="en-US" sz="1300" kern="1200" dirty="0">
              <a:solidFill>
                <a:schemeClr val="bg1"/>
              </a:solidFill>
            </a:rPr>
            <a:t>Data </a:t>
          </a:r>
        </a:p>
      </dsp:txBody>
      <dsp:txXfrm>
        <a:off x="1014064" y="23445"/>
        <a:ext cx="1354450" cy="732222"/>
      </dsp:txXfrm>
    </dsp:sp>
    <dsp:sp modelId="{BEF6E5CB-0464-470E-8C83-1DE87608F54E}">
      <dsp:nvSpPr>
        <dsp:cNvPr id="0" name=""/>
        <dsp:cNvSpPr/>
      </dsp:nvSpPr>
      <dsp:spPr>
        <a:xfrm rot="5400000">
          <a:off x="1545454" y="797894"/>
          <a:ext cx="291669" cy="3500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586289" y="827061"/>
        <a:ext cx="210001" cy="204168"/>
      </dsp:txXfrm>
    </dsp:sp>
    <dsp:sp modelId="{C313C414-0529-4FC7-8010-1C21D33FAA59}">
      <dsp:nvSpPr>
        <dsp:cNvPr id="0" name=""/>
        <dsp:cNvSpPr/>
      </dsp:nvSpPr>
      <dsp:spPr>
        <a:xfrm>
          <a:off x="991283" y="1167341"/>
          <a:ext cx="1400012" cy="777784"/>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Data Preprocessing</a:t>
          </a:r>
        </a:p>
      </dsp:txBody>
      <dsp:txXfrm>
        <a:off x="1014064" y="1190122"/>
        <a:ext cx="1354450" cy="732222"/>
      </dsp:txXfrm>
    </dsp:sp>
    <dsp:sp modelId="{2B5DF5B6-98CE-416B-B489-0D75548F95DD}">
      <dsp:nvSpPr>
        <dsp:cNvPr id="0" name=""/>
        <dsp:cNvSpPr/>
      </dsp:nvSpPr>
      <dsp:spPr>
        <a:xfrm rot="5400000">
          <a:off x="1545454" y="1964571"/>
          <a:ext cx="291669" cy="3500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586289" y="1993738"/>
        <a:ext cx="210001" cy="204168"/>
      </dsp:txXfrm>
    </dsp:sp>
    <dsp:sp modelId="{A3081445-53F1-4A49-BE94-7A83F131DA1D}">
      <dsp:nvSpPr>
        <dsp:cNvPr id="0" name=""/>
        <dsp:cNvSpPr/>
      </dsp:nvSpPr>
      <dsp:spPr>
        <a:xfrm>
          <a:off x="991283" y="2334019"/>
          <a:ext cx="1400012" cy="777784"/>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Data Transformation</a:t>
          </a:r>
        </a:p>
      </dsp:txBody>
      <dsp:txXfrm>
        <a:off x="1014064" y="2356800"/>
        <a:ext cx="1354450" cy="732222"/>
      </dsp:txXfrm>
    </dsp:sp>
    <dsp:sp modelId="{6674DBD2-0EE7-4F1C-A2A8-C30744ED2B3A}">
      <dsp:nvSpPr>
        <dsp:cNvPr id="0" name=""/>
        <dsp:cNvSpPr/>
      </dsp:nvSpPr>
      <dsp:spPr>
        <a:xfrm rot="5400000">
          <a:off x="1545454" y="3131248"/>
          <a:ext cx="291669" cy="3500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586289" y="3160415"/>
        <a:ext cx="210001" cy="204168"/>
      </dsp:txXfrm>
    </dsp:sp>
    <dsp:sp modelId="{B8021AA9-AFE4-491F-BD51-5406E44EF875}">
      <dsp:nvSpPr>
        <dsp:cNvPr id="0" name=""/>
        <dsp:cNvSpPr/>
      </dsp:nvSpPr>
      <dsp:spPr>
        <a:xfrm>
          <a:off x="991283" y="3500696"/>
          <a:ext cx="1400012" cy="777784"/>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Model</a:t>
          </a:r>
        </a:p>
      </dsp:txBody>
      <dsp:txXfrm>
        <a:off x="1014064" y="3523477"/>
        <a:ext cx="1354450" cy="732222"/>
      </dsp:txXfrm>
    </dsp:sp>
    <dsp:sp modelId="{5DA49DA1-9DF1-4CF3-92C5-FFA19DFFD162}">
      <dsp:nvSpPr>
        <dsp:cNvPr id="0" name=""/>
        <dsp:cNvSpPr/>
      </dsp:nvSpPr>
      <dsp:spPr>
        <a:xfrm rot="5387311">
          <a:off x="1561176" y="4279743"/>
          <a:ext cx="264397" cy="3500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1588228" y="4322546"/>
        <a:ext cx="210001" cy="185078"/>
      </dsp:txXfrm>
    </dsp:sp>
    <dsp:sp modelId="{5D47E2F9-156E-4551-A9E2-85F96E7C77BD}">
      <dsp:nvSpPr>
        <dsp:cNvPr id="0" name=""/>
        <dsp:cNvSpPr/>
      </dsp:nvSpPr>
      <dsp:spPr>
        <a:xfrm>
          <a:off x="995455" y="4631008"/>
          <a:ext cx="1400012" cy="777784"/>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Rating</a:t>
          </a:r>
        </a:p>
      </dsp:txBody>
      <dsp:txXfrm>
        <a:off x="1018236" y="4653789"/>
        <a:ext cx="1354450" cy="73222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0.28934</cdr:x>
      <cdr:y>0.1567</cdr:y>
    </cdr:from>
    <cdr:to>
      <cdr:x>0.41757</cdr:x>
      <cdr:y>0.292</cdr:y>
    </cdr:to>
    <cdr:sp macro="" textlink="">
      <cdr:nvSpPr>
        <cdr:cNvPr id="2" name="TextBox 1">
          <a:extLst xmlns:a="http://schemas.openxmlformats.org/drawingml/2006/main">
            <a:ext uri="{FF2B5EF4-FFF2-40B4-BE49-F238E27FC236}">
              <a16:creationId xmlns:a16="http://schemas.microsoft.com/office/drawing/2014/main" id="{8C107D8E-124C-4D7C-80CE-EE7F1A53AAE4}"/>
            </a:ext>
          </a:extLst>
        </cdr:cNvPr>
        <cdr:cNvSpPr txBox="1"/>
      </cdr:nvSpPr>
      <cdr:spPr>
        <a:xfrm xmlns:a="http://schemas.openxmlformats.org/drawingml/2006/main">
          <a:off x="2351764" y="775049"/>
          <a:ext cx="1042219" cy="66921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600" dirty="0"/>
            <a:t>Consumer Data Leak</a:t>
          </a:r>
        </a:p>
      </cdr:txBody>
    </cdr:sp>
  </cdr:relSizeAnchor>
  <cdr:relSizeAnchor xmlns:cdr="http://schemas.openxmlformats.org/drawingml/2006/chartDrawing">
    <cdr:from>
      <cdr:x>0.5591</cdr:x>
      <cdr:y>0.15677</cdr:y>
    </cdr:from>
    <cdr:to>
      <cdr:x>0.68733</cdr:x>
      <cdr:y>0.302</cdr:y>
    </cdr:to>
    <cdr:sp macro="" textlink="">
      <cdr:nvSpPr>
        <cdr:cNvPr id="3" name="TextBox 2">
          <a:extLst xmlns:a="http://schemas.openxmlformats.org/drawingml/2006/main">
            <a:ext uri="{FF2B5EF4-FFF2-40B4-BE49-F238E27FC236}">
              <a16:creationId xmlns:a16="http://schemas.microsoft.com/office/drawing/2014/main" id="{CD2D56CC-50F1-4AE7-B412-0DB60F1F4D5D}"/>
            </a:ext>
          </a:extLst>
        </cdr:cNvPr>
        <cdr:cNvSpPr txBox="1"/>
      </cdr:nvSpPr>
      <cdr:spPr>
        <a:xfrm xmlns:a="http://schemas.openxmlformats.org/drawingml/2006/main">
          <a:off x="4544358" y="775388"/>
          <a:ext cx="1042220" cy="71833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600" dirty="0"/>
            <a:t>Cold Start Problem</a:t>
          </a:r>
        </a:p>
      </cdr:txBody>
    </cdr:sp>
  </cdr:relSizeAnchor>
  <cdr:relSizeAnchor xmlns:cdr="http://schemas.openxmlformats.org/drawingml/2006/chartDrawing">
    <cdr:from>
      <cdr:x>0.25477</cdr:x>
      <cdr:y>0.47813</cdr:y>
    </cdr:from>
    <cdr:to>
      <cdr:x>0.36727</cdr:x>
      <cdr:y>0.66301</cdr:y>
    </cdr:to>
    <cdr:sp macro="" textlink="">
      <cdr:nvSpPr>
        <cdr:cNvPr id="4" name="TextBox 3">
          <a:extLst xmlns:a="http://schemas.openxmlformats.org/drawingml/2006/main">
            <a:ext uri="{FF2B5EF4-FFF2-40B4-BE49-F238E27FC236}">
              <a16:creationId xmlns:a16="http://schemas.microsoft.com/office/drawing/2014/main" id="{983C2F4D-596A-45E1-AE02-ADB8A273A1F1}"/>
            </a:ext>
          </a:extLst>
        </cdr:cNvPr>
        <cdr:cNvSpPr txBox="1"/>
      </cdr:nvSpPr>
      <cdr:spPr>
        <a:xfrm xmlns:a="http://schemas.openxmlformats.org/drawingml/2006/main">
          <a:off x="2070769" y="236489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0.20708</cdr:x>
      <cdr:y>0.50194</cdr:y>
    </cdr:from>
    <cdr:to>
      <cdr:x>0.3455</cdr:x>
      <cdr:y>0.71266</cdr:y>
    </cdr:to>
    <cdr:sp macro="" textlink="">
      <cdr:nvSpPr>
        <cdr:cNvPr id="5" name="TextBox 4">
          <a:extLst xmlns:a="http://schemas.openxmlformats.org/drawingml/2006/main">
            <a:ext uri="{FF2B5EF4-FFF2-40B4-BE49-F238E27FC236}">
              <a16:creationId xmlns:a16="http://schemas.microsoft.com/office/drawing/2014/main" id="{495BDC28-F8FB-4F5F-9CA4-4EA89CACA2E0}"/>
            </a:ext>
          </a:extLst>
        </cdr:cNvPr>
        <cdr:cNvSpPr txBox="1"/>
      </cdr:nvSpPr>
      <cdr:spPr>
        <a:xfrm xmlns:a="http://schemas.openxmlformats.org/drawingml/2006/main">
          <a:off x="1683170" y="2482645"/>
          <a:ext cx="1125018" cy="104222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600" dirty="0"/>
            <a:t>Abundance of Choices</a:t>
          </a:r>
        </a:p>
      </cdr:txBody>
    </cdr:sp>
  </cdr:relSizeAnchor>
  <cdr:relSizeAnchor xmlns:cdr="http://schemas.openxmlformats.org/drawingml/2006/chartDrawing">
    <cdr:from>
      <cdr:x>0.65103</cdr:x>
      <cdr:y>0.5</cdr:y>
    </cdr:from>
    <cdr:to>
      <cdr:x>0.74055</cdr:x>
      <cdr:y>0.70769</cdr:y>
    </cdr:to>
    <cdr:sp macro="" textlink="">
      <cdr:nvSpPr>
        <cdr:cNvPr id="6" name="TextBox 5">
          <a:extLst xmlns:a="http://schemas.openxmlformats.org/drawingml/2006/main">
            <a:ext uri="{FF2B5EF4-FFF2-40B4-BE49-F238E27FC236}">
              <a16:creationId xmlns:a16="http://schemas.microsoft.com/office/drawing/2014/main" id="{D8C77CB2-6D3A-4E97-B49C-4E4B909AD510}"/>
            </a:ext>
          </a:extLst>
        </cdr:cNvPr>
        <cdr:cNvSpPr txBox="1"/>
      </cdr:nvSpPr>
      <cdr:spPr>
        <a:xfrm xmlns:a="http://schemas.openxmlformats.org/drawingml/2006/main">
          <a:off x="5291609" y="2473046"/>
          <a:ext cx="727588" cy="102723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0.38841</cdr:x>
      <cdr:y>0.77031</cdr:y>
    </cdr:from>
    <cdr:to>
      <cdr:x>0.61159</cdr:x>
      <cdr:y>0.91343</cdr:y>
    </cdr:to>
    <cdr:sp macro="" textlink="">
      <cdr:nvSpPr>
        <cdr:cNvPr id="7" name="TextBox 6">
          <a:extLst xmlns:a="http://schemas.openxmlformats.org/drawingml/2006/main">
            <a:ext uri="{FF2B5EF4-FFF2-40B4-BE49-F238E27FC236}">
              <a16:creationId xmlns:a16="http://schemas.microsoft.com/office/drawing/2014/main" id="{98C6B672-4D66-48F3-921A-927449BD93F4}"/>
            </a:ext>
          </a:extLst>
        </cdr:cNvPr>
        <cdr:cNvSpPr txBox="1"/>
      </cdr:nvSpPr>
      <cdr:spPr>
        <a:xfrm xmlns:a="http://schemas.openxmlformats.org/drawingml/2006/main">
          <a:off x="3156974" y="3810000"/>
          <a:ext cx="1814052" cy="70792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600" dirty="0"/>
            <a:t>Large Investment     Required</a:t>
          </a:r>
        </a:p>
      </cdr:txBody>
    </cdr:sp>
  </cdr:relSizeAnchor>
  <cdr:relSizeAnchor xmlns:cdr="http://schemas.openxmlformats.org/drawingml/2006/chartDrawing">
    <cdr:from>
      <cdr:x>0.6352</cdr:x>
      <cdr:y>0.51292</cdr:y>
    </cdr:from>
    <cdr:to>
      <cdr:x>0.74297</cdr:x>
      <cdr:y>0.6996</cdr:y>
    </cdr:to>
    <cdr:sp macro="" textlink="">
      <cdr:nvSpPr>
        <cdr:cNvPr id="8" name="TextBox 7">
          <a:extLst xmlns:a="http://schemas.openxmlformats.org/drawingml/2006/main">
            <a:ext uri="{FF2B5EF4-FFF2-40B4-BE49-F238E27FC236}">
              <a16:creationId xmlns:a16="http://schemas.microsoft.com/office/drawing/2014/main" id="{9D703857-7C33-4D06-A09C-E130E84AA418}"/>
            </a:ext>
          </a:extLst>
        </cdr:cNvPr>
        <cdr:cNvSpPr txBox="1"/>
      </cdr:nvSpPr>
      <cdr:spPr>
        <a:xfrm xmlns:a="http://schemas.openxmlformats.org/drawingml/2006/main">
          <a:off x="5162885" y="2536956"/>
          <a:ext cx="875976" cy="92333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600" dirty="0"/>
            <a:t>Quality of Data</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FD2D0A-8C1A-4CC6-9B4E-8A66A7C7740B}"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70F3E-AB2C-4AA6-A265-77E64503B239}" type="slidenum">
              <a:rPr lang="en-IN" smtClean="0"/>
              <a:t>‹#›</a:t>
            </a:fld>
            <a:endParaRPr lang="en-IN"/>
          </a:p>
        </p:txBody>
      </p:sp>
    </p:spTree>
    <p:extLst>
      <p:ext uri="{BB962C8B-B14F-4D97-AF65-F5344CB8AC3E}">
        <p14:creationId xmlns:p14="http://schemas.microsoft.com/office/powerpoint/2010/main" val="3553281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D2D0A-8C1A-4CC6-9B4E-8A66A7C7740B}"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70F3E-AB2C-4AA6-A265-77E64503B239}" type="slidenum">
              <a:rPr lang="en-IN" smtClean="0"/>
              <a:t>‹#›</a:t>
            </a:fld>
            <a:endParaRPr lang="en-IN"/>
          </a:p>
        </p:txBody>
      </p:sp>
    </p:spTree>
    <p:extLst>
      <p:ext uri="{BB962C8B-B14F-4D97-AF65-F5344CB8AC3E}">
        <p14:creationId xmlns:p14="http://schemas.microsoft.com/office/powerpoint/2010/main" val="4220049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D2D0A-8C1A-4CC6-9B4E-8A66A7C7740B}"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70F3E-AB2C-4AA6-A265-77E64503B239}" type="slidenum">
              <a:rPr lang="en-IN" smtClean="0"/>
              <a:t>‹#›</a:t>
            </a:fld>
            <a:endParaRPr lang="en-IN"/>
          </a:p>
        </p:txBody>
      </p:sp>
    </p:spTree>
    <p:extLst>
      <p:ext uri="{BB962C8B-B14F-4D97-AF65-F5344CB8AC3E}">
        <p14:creationId xmlns:p14="http://schemas.microsoft.com/office/powerpoint/2010/main" val="217608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D2D0A-8C1A-4CC6-9B4E-8A66A7C7740B}"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70F3E-AB2C-4AA6-A265-77E64503B239}" type="slidenum">
              <a:rPr lang="en-IN" smtClean="0"/>
              <a:t>‹#›</a:t>
            </a:fld>
            <a:endParaRPr lang="en-IN"/>
          </a:p>
        </p:txBody>
      </p:sp>
    </p:spTree>
    <p:extLst>
      <p:ext uri="{BB962C8B-B14F-4D97-AF65-F5344CB8AC3E}">
        <p14:creationId xmlns:p14="http://schemas.microsoft.com/office/powerpoint/2010/main" val="388817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2D0A-8C1A-4CC6-9B4E-8A66A7C7740B}"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70F3E-AB2C-4AA6-A265-77E64503B239}" type="slidenum">
              <a:rPr lang="en-IN" smtClean="0"/>
              <a:t>‹#›</a:t>
            </a:fld>
            <a:endParaRPr lang="en-IN"/>
          </a:p>
        </p:txBody>
      </p:sp>
    </p:spTree>
    <p:extLst>
      <p:ext uri="{BB962C8B-B14F-4D97-AF65-F5344CB8AC3E}">
        <p14:creationId xmlns:p14="http://schemas.microsoft.com/office/powerpoint/2010/main" val="286569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FD2D0A-8C1A-4CC6-9B4E-8A66A7C7740B}"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F70F3E-AB2C-4AA6-A265-77E64503B239}" type="slidenum">
              <a:rPr lang="en-IN" smtClean="0"/>
              <a:t>‹#›</a:t>
            </a:fld>
            <a:endParaRPr lang="en-IN"/>
          </a:p>
        </p:txBody>
      </p:sp>
    </p:spTree>
    <p:extLst>
      <p:ext uri="{BB962C8B-B14F-4D97-AF65-F5344CB8AC3E}">
        <p14:creationId xmlns:p14="http://schemas.microsoft.com/office/powerpoint/2010/main" val="4488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FD2D0A-8C1A-4CC6-9B4E-8A66A7C7740B}" type="datetimeFigureOut">
              <a:rPr lang="en-IN" smtClean="0"/>
              <a:t>05-03-2022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F70F3E-AB2C-4AA6-A265-77E64503B239}" type="slidenum">
              <a:rPr lang="en-IN" smtClean="0"/>
              <a:t>‹#›</a:t>
            </a:fld>
            <a:endParaRPr lang="en-IN"/>
          </a:p>
        </p:txBody>
      </p:sp>
    </p:spTree>
    <p:extLst>
      <p:ext uri="{BB962C8B-B14F-4D97-AF65-F5344CB8AC3E}">
        <p14:creationId xmlns:p14="http://schemas.microsoft.com/office/powerpoint/2010/main" val="409135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FD2D0A-8C1A-4CC6-9B4E-8A66A7C7740B}" type="datetimeFigureOut">
              <a:rPr lang="en-IN" smtClean="0"/>
              <a:t>05-03-2022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F70F3E-AB2C-4AA6-A265-77E64503B239}" type="slidenum">
              <a:rPr lang="en-IN" smtClean="0"/>
              <a:t>‹#›</a:t>
            </a:fld>
            <a:endParaRPr lang="en-IN"/>
          </a:p>
        </p:txBody>
      </p:sp>
    </p:spTree>
    <p:extLst>
      <p:ext uri="{BB962C8B-B14F-4D97-AF65-F5344CB8AC3E}">
        <p14:creationId xmlns:p14="http://schemas.microsoft.com/office/powerpoint/2010/main" val="86269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2D0A-8C1A-4CC6-9B4E-8A66A7C7740B}" type="datetimeFigureOut">
              <a:rPr lang="en-IN" smtClean="0"/>
              <a:t>05-03-2022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F70F3E-AB2C-4AA6-A265-77E64503B239}" type="slidenum">
              <a:rPr lang="en-IN" smtClean="0"/>
              <a:t>‹#›</a:t>
            </a:fld>
            <a:endParaRPr lang="en-IN"/>
          </a:p>
        </p:txBody>
      </p:sp>
    </p:spTree>
    <p:extLst>
      <p:ext uri="{BB962C8B-B14F-4D97-AF65-F5344CB8AC3E}">
        <p14:creationId xmlns:p14="http://schemas.microsoft.com/office/powerpoint/2010/main" val="67976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D2D0A-8C1A-4CC6-9B4E-8A66A7C7740B}"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F70F3E-AB2C-4AA6-A265-77E64503B239}" type="slidenum">
              <a:rPr lang="en-IN" smtClean="0"/>
              <a:t>‹#›</a:t>
            </a:fld>
            <a:endParaRPr lang="en-IN"/>
          </a:p>
        </p:txBody>
      </p:sp>
    </p:spTree>
    <p:extLst>
      <p:ext uri="{BB962C8B-B14F-4D97-AF65-F5344CB8AC3E}">
        <p14:creationId xmlns:p14="http://schemas.microsoft.com/office/powerpoint/2010/main" val="293627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D2D0A-8C1A-4CC6-9B4E-8A66A7C7740B}"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F70F3E-AB2C-4AA6-A265-77E64503B239}" type="slidenum">
              <a:rPr lang="en-IN" smtClean="0"/>
              <a:t>‹#›</a:t>
            </a:fld>
            <a:endParaRPr lang="en-IN"/>
          </a:p>
        </p:txBody>
      </p:sp>
    </p:spTree>
    <p:extLst>
      <p:ext uri="{BB962C8B-B14F-4D97-AF65-F5344CB8AC3E}">
        <p14:creationId xmlns:p14="http://schemas.microsoft.com/office/powerpoint/2010/main" val="236761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2D0A-8C1A-4CC6-9B4E-8A66A7C7740B}" type="datetimeFigureOut">
              <a:rPr lang="en-IN" smtClean="0"/>
              <a:t>05-03-2022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70F3E-AB2C-4AA6-A265-77E64503B239}" type="slidenum">
              <a:rPr lang="en-IN" smtClean="0"/>
              <a:t>‹#›</a:t>
            </a:fld>
            <a:endParaRPr lang="en-IN"/>
          </a:p>
        </p:txBody>
      </p:sp>
    </p:spTree>
    <p:extLst>
      <p:ext uri="{BB962C8B-B14F-4D97-AF65-F5344CB8AC3E}">
        <p14:creationId xmlns:p14="http://schemas.microsoft.com/office/powerpoint/2010/main" val="312750289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oanaradu.com/de-unde-faci-cumparaturi-de-black-frida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www.wallpaperflare.com/ecommerce-black-friday-photo-flatlay-sale-black-friday-cyber-monday-wallpaper-aacet"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36231A-9D82-4E24-A800-DA8264678F6F}"/>
              </a:ext>
            </a:extLst>
          </p:cNvPr>
          <p:cNvSpPr/>
          <p:nvPr/>
        </p:nvSpPr>
        <p:spPr>
          <a:xfrm>
            <a:off x="0" y="-31807"/>
            <a:ext cx="12192000" cy="1484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58EDC1BB-F5E1-46B5-9684-B2FBBBF4E99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8582" y="2294374"/>
            <a:ext cx="5872924" cy="3305790"/>
          </a:xfrm>
          <a:prstGeom prst="rect">
            <a:avLst/>
          </a:prstGeom>
        </p:spPr>
      </p:pic>
      <p:sp>
        <p:nvSpPr>
          <p:cNvPr id="11" name="TextBox 10">
            <a:extLst>
              <a:ext uri="{FF2B5EF4-FFF2-40B4-BE49-F238E27FC236}">
                <a16:creationId xmlns:a16="http://schemas.microsoft.com/office/drawing/2014/main" id="{437D87FC-A655-414C-94F8-A91B6DBDD466}"/>
              </a:ext>
            </a:extLst>
          </p:cNvPr>
          <p:cNvSpPr txBox="1"/>
          <p:nvPr/>
        </p:nvSpPr>
        <p:spPr>
          <a:xfrm>
            <a:off x="2094271" y="305634"/>
            <a:ext cx="8374472" cy="830997"/>
          </a:xfrm>
          <a:prstGeom prst="rect">
            <a:avLst/>
          </a:prstGeom>
          <a:noFill/>
        </p:spPr>
        <p:txBody>
          <a:bodyPr wrap="square" rtlCol="0">
            <a:spAutoFit/>
          </a:bodyPr>
          <a:lstStyle/>
          <a:p>
            <a:pPr algn="ctr"/>
            <a:r>
              <a:rPr lang="en-IN" sz="4800" b="1" dirty="0">
                <a:solidFill>
                  <a:schemeClr val="tx1">
                    <a:lumMod val="85000"/>
                  </a:schemeClr>
                </a:solidFill>
              </a:rPr>
              <a:t>PRODUCT RECOMMENDATION</a:t>
            </a:r>
          </a:p>
        </p:txBody>
      </p:sp>
      <p:sp>
        <p:nvSpPr>
          <p:cNvPr id="12" name="TextBox 11">
            <a:extLst>
              <a:ext uri="{FF2B5EF4-FFF2-40B4-BE49-F238E27FC236}">
                <a16:creationId xmlns:a16="http://schemas.microsoft.com/office/drawing/2014/main" id="{52285C23-344F-4520-83CE-EA139F609E85}"/>
              </a:ext>
            </a:extLst>
          </p:cNvPr>
          <p:cNvSpPr txBox="1"/>
          <p:nvPr/>
        </p:nvSpPr>
        <p:spPr>
          <a:xfrm>
            <a:off x="3577635" y="1042156"/>
            <a:ext cx="5407742" cy="400110"/>
          </a:xfrm>
          <a:prstGeom prst="rect">
            <a:avLst/>
          </a:prstGeom>
          <a:noFill/>
        </p:spPr>
        <p:txBody>
          <a:bodyPr wrap="square" rtlCol="0">
            <a:spAutoFit/>
          </a:bodyPr>
          <a:lstStyle/>
          <a:p>
            <a:r>
              <a:rPr lang="en-IN" sz="2000" dirty="0">
                <a:solidFill>
                  <a:schemeClr val="bg1"/>
                </a:solidFill>
              </a:rPr>
              <a:t> DEBOPRIYO MALLICK | PRAXIS BUSINESS SCHOOL</a:t>
            </a:r>
          </a:p>
        </p:txBody>
      </p:sp>
      <p:pic>
        <p:nvPicPr>
          <p:cNvPr id="21" name="Picture 20">
            <a:extLst>
              <a:ext uri="{FF2B5EF4-FFF2-40B4-BE49-F238E27FC236}">
                <a16:creationId xmlns:a16="http://schemas.microsoft.com/office/drawing/2014/main" id="{C5693438-46CF-44EC-8AA4-B4D7A645E8D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59868" y="1640527"/>
            <a:ext cx="3418926" cy="5049490"/>
          </a:xfrm>
          <a:prstGeom prst="rect">
            <a:avLst/>
          </a:prstGeom>
        </p:spPr>
      </p:pic>
    </p:spTree>
    <p:extLst>
      <p:ext uri="{BB962C8B-B14F-4D97-AF65-F5344CB8AC3E}">
        <p14:creationId xmlns:p14="http://schemas.microsoft.com/office/powerpoint/2010/main" val="418207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0"/>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28F8C593-ECBD-4DE2-ADC2-A659987DBE2F}"/>
              </a:ext>
            </a:extLst>
          </p:cNvPr>
          <p:cNvSpPr txBox="1"/>
          <p:nvPr/>
        </p:nvSpPr>
        <p:spPr>
          <a:xfrm>
            <a:off x="4403558" y="312722"/>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DATA PREPROCESSING</a:t>
            </a:r>
            <a:endParaRPr lang="en-IN" sz="2800" dirty="0"/>
          </a:p>
        </p:txBody>
      </p:sp>
      <p:graphicFrame>
        <p:nvGraphicFramePr>
          <p:cNvPr id="5" name="Table 5">
            <a:extLst>
              <a:ext uri="{FF2B5EF4-FFF2-40B4-BE49-F238E27FC236}">
                <a16:creationId xmlns:a16="http://schemas.microsoft.com/office/drawing/2014/main" id="{400AA73B-EF73-4B7B-8450-284356A0E579}"/>
              </a:ext>
            </a:extLst>
          </p:cNvPr>
          <p:cNvGraphicFramePr>
            <a:graphicFrameLocks noGrp="1"/>
          </p:cNvGraphicFramePr>
          <p:nvPr>
            <p:extLst>
              <p:ext uri="{D42A27DB-BD31-4B8C-83A1-F6EECF244321}">
                <p14:modId xmlns:p14="http://schemas.microsoft.com/office/powerpoint/2010/main" val="500177462"/>
              </p:ext>
            </p:extLst>
          </p:nvPr>
        </p:nvGraphicFramePr>
        <p:xfrm>
          <a:off x="6436658" y="1407459"/>
          <a:ext cx="5116456" cy="2515267"/>
        </p:xfrm>
        <a:graphic>
          <a:graphicData uri="http://schemas.openxmlformats.org/drawingml/2006/table">
            <a:tbl>
              <a:tblPr firstRow="1" bandRow="1">
                <a:tableStyleId>{5C22544A-7EE6-4342-B048-85BDC9FD1C3A}</a:tableStyleId>
              </a:tblPr>
              <a:tblGrid>
                <a:gridCol w="1052456">
                  <a:extLst>
                    <a:ext uri="{9D8B030D-6E8A-4147-A177-3AD203B41FA5}">
                      <a16:colId xmlns:a16="http://schemas.microsoft.com/office/drawing/2014/main" val="3337973745"/>
                    </a:ext>
                  </a:extLst>
                </a:gridCol>
                <a:gridCol w="2032000">
                  <a:extLst>
                    <a:ext uri="{9D8B030D-6E8A-4147-A177-3AD203B41FA5}">
                      <a16:colId xmlns:a16="http://schemas.microsoft.com/office/drawing/2014/main" val="740377654"/>
                    </a:ext>
                  </a:extLst>
                </a:gridCol>
                <a:gridCol w="2032000">
                  <a:extLst>
                    <a:ext uri="{9D8B030D-6E8A-4147-A177-3AD203B41FA5}">
                      <a16:colId xmlns:a16="http://schemas.microsoft.com/office/drawing/2014/main" val="2515819423"/>
                    </a:ext>
                  </a:extLst>
                </a:gridCol>
              </a:tblGrid>
              <a:tr h="661067">
                <a:tc>
                  <a:txBody>
                    <a:bodyPr/>
                    <a:lstStyle/>
                    <a:p>
                      <a:r>
                        <a:rPr lang="en-US" dirty="0" err="1">
                          <a:solidFill>
                            <a:schemeClr val="bg1"/>
                          </a:solidFill>
                        </a:rPr>
                        <a:t>UserId</a:t>
                      </a:r>
                      <a:endParaRPr lang="en-IN" dirty="0">
                        <a:solidFill>
                          <a:schemeClr val="bg1"/>
                        </a:solidFill>
                      </a:endParaRPr>
                    </a:p>
                  </a:txBody>
                  <a:tcPr>
                    <a:solidFill>
                      <a:schemeClr val="accent6"/>
                    </a:solidFill>
                  </a:tcPr>
                </a:tc>
                <a:tc>
                  <a:txBody>
                    <a:bodyPr/>
                    <a:lstStyle/>
                    <a:p>
                      <a:r>
                        <a:rPr lang="en-US" dirty="0" err="1">
                          <a:solidFill>
                            <a:schemeClr val="bg1"/>
                          </a:solidFill>
                        </a:rPr>
                        <a:t>Product_id</a:t>
                      </a:r>
                      <a:endParaRPr lang="en-IN" dirty="0">
                        <a:solidFill>
                          <a:schemeClr val="bg1"/>
                        </a:solidFill>
                      </a:endParaRPr>
                    </a:p>
                  </a:txBody>
                  <a:tcPr>
                    <a:solidFill>
                      <a:schemeClr val="accent6"/>
                    </a:solidFill>
                  </a:tcPr>
                </a:tc>
                <a:tc>
                  <a:txBody>
                    <a:bodyPr/>
                    <a:lstStyle/>
                    <a:p>
                      <a:r>
                        <a:rPr lang="en-US" dirty="0">
                          <a:solidFill>
                            <a:schemeClr val="bg1"/>
                          </a:solidFill>
                        </a:rPr>
                        <a:t>Rating</a:t>
                      </a:r>
                      <a:endParaRPr lang="en-IN" dirty="0">
                        <a:solidFill>
                          <a:schemeClr val="bg1"/>
                        </a:solidFill>
                      </a:endParaRPr>
                    </a:p>
                  </a:txBody>
                  <a:tcPr>
                    <a:solidFill>
                      <a:schemeClr val="accent6"/>
                    </a:solidFill>
                  </a:tcPr>
                </a:tc>
                <a:extLst>
                  <a:ext uri="{0D108BD9-81ED-4DB2-BD59-A6C34878D82A}">
                    <a16:rowId xmlns:a16="http://schemas.microsoft.com/office/drawing/2014/main" val="3708921426"/>
                  </a:ext>
                </a:extLst>
              </a:tr>
              <a:tr h="370840">
                <a:tc>
                  <a:txBody>
                    <a:bodyPr/>
                    <a:lstStyle/>
                    <a:p>
                      <a:r>
                        <a:rPr lang="en-US" dirty="0"/>
                        <a:t>1000001</a:t>
                      </a:r>
                      <a:endParaRPr lang="en-IN" dirty="0"/>
                    </a:p>
                  </a:txBody>
                  <a:tcPr>
                    <a:solidFill>
                      <a:schemeClr val="accent6"/>
                    </a:solidFill>
                  </a:tcPr>
                </a:tc>
                <a:tc>
                  <a:txBody>
                    <a:bodyPr/>
                    <a:lstStyle/>
                    <a:p>
                      <a:r>
                        <a:rPr lang="en-US" dirty="0"/>
                        <a:t>P0006904</a:t>
                      </a:r>
                      <a:endParaRPr lang="en-IN" dirty="0"/>
                    </a:p>
                  </a:txBody>
                  <a:tcPr>
                    <a:solidFill>
                      <a:schemeClr val="accent6"/>
                    </a:solidFill>
                  </a:tcPr>
                </a:tc>
                <a:tc>
                  <a:txBody>
                    <a:bodyPr/>
                    <a:lstStyle/>
                    <a:p>
                      <a:r>
                        <a:rPr lang="en-US" dirty="0"/>
                        <a:t>8.3</a:t>
                      </a:r>
                      <a:endParaRPr lang="en-IN" dirty="0"/>
                    </a:p>
                  </a:txBody>
                  <a:tcPr>
                    <a:solidFill>
                      <a:schemeClr val="accent6"/>
                    </a:solidFill>
                  </a:tcPr>
                </a:tc>
                <a:extLst>
                  <a:ext uri="{0D108BD9-81ED-4DB2-BD59-A6C34878D82A}">
                    <a16:rowId xmlns:a16="http://schemas.microsoft.com/office/drawing/2014/main" val="1821228899"/>
                  </a:ext>
                </a:extLst>
              </a:tr>
              <a:tr h="370840">
                <a:tc>
                  <a:txBody>
                    <a:bodyPr/>
                    <a:lstStyle/>
                    <a:p>
                      <a:r>
                        <a:rPr lang="en-US" dirty="0"/>
                        <a:t>1000001</a:t>
                      </a:r>
                      <a:endParaRPr lang="en-IN" dirty="0"/>
                    </a:p>
                  </a:txBody>
                  <a:tcPr>
                    <a:solidFill>
                      <a:schemeClr val="accent6"/>
                    </a:solidFill>
                  </a:tcPr>
                </a:tc>
                <a:tc>
                  <a:txBody>
                    <a:bodyPr/>
                    <a:lstStyle/>
                    <a:p>
                      <a:r>
                        <a:rPr lang="en-US" dirty="0"/>
                        <a:t>P0024894</a:t>
                      </a:r>
                      <a:endParaRPr lang="en-IN" dirty="0"/>
                    </a:p>
                  </a:txBody>
                  <a:tcPr>
                    <a:solidFill>
                      <a:schemeClr val="accent6"/>
                    </a:solidFill>
                  </a:tcPr>
                </a:tc>
                <a:tc>
                  <a:txBody>
                    <a:bodyPr/>
                    <a:lstStyle/>
                    <a:p>
                      <a:r>
                        <a:rPr lang="en-US" dirty="0"/>
                        <a:t>15.2</a:t>
                      </a:r>
                      <a:endParaRPr lang="en-IN" dirty="0"/>
                    </a:p>
                  </a:txBody>
                  <a:tcPr>
                    <a:solidFill>
                      <a:schemeClr val="accent6"/>
                    </a:solidFill>
                  </a:tcPr>
                </a:tc>
                <a:extLst>
                  <a:ext uri="{0D108BD9-81ED-4DB2-BD59-A6C34878D82A}">
                    <a16:rowId xmlns:a16="http://schemas.microsoft.com/office/drawing/2014/main" val="937803146"/>
                  </a:ext>
                </a:extLst>
              </a:tr>
              <a:tr h="370840">
                <a:tc>
                  <a:txBody>
                    <a:bodyPr/>
                    <a:lstStyle/>
                    <a:p>
                      <a:r>
                        <a:rPr lang="en-US" dirty="0"/>
                        <a:t>1000001</a:t>
                      </a:r>
                      <a:endParaRPr lang="en-IN" dirty="0"/>
                    </a:p>
                  </a:txBody>
                  <a:tcPr>
                    <a:solidFill>
                      <a:schemeClr val="accent6"/>
                    </a:solidFill>
                  </a:tcPr>
                </a:tc>
                <a:tc>
                  <a:txBody>
                    <a:bodyPr/>
                    <a:lstStyle/>
                    <a:p>
                      <a:r>
                        <a:rPr lang="en-US" dirty="0"/>
                        <a:t>P0008784</a:t>
                      </a:r>
                      <a:endParaRPr lang="en-IN" dirty="0"/>
                    </a:p>
                  </a:txBody>
                  <a:tcPr>
                    <a:solidFill>
                      <a:schemeClr val="accent6"/>
                    </a:solidFill>
                  </a:tcPr>
                </a:tc>
                <a:tc>
                  <a:txBody>
                    <a:bodyPr/>
                    <a:lstStyle/>
                    <a:p>
                      <a:r>
                        <a:rPr lang="en-US" dirty="0"/>
                        <a:t>1.4</a:t>
                      </a:r>
                      <a:endParaRPr lang="en-IN" dirty="0"/>
                    </a:p>
                  </a:txBody>
                  <a:tcPr>
                    <a:solidFill>
                      <a:schemeClr val="accent6"/>
                    </a:solidFill>
                  </a:tcPr>
                </a:tc>
                <a:extLst>
                  <a:ext uri="{0D108BD9-81ED-4DB2-BD59-A6C34878D82A}">
                    <a16:rowId xmlns:a16="http://schemas.microsoft.com/office/drawing/2014/main" val="757742246"/>
                  </a:ext>
                </a:extLst>
              </a:tr>
              <a:tr h="370840">
                <a:tc>
                  <a:txBody>
                    <a:bodyPr/>
                    <a:lstStyle/>
                    <a:p>
                      <a:r>
                        <a:rPr lang="en-US" dirty="0"/>
                        <a:t>1000002</a:t>
                      </a:r>
                      <a:endParaRPr lang="en-IN" dirty="0"/>
                    </a:p>
                  </a:txBody>
                  <a:tcPr>
                    <a:solidFill>
                      <a:schemeClr val="accent6"/>
                    </a:solidFill>
                  </a:tcPr>
                </a:tc>
                <a:tc>
                  <a:txBody>
                    <a:bodyPr/>
                    <a:lstStyle/>
                    <a:p>
                      <a:r>
                        <a:rPr lang="en-US" dirty="0"/>
                        <a:t>P0028544</a:t>
                      </a:r>
                      <a:endParaRPr lang="en-IN" dirty="0"/>
                    </a:p>
                  </a:txBody>
                  <a:tcPr>
                    <a:solidFill>
                      <a:schemeClr val="accent6"/>
                    </a:solidFill>
                  </a:tcPr>
                </a:tc>
                <a:tc>
                  <a:txBody>
                    <a:bodyPr/>
                    <a:lstStyle/>
                    <a:p>
                      <a:r>
                        <a:rPr lang="en-US" dirty="0"/>
                        <a:t>7.9</a:t>
                      </a:r>
                      <a:endParaRPr lang="en-IN" dirty="0"/>
                    </a:p>
                  </a:txBody>
                  <a:tcPr>
                    <a:solidFill>
                      <a:schemeClr val="accent6"/>
                    </a:solidFill>
                  </a:tcPr>
                </a:tc>
                <a:extLst>
                  <a:ext uri="{0D108BD9-81ED-4DB2-BD59-A6C34878D82A}">
                    <a16:rowId xmlns:a16="http://schemas.microsoft.com/office/drawing/2014/main" val="499120154"/>
                  </a:ext>
                </a:extLst>
              </a:tr>
              <a:tr h="370840">
                <a:tc>
                  <a:txBody>
                    <a:bodyPr/>
                    <a:lstStyle/>
                    <a:p>
                      <a:r>
                        <a:rPr lang="en-US" dirty="0"/>
                        <a:t>1000003</a:t>
                      </a:r>
                      <a:endParaRPr lang="en-IN" dirty="0"/>
                    </a:p>
                  </a:txBody>
                  <a:tcPr>
                    <a:solidFill>
                      <a:schemeClr val="accent6"/>
                    </a:solidFill>
                  </a:tcPr>
                </a:tc>
                <a:tc>
                  <a:txBody>
                    <a:bodyPr/>
                    <a:lstStyle/>
                    <a:p>
                      <a:r>
                        <a:rPr lang="en-US" dirty="0"/>
                        <a:t>P0019354</a:t>
                      </a:r>
                      <a:endParaRPr lang="en-IN" dirty="0"/>
                    </a:p>
                  </a:txBody>
                  <a:tcPr>
                    <a:solidFill>
                      <a:schemeClr val="accent6"/>
                    </a:solidFill>
                  </a:tcPr>
                </a:tc>
                <a:tc>
                  <a:txBody>
                    <a:bodyPr/>
                    <a:lstStyle/>
                    <a:p>
                      <a:r>
                        <a:rPr lang="en-US" dirty="0"/>
                        <a:t>15.2</a:t>
                      </a:r>
                      <a:endParaRPr lang="en-IN" dirty="0"/>
                    </a:p>
                  </a:txBody>
                  <a:tcPr>
                    <a:solidFill>
                      <a:schemeClr val="accent6"/>
                    </a:solidFill>
                  </a:tcPr>
                </a:tc>
                <a:extLst>
                  <a:ext uri="{0D108BD9-81ED-4DB2-BD59-A6C34878D82A}">
                    <a16:rowId xmlns:a16="http://schemas.microsoft.com/office/drawing/2014/main" val="1420004896"/>
                  </a:ext>
                </a:extLst>
              </a:tr>
            </a:tbl>
          </a:graphicData>
        </a:graphic>
      </p:graphicFrame>
      <p:graphicFrame>
        <p:nvGraphicFramePr>
          <p:cNvPr id="7" name="Table 7">
            <a:extLst>
              <a:ext uri="{FF2B5EF4-FFF2-40B4-BE49-F238E27FC236}">
                <a16:creationId xmlns:a16="http://schemas.microsoft.com/office/drawing/2014/main" id="{C35D6BAA-690E-4044-9AD7-FB264866426B}"/>
              </a:ext>
            </a:extLst>
          </p:cNvPr>
          <p:cNvGraphicFramePr>
            <a:graphicFrameLocks noGrp="1"/>
          </p:cNvGraphicFramePr>
          <p:nvPr>
            <p:extLst>
              <p:ext uri="{D42A27DB-BD31-4B8C-83A1-F6EECF244321}">
                <p14:modId xmlns:p14="http://schemas.microsoft.com/office/powerpoint/2010/main" val="3387889959"/>
              </p:ext>
            </p:extLst>
          </p:nvPr>
        </p:nvGraphicFramePr>
        <p:xfrm>
          <a:off x="3098284" y="1440941"/>
          <a:ext cx="2727362" cy="2481786"/>
        </p:xfrm>
        <a:graphic>
          <a:graphicData uri="http://schemas.openxmlformats.org/drawingml/2006/table">
            <a:tbl>
              <a:tblPr firstRow="1" bandRow="1">
                <a:tableStyleId>{5C22544A-7EE6-4342-B048-85BDC9FD1C3A}</a:tableStyleId>
              </a:tblPr>
              <a:tblGrid>
                <a:gridCol w="1046480">
                  <a:extLst>
                    <a:ext uri="{9D8B030D-6E8A-4147-A177-3AD203B41FA5}">
                      <a16:colId xmlns:a16="http://schemas.microsoft.com/office/drawing/2014/main" val="3693018389"/>
                    </a:ext>
                  </a:extLst>
                </a:gridCol>
                <a:gridCol w="1680882">
                  <a:extLst>
                    <a:ext uri="{9D8B030D-6E8A-4147-A177-3AD203B41FA5}">
                      <a16:colId xmlns:a16="http://schemas.microsoft.com/office/drawing/2014/main" val="1321042292"/>
                    </a:ext>
                  </a:extLst>
                </a:gridCol>
              </a:tblGrid>
              <a:tr h="480093">
                <a:tc>
                  <a:txBody>
                    <a:bodyPr/>
                    <a:lstStyle/>
                    <a:p>
                      <a:r>
                        <a:rPr lang="en-US" dirty="0">
                          <a:solidFill>
                            <a:schemeClr val="bg1"/>
                          </a:solidFill>
                        </a:rPr>
                        <a:t>User</a:t>
                      </a:r>
                      <a:endParaRPr lang="en-IN" dirty="0">
                        <a:solidFill>
                          <a:schemeClr val="bg1"/>
                        </a:solidFill>
                      </a:endParaRPr>
                    </a:p>
                  </a:txBody>
                  <a:tcPr>
                    <a:solidFill>
                      <a:srgbClr val="92D050"/>
                    </a:solidFill>
                  </a:tcPr>
                </a:tc>
                <a:tc>
                  <a:txBody>
                    <a:bodyPr/>
                    <a:lstStyle/>
                    <a:p>
                      <a:r>
                        <a:rPr lang="en-US" dirty="0" err="1">
                          <a:solidFill>
                            <a:schemeClr val="bg1"/>
                          </a:solidFill>
                        </a:rPr>
                        <a:t>User_int</a:t>
                      </a:r>
                      <a:endParaRPr lang="en-IN" dirty="0">
                        <a:solidFill>
                          <a:schemeClr val="bg1"/>
                        </a:solidFill>
                      </a:endParaRPr>
                    </a:p>
                  </a:txBody>
                  <a:tcPr>
                    <a:solidFill>
                      <a:srgbClr val="92D050"/>
                    </a:solidFill>
                  </a:tcPr>
                </a:tc>
                <a:extLst>
                  <a:ext uri="{0D108BD9-81ED-4DB2-BD59-A6C34878D82A}">
                    <a16:rowId xmlns:a16="http://schemas.microsoft.com/office/drawing/2014/main" val="1343366556"/>
                  </a:ext>
                </a:extLst>
              </a:tr>
              <a:tr h="667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1000001</a:t>
                      </a:r>
                      <a:endParaRPr lang="en-IN" dirty="0"/>
                    </a:p>
                    <a:p>
                      <a:endParaRPr lang="en-IN" dirty="0"/>
                    </a:p>
                  </a:txBody>
                  <a:tcPr>
                    <a:solidFill>
                      <a:srgbClr val="92D050"/>
                    </a:solidFill>
                  </a:tcPr>
                </a:tc>
                <a:tc>
                  <a:txBody>
                    <a:bodyPr/>
                    <a:lstStyle/>
                    <a:p>
                      <a:r>
                        <a:rPr lang="en-US" dirty="0"/>
                        <a:t>1</a:t>
                      </a:r>
                      <a:endParaRPr lang="en-IN" dirty="0"/>
                    </a:p>
                  </a:txBody>
                  <a:tcPr>
                    <a:solidFill>
                      <a:srgbClr val="92D050"/>
                    </a:solidFill>
                  </a:tcPr>
                </a:tc>
                <a:extLst>
                  <a:ext uri="{0D108BD9-81ED-4DB2-BD59-A6C34878D82A}">
                    <a16:rowId xmlns:a16="http://schemas.microsoft.com/office/drawing/2014/main" val="2208622797"/>
                  </a:ext>
                </a:extLst>
              </a:tr>
              <a:tr h="667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1000002</a:t>
                      </a:r>
                      <a:endParaRPr lang="en-IN" dirty="0"/>
                    </a:p>
                    <a:p>
                      <a:endParaRPr lang="en-IN" dirty="0"/>
                    </a:p>
                  </a:txBody>
                  <a:tcPr>
                    <a:solidFill>
                      <a:srgbClr val="92D050"/>
                    </a:solidFill>
                  </a:tcPr>
                </a:tc>
                <a:tc>
                  <a:txBody>
                    <a:bodyPr/>
                    <a:lstStyle/>
                    <a:p>
                      <a:r>
                        <a:rPr lang="en-US" dirty="0"/>
                        <a:t>2</a:t>
                      </a:r>
                      <a:endParaRPr lang="en-IN" dirty="0"/>
                    </a:p>
                  </a:txBody>
                  <a:tcPr>
                    <a:solidFill>
                      <a:srgbClr val="92D050"/>
                    </a:solidFill>
                  </a:tcPr>
                </a:tc>
                <a:extLst>
                  <a:ext uri="{0D108BD9-81ED-4DB2-BD59-A6C34878D82A}">
                    <a16:rowId xmlns:a16="http://schemas.microsoft.com/office/drawing/2014/main" val="3660651746"/>
                  </a:ext>
                </a:extLst>
              </a:tr>
              <a:tr h="667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1000003</a:t>
                      </a:r>
                      <a:endParaRPr lang="en-IN" dirty="0"/>
                    </a:p>
                    <a:p>
                      <a:endParaRPr lang="en-IN" dirty="0"/>
                    </a:p>
                  </a:txBody>
                  <a:tcPr>
                    <a:solidFill>
                      <a:srgbClr val="92D050"/>
                    </a:solidFill>
                  </a:tcPr>
                </a:tc>
                <a:tc>
                  <a:txBody>
                    <a:bodyPr/>
                    <a:lstStyle/>
                    <a:p>
                      <a:r>
                        <a:rPr lang="en-US" dirty="0"/>
                        <a:t>3</a:t>
                      </a:r>
                      <a:endParaRPr lang="en-IN" dirty="0"/>
                    </a:p>
                  </a:txBody>
                  <a:tcPr>
                    <a:solidFill>
                      <a:srgbClr val="92D050"/>
                    </a:solidFill>
                  </a:tcPr>
                </a:tc>
                <a:extLst>
                  <a:ext uri="{0D108BD9-81ED-4DB2-BD59-A6C34878D82A}">
                    <a16:rowId xmlns:a16="http://schemas.microsoft.com/office/drawing/2014/main" val="2160346217"/>
                  </a:ext>
                </a:extLst>
              </a:tr>
            </a:tbl>
          </a:graphicData>
        </a:graphic>
      </p:graphicFrame>
      <p:graphicFrame>
        <p:nvGraphicFramePr>
          <p:cNvPr id="8" name="Table 7">
            <a:extLst>
              <a:ext uri="{FF2B5EF4-FFF2-40B4-BE49-F238E27FC236}">
                <a16:creationId xmlns:a16="http://schemas.microsoft.com/office/drawing/2014/main" id="{5417BA06-B861-47D5-B558-B82BAEE18D61}"/>
              </a:ext>
            </a:extLst>
          </p:cNvPr>
          <p:cNvGraphicFramePr>
            <a:graphicFrameLocks noGrp="1"/>
          </p:cNvGraphicFramePr>
          <p:nvPr>
            <p:extLst>
              <p:ext uri="{D42A27DB-BD31-4B8C-83A1-F6EECF244321}">
                <p14:modId xmlns:p14="http://schemas.microsoft.com/office/powerpoint/2010/main" val="1371404765"/>
              </p:ext>
            </p:extLst>
          </p:nvPr>
        </p:nvGraphicFramePr>
        <p:xfrm>
          <a:off x="5825646" y="4329953"/>
          <a:ext cx="4007222" cy="2292830"/>
        </p:xfrm>
        <a:graphic>
          <a:graphicData uri="http://schemas.openxmlformats.org/drawingml/2006/table">
            <a:tbl>
              <a:tblPr firstRow="1" bandRow="1">
                <a:tableStyleId>{5C22544A-7EE6-4342-B048-85BDC9FD1C3A}</a:tableStyleId>
              </a:tblPr>
              <a:tblGrid>
                <a:gridCol w="2053493">
                  <a:extLst>
                    <a:ext uri="{9D8B030D-6E8A-4147-A177-3AD203B41FA5}">
                      <a16:colId xmlns:a16="http://schemas.microsoft.com/office/drawing/2014/main" val="3693018389"/>
                    </a:ext>
                  </a:extLst>
                </a:gridCol>
                <a:gridCol w="1953729">
                  <a:extLst>
                    <a:ext uri="{9D8B030D-6E8A-4147-A177-3AD203B41FA5}">
                      <a16:colId xmlns:a16="http://schemas.microsoft.com/office/drawing/2014/main" val="1321042292"/>
                    </a:ext>
                  </a:extLst>
                </a:gridCol>
              </a:tblGrid>
              <a:tr h="372590">
                <a:tc>
                  <a:txBody>
                    <a:bodyPr/>
                    <a:lstStyle/>
                    <a:p>
                      <a:r>
                        <a:rPr lang="en-US" dirty="0">
                          <a:solidFill>
                            <a:schemeClr val="bg1"/>
                          </a:solidFill>
                        </a:rPr>
                        <a:t>Product</a:t>
                      </a:r>
                      <a:endParaRPr lang="en-IN" dirty="0">
                        <a:solidFill>
                          <a:schemeClr val="bg1"/>
                        </a:solidFill>
                      </a:endParaRPr>
                    </a:p>
                  </a:txBody>
                  <a:tcPr>
                    <a:solidFill>
                      <a:srgbClr val="00B0F0"/>
                    </a:solidFill>
                  </a:tcPr>
                </a:tc>
                <a:tc>
                  <a:txBody>
                    <a:bodyPr/>
                    <a:lstStyle/>
                    <a:p>
                      <a:r>
                        <a:rPr lang="en-US" dirty="0" err="1">
                          <a:solidFill>
                            <a:schemeClr val="bg1"/>
                          </a:solidFill>
                        </a:rPr>
                        <a:t>Product_int</a:t>
                      </a:r>
                      <a:endParaRPr lang="en-IN" dirty="0">
                        <a:solidFill>
                          <a:schemeClr val="bg1"/>
                        </a:solidFill>
                      </a:endParaRPr>
                    </a:p>
                  </a:txBody>
                  <a:tcPr>
                    <a:solidFill>
                      <a:srgbClr val="00B0F0"/>
                    </a:solidFill>
                  </a:tcPr>
                </a:tc>
                <a:extLst>
                  <a:ext uri="{0D108BD9-81ED-4DB2-BD59-A6C34878D82A}">
                    <a16:rowId xmlns:a16="http://schemas.microsoft.com/office/drawing/2014/main" val="1343366556"/>
                  </a:ext>
                </a:extLst>
              </a:tr>
              <a:tr h="543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P0006904</a:t>
                      </a:r>
                      <a:endParaRPr lang="en-IN" dirty="0"/>
                    </a:p>
                    <a:p>
                      <a:endParaRPr lang="en-IN" dirty="0"/>
                    </a:p>
                  </a:txBody>
                  <a:tcPr>
                    <a:solidFill>
                      <a:srgbClr val="00B0F0"/>
                    </a:solidFill>
                  </a:tcPr>
                </a:tc>
                <a:tc>
                  <a:txBody>
                    <a:bodyPr/>
                    <a:lstStyle/>
                    <a:p>
                      <a:r>
                        <a:rPr lang="en-US" dirty="0"/>
                        <a:t>1</a:t>
                      </a:r>
                      <a:endParaRPr lang="en-IN" dirty="0"/>
                    </a:p>
                  </a:txBody>
                  <a:tcPr>
                    <a:solidFill>
                      <a:srgbClr val="00B0F0"/>
                    </a:solidFill>
                  </a:tcPr>
                </a:tc>
                <a:extLst>
                  <a:ext uri="{0D108BD9-81ED-4DB2-BD59-A6C34878D82A}">
                    <a16:rowId xmlns:a16="http://schemas.microsoft.com/office/drawing/2014/main" val="2208622797"/>
                  </a:ext>
                </a:extLst>
              </a:tr>
              <a:tr h="543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P0024894</a:t>
                      </a:r>
                      <a:endParaRPr lang="en-IN" dirty="0"/>
                    </a:p>
                    <a:p>
                      <a:endParaRPr lang="en-IN" dirty="0"/>
                    </a:p>
                  </a:txBody>
                  <a:tcPr>
                    <a:solidFill>
                      <a:srgbClr val="00B0F0"/>
                    </a:solidFill>
                  </a:tcPr>
                </a:tc>
                <a:tc>
                  <a:txBody>
                    <a:bodyPr/>
                    <a:lstStyle/>
                    <a:p>
                      <a:r>
                        <a:rPr lang="en-US" dirty="0"/>
                        <a:t>2</a:t>
                      </a:r>
                      <a:endParaRPr lang="en-IN" dirty="0"/>
                    </a:p>
                  </a:txBody>
                  <a:tcPr>
                    <a:solidFill>
                      <a:srgbClr val="00B0F0"/>
                    </a:solidFill>
                  </a:tcPr>
                </a:tc>
                <a:extLst>
                  <a:ext uri="{0D108BD9-81ED-4DB2-BD59-A6C34878D82A}">
                    <a16:rowId xmlns:a16="http://schemas.microsoft.com/office/drawing/2014/main" val="3660651746"/>
                  </a:ext>
                </a:extLst>
              </a:tr>
              <a:tr h="543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P0019354</a:t>
                      </a:r>
                    </a:p>
                    <a:p>
                      <a:endParaRPr lang="en-IN" dirty="0"/>
                    </a:p>
                  </a:txBody>
                  <a:tcPr>
                    <a:solidFill>
                      <a:srgbClr val="00B0F0"/>
                    </a:solidFill>
                  </a:tcPr>
                </a:tc>
                <a:tc>
                  <a:txBody>
                    <a:bodyPr/>
                    <a:lstStyle/>
                    <a:p>
                      <a:r>
                        <a:rPr lang="en-US" dirty="0"/>
                        <a:t>3</a:t>
                      </a:r>
                      <a:endParaRPr lang="en-IN" dirty="0"/>
                    </a:p>
                  </a:txBody>
                  <a:tcPr>
                    <a:solidFill>
                      <a:srgbClr val="00B0F0"/>
                    </a:solidFill>
                  </a:tcPr>
                </a:tc>
                <a:extLst>
                  <a:ext uri="{0D108BD9-81ED-4DB2-BD59-A6C34878D82A}">
                    <a16:rowId xmlns:a16="http://schemas.microsoft.com/office/drawing/2014/main" val="2160346217"/>
                  </a:ext>
                </a:extLst>
              </a:tr>
            </a:tbl>
          </a:graphicData>
        </a:graphic>
      </p:graphicFrame>
      <p:sp>
        <p:nvSpPr>
          <p:cNvPr id="13" name="Arrow: Down 12">
            <a:extLst>
              <a:ext uri="{FF2B5EF4-FFF2-40B4-BE49-F238E27FC236}">
                <a16:creationId xmlns:a16="http://schemas.microsoft.com/office/drawing/2014/main" id="{C6911CD8-2D8D-4E72-AA74-E2DB0C84E69C}"/>
              </a:ext>
            </a:extLst>
          </p:cNvPr>
          <p:cNvSpPr/>
          <p:nvPr/>
        </p:nvSpPr>
        <p:spPr>
          <a:xfrm>
            <a:off x="8122024" y="3922726"/>
            <a:ext cx="457200" cy="407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2EA921FC-7D4B-41AD-9045-0426E3EB8221}"/>
              </a:ext>
            </a:extLst>
          </p:cNvPr>
          <p:cNvSpPr/>
          <p:nvPr/>
        </p:nvSpPr>
        <p:spPr>
          <a:xfrm>
            <a:off x="5825646" y="2411904"/>
            <a:ext cx="611012" cy="4388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EB35CDCC-588B-4A08-95B2-269665153D2E}"/>
              </a:ext>
            </a:extLst>
          </p:cNvPr>
          <p:cNvSpPr txBox="1"/>
          <p:nvPr/>
        </p:nvSpPr>
        <p:spPr>
          <a:xfrm>
            <a:off x="884002" y="4493729"/>
            <a:ext cx="4216916" cy="1200329"/>
          </a:xfrm>
          <a:prstGeom prst="rect">
            <a:avLst/>
          </a:prstGeom>
          <a:noFill/>
        </p:spPr>
        <p:txBody>
          <a:bodyPr wrap="square" rtlCol="0">
            <a:spAutoFit/>
          </a:bodyPr>
          <a:lstStyle/>
          <a:p>
            <a:r>
              <a:rPr lang="en-US" b="1" dirty="0">
                <a:solidFill>
                  <a:schemeClr val="bg1"/>
                </a:solidFill>
              </a:rPr>
              <a:t>For ALS to work, product and user has to be integer. If product or user id is not integer converted them using monotonic function</a:t>
            </a:r>
            <a:endParaRPr lang="en-IN" b="1" dirty="0">
              <a:solidFill>
                <a:schemeClr val="bg1"/>
              </a:solidFill>
            </a:endParaRPr>
          </a:p>
        </p:txBody>
      </p:sp>
    </p:spTree>
    <p:extLst>
      <p:ext uri="{BB962C8B-B14F-4D97-AF65-F5344CB8AC3E}">
        <p14:creationId xmlns:p14="http://schemas.microsoft.com/office/powerpoint/2010/main" val="1607721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0"/>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0C042C7-8A12-448A-9A7B-FE117AD4932F}"/>
              </a:ext>
            </a:extLst>
          </p:cNvPr>
          <p:cNvPicPr>
            <a:picLocks noChangeAspect="1"/>
          </p:cNvPicPr>
          <p:nvPr/>
        </p:nvPicPr>
        <p:blipFill>
          <a:blip r:embed="rId2"/>
          <a:stretch>
            <a:fillRect/>
          </a:stretch>
        </p:blipFill>
        <p:spPr>
          <a:xfrm>
            <a:off x="603263" y="1901305"/>
            <a:ext cx="1950889" cy="1851820"/>
          </a:xfrm>
          <a:prstGeom prst="rect">
            <a:avLst/>
          </a:prstGeom>
        </p:spPr>
      </p:pic>
      <p:pic>
        <p:nvPicPr>
          <p:cNvPr id="6" name="Picture 5">
            <a:extLst>
              <a:ext uri="{FF2B5EF4-FFF2-40B4-BE49-F238E27FC236}">
                <a16:creationId xmlns:a16="http://schemas.microsoft.com/office/drawing/2014/main" id="{72E9A3CB-3008-4B45-8CA5-27A7F2F486EE}"/>
              </a:ext>
            </a:extLst>
          </p:cNvPr>
          <p:cNvPicPr>
            <a:picLocks noChangeAspect="1"/>
          </p:cNvPicPr>
          <p:nvPr/>
        </p:nvPicPr>
        <p:blipFill>
          <a:blip r:embed="rId3"/>
          <a:stretch>
            <a:fillRect/>
          </a:stretch>
        </p:blipFill>
        <p:spPr>
          <a:xfrm>
            <a:off x="3362593" y="1931787"/>
            <a:ext cx="1684166" cy="1821338"/>
          </a:xfrm>
          <a:prstGeom prst="rect">
            <a:avLst/>
          </a:prstGeom>
        </p:spPr>
      </p:pic>
      <p:pic>
        <p:nvPicPr>
          <p:cNvPr id="8" name="Picture 7">
            <a:extLst>
              <a:ext uri="{FF2B5EF4-FFF2-40B4-BE49-F238E27FC236}">
                <a16:creationId xmlns:a16="http://schemas.microsoft.com/office/drawing/2014/main" id="{4FEA5A89-AFB9-4353-B0E0-DA29FE67869C}"/>
              </a:ext>
            </a:extLst>
          </p:cNvPr>
          <p:cNvPicPr>
            <a:picLocks noChangeAspect="1"/>
          </p:cNvPicPr>
          <p:nvPr/>
        </p:nvPicPr>
        <p:blipFill>
          <a:blip r:embed="rId4"/>
          <a:stretch>
            <a:fillRect/>
          </a:stretch>
        </p:blipFill>
        <p:spPr>
          <a:xfrm>
            <a:off x="603263" y="4346740"/>
            <a:ext cx="3551228" cy="830652"/>
          </a:xfrm>
          <a:prstGeom prst="rect">
            <a:avLst/>
          </a:prstGeom>
        </p:spPr>
      </p:pic>
      <p:sp>
        <p:nvSpPr>
          <p:cNvPr id="9" name="TextBox 8">
            <a:extLst>
              <a:ext uri="{FF2B5EF4-FFF2-40B4-BE49-F238E27FC236}">
                <a16:creationId xmlns:a16="http://schemas.microsoft.com/office/drawing/2014/main" id="{9E29DCC8-7DB9-472D-850D-69492CFC01AA}"/>
              </a:ext>
            </a:extLst>
          </p:cNvPr>
          <p:cNvSpPr txBox="1"/>
          <p:nvPr/>
        </p:nvSpPr>
        <p:spPr>
          <a:xfrm>
            <a:off x="3022993" y="392235"/>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EXPLORATORY DATA ANALYSIS</a:t>
            </a:r>
            <a:endParaRPr lang="en-IN" sz="2800" dirty="0"/>
          </a:p>
        </p:txBody>
      </p:sp>
      <p:pic>
        <p:nvPicPr>
          <p:cNvPr id="11" name="Picture 10">
            <a:extLst>
              <a:ext uri="{FF2B5EF4-FFF2-40B4-BE49-F238E27FC236}">
                <a16:creationId xmlns:a16="http://schemas.microsoft.com/office/drawing/2014/main" id="{B891EB03-D0F4-4F19-8820-275067CC1CDA}"/>
              </a:ext>
            </a:extLst>
          </p:cNvPr>
          <p:cNvPicPr>
            <a:picLocks noChangeAspect="1"/>
          </p:cNvPicPr>
          <p:nvPr/>
        </p:nvPicPr>
        <p:blipFill>
          <a:blip r:embed="rId5"/>
          <a:stretch>
            <a:fillRect/>
          </a:stretch>
        </p:blipFill>
        <p:spPr>
          <a:xfrm>
            <a:off x="5408937" y="2299448"/>
            <a:ext cx="5752122" cy="3470930"/>
          </a:xfrm>
          <a:prstGeom prst="rect">
            <a:avLst/>
          </a:prstGeom>
        </p:spPr>
      </p:pic>
    </p:spTree>
    <p:extLst>
      <p:ext uri="{BB962C8B-B14F-4D97-AF65-F5344CB8AC3E}">
        <p14:creationId xmlns:p14="http://schemas.microsoft.com/office/powerpoint/2010/main" val="319513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79513"/>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b="1" dirty="0">
              <a:solidFill>
                <a:schemeClr val="tx1">
                  <a:lumMod val="85000"/>
                </a:schemeClr>
              </a:solidFill>
            </a:endParaRPr>
          </a:p>
        </p:txBody>
      </p:sp>
      <p:sp>
        <p:nvSpPr>
          <p:cNvPr id="6" name="TextBox 5">
            <a:extLst>
              <a:ext uri="{FF2B5EF4-FFF2-40B4-BE49-F238E27FC236}">
                <a16:creationId xmlns:a16="http://schemas.microsoft.com/office/drawing/2014/main" id="{892D2B72-09F3-4766-A211-01B7FE233F04}"/>
              </a:ext>
            </a:extLst>
          </p:cNvPr>
          <p:cNvSpPr txBox="1"/>
          <p:nvPr/>
        </p:nvSpPr>
        <p:spPr>
          <a:xfrm>
            <a:off x="4403558" y="312722"/>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TRAINING THE MODEL</a:t>
            </a:r>
            <a:endParaRPr lang="en-IN" sz="2800" dirty="0"/>
          </a:p>
        </p:txBody>
      </p:sp>
      <p:sp>
        <p:nvSpPr>
          <p:cNvPr id="9" name="Rectangle 8">
            <a:extLst>
              <a:ext uri="{FF2B5EF4-FFF2-40B4-BE49-F238E27FC236}">
                <a16:creationId xmlns:a16="http://schemas.microsoft.com/office/drawing/2014/main" id="{EB9BF51F-B99E-40DF-ADB3-DBC3674A918A}"/>
              </a:ext>
            </a:extLst>
          </p:cNvPr>
          <p:cNvSpPr/>
          <p:nvPr/>
        </p:nvSpPr>
        <p:spPr>
          <a:xfrm>
            <a:off x="3282462" y="1419726"/>
            <a:ext cx="8692969" cy="52077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0983017E-A5A8-4288-A567-129D368A98FA}"/>
              </a:ext>
            </a:extLst>
          </p:cNvPr>
          <p:cNvSpPr txBox="1"/>
          <p:nvPr/>
        </p:nvSpPr>
        <p:spPr>
          <a:xfrm>
            <a:off x="3462215" y="1422572"/>
            <a:ext cx="7934934" cy="4524315"/>
          </a:xfrm>
          <a:prstGeom prst="rect">
            <a:avLst/>
          </a:prstGeom>
          <a:noFill/>
        </p:spPr>
        <p:txBody>
          <a:bodyPr wrap="square" rtlCol="0">
            <a:spAutoFit/>
          </a:bodyPr>
          <a:lstStyle/>
          <a:p>
            <a:endParaRPr lang="en-US" b="1" dirty="0">
              <a:solidFill>
                <a:schemeClr val="bg1"/>
              </a:solidFill>
            </a:endParaRPr>
          </a:p>
          <a:p>
            <a:endParaRPr lang="en-US" b="1" dirty="0">
              <a:solidFill>
                <a:schemeClr val="bg1"/>
              </a:solidFill>
            </a:endParaRPr>
          </a:p>
          <a:p>
            <a:pPr algn="l"/>
            <a:r>
              <a:rPr lang="en-US" b="0" i="0" dirty="0">
                <a:solidFill>
                  <a:srgbClr val="212121"/>
                </a:solidFill>
                <a:effectLst/>
                <a:latin typeface="Roboto" panose="02000000000000000000" pitchFamily="2" charset="0"/>
              </a:rPr>
              <a:t>Training the model means ML algorithm finds patterns in the training data and use this knowledge to map the input data attributes/features to the target </a:t>
            </a:r>
            <a:r>
              <a:rPr lang="en-US" b="0" i="0" dirty="0" err="1">
                <a:solidFill>
                  <a:srgbClr val="212121"/>
                </a:solidFill>
                <a:effectLst/>
                <a:latin typeface="Roboto" panose="02000000000000000000" pitchFamily="2" charset="0"/>
              </a:rPr>
              <a:t>i.e</a:t>
            </a:r>
            <a:r>
              <a:rPr lang="en-US" b="0" i="0" dirty="0">
                <a:solidFill>
                  <a:srgbClr val="212121"/>
                </a:solidFill>
                <a:effectLst/>
                <a:latin typeface="Roboto" panose="02000000000000000000" pitchFamily="2" charset="0"/>
              </a:rPr>
              <a:t> the answer that it wants to predict. After training, output of the model captures these patterns.</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Once model is trained, it has to be evaluated in terms of how well it has managed to predict the correct result. In this case, we will check the RMSE (root mean squared error) score. First the difference between the actual value and predicted value is calculated. Then, it is squared and the then the mean of the square root is found. Best model is the one with lowest RMSE score and which does not have performance issue with minimum set of parameters so that it does not overfit or underfit.</a:t>
            </a:r>
          </a:p>
          <a:p>
            <a:endParaRPr lang="en-US" dirty="0">
              <a:solidFill>
                <a:schemeClr val="bg1"/>
              </a:solidFill>
            </a:endParaRPr>
          </a:p>
          <a:p>
            <a:endParaRPr lang="en-IN" dirty="0">
              <a:solidFill>
                <a:schemeClr val="accent2">
                  <a:lumMod val="75000"/>
                </a:schemeClr>
              </a:solidFill>
            </a:endParaRPr>
          </a:p>
        </p:txBody>
      </p:sp>
      <p:pic>
        <p:nvPicPr>
          <p:cNvPr id="5" name="Picture 4">
            <a:extLst>
              <a:ext uri="{FF2B5EF4-FFF2-40B4-BE49-F238E27FC236}">
                <a16:creationId xmlns:a16="http://schemas.microsoft.com/office/drawing/2014/main" id="{71A24F95-4206-44F3-9EF6-7725B1C6FB0F}"/>
              </a:ext>
            </a:extLst>
          </p:cNvPr>
          <p:cNvPicPr>
            <a:picLocks noChangeAspect="1"/>
          </p:cNvPicPr>
          <p:nvPr/>
        </p:nvPicPr>
        <p:blipFill>
          <a:blip r:embed="rId2"/>
          <a:stretch>
            <a:fillRect/>
          </a:stretch>
        </p:blipFill>
        <p:spPr>
          <a:xfrm>
            <a:off x="144103" y="1928034"/>
            <a:ext cx="2992690" cy="3870981"/>
          </a:xfrm>
          <a:prstGeom prst="rect">
            <a:avLst/>
          </a:prstGeom>
        </p:spPr>
      </p:pic>
    </p:spTree>
    <p:extLst>
      <p:ext uri="{BB962C8B-B14F-4D97-AF65-F5344CB8AC3E}">
        <p14:creationId xmlns:p14="http://schemas.microsoft.com/office/powerpoint/2010/main" val="1414542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79513"/>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b="1" dirty="0">
              <a:solidFill>
                <a:schemeClr val="tx1">
                  <a:lumMod val="85000"/>
                </a:schemeClr>
              </a:solidFill>
            </a:endParaRPr>
          </a:p>
        </p:txBody>
      </p:sp>
      <p:sp>
        <p:nvSpPr>
          <p:cNvPr id="6" name="TextBox 5">
            <a:extLst>
              <a:ext uri="{FF2B5EF4-FFF2-40B4-BE49-F238E27FC236}">
                <a16:creationId xmlns:a16="http://schemas.microsoft.com/office/drawing/2014/main" id="{892D2B72-09F3-4766-A211-01B7FE233F04}"/>
              </a:ext>
            </a:extLst>
          </p:cNvPr>
          <p:cNvSpPr txBox="1"/>
          <p:nvPr/>
        </p:nvSpPr>
        <p:spPr>
          <a:xfrm>
            <a:off x="4403558" y="312722"/>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EVALUATING THE MODEL</a:t>
            </a:r>
            <a:endParaRPr lang="en-IN" sz="2800" dirty="0"/>
          </a:p>
        </p:txBody>
      </p:sp>
      <p:sp>
        <p:nvSpPr>
          <p:cNvPr id="3" name="TextBox 2">
            <a:extLst>
              <a:ext uri="{FF2B5EF4-FFF2-40B4-BE49-F238E27FC236}">
                <a16:creationId xmlns:a16="http://schemas.microsoft.com/office/drawing/2014/main" id="{0983017E-A5A8-4288-A567-129D368A98FA}"/>
              </a:ext>
            </a:extLst>
          </p:cNvPr>
          <p:cNvSpPr txBox="1"/>
          <p:nvPr/>
        </p:nvSpPr>
        <p:spPr>
          <a:xfrm>
            <a:off x="5635395" y="2325096"/>
            <a:ext cx="5800774" cy="3693319"/>
          </a:xfrm>
          <a:prstGeom prst="rect">
            <a:avLst/>
          </a:prstGeom>
          <a:noFill/>
        </p:spPr>
        <p:txBody>
          <a:bodyPr wrap="square" rtlCol="0">
            <a:spAutoFit/>
          </a:bodyPr>
          <a:lstStyle/>
          <a:p>
            <a:r>
              <a:rPr lang="en-US" b="1" dirty="0">
                <a:solidFill>
                  <a:schemeClr val="bg1"/>
                </a:solidFill>
              </a:rPr>
              <a:t>ALS model will be evaluated based on the RMSE score. Model with the lowest RMSE and with good performance will be preferred.</a:t>
            </a:r>
          </a:p>
          <a:p>
            <a:endParaRPr lang="en-US" b="1" dirty="0">
              <a:solidFill>
                <a:schemeClr val="bg1"/>
              </a:solidFill>
            </a:endParaRPr>
          </a:p>
          <a:p>
            <a:r>
              <a:rPr lang="en-US" b="1" dirty="0">
                <a:solidFill>
                  <a:schemeClr val="bg1"/>
                </a:solidFill>
              </a:rPr>
              <a:t>Generally, if we increase number of iterations, more time it takes to predict. </a:t>
            </a: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IN" dirty="0">
              <a:solidFill>
                <a:schemeClr val="accent2">
                  <a:lumMod val="75000"/>
                </a:schemeClr>
              </a:solidFill>
            </a:endParaRPr>
          </a:p>
        </p:txBody>
      </p:sp>
      <p:pic>
        <p:nvPicPr>
          <p:cNvPr id="5" name="Picture 4">
            <a:extLst>
              <a:ext uri="{FF2B5EF4-FFF2-40B4-BE49-F238E27FC236}">
                <a16:creationId xmlns:a16="http://schemas.microsoft.com/office/drawing/2014/main" id="{FF07EA7F-91B6-43B9-9E40-23233D53A3DB}"/>
              </a:ext>
            </a:extLst>
          </p:cNvPr>
          <p:cNvPicPr>
            <a:picLocks noChangeAspect="1"/>
          </p:cNvPicPr>
          <p:nvPr/>
        </p:nvPicPr>
        <p:blipFill>
          <a:blip r:embed="rId3"/>
          <a:stretch>
            <a:fillRect/>
          </a:stretch>
        </p:blipFill>
        <p:spPr>
          <a:xfrm>
            <a:off x="316655" y="2457450"/>
            <a:ext cx="5172062" cy="3169627"/>
          </a:xfrm>
          <a:prstGeom prst="rect">
            <a:avLst/>
          </a:prstGeom>
        </p:spPr>
      </p:pic>
    </p:spTree>
    <p:extLst>
      <p:ext uri="{BB962C8B-B14F-4D97-AF65-F5344CB8AC3E}">
        <p14:creationId xmlns:p14="http://schemas.microsoft.com/office/powerpoint/2010/main" val="369392666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79513"/>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b="1" dirty="0">
              <a:solidFill>
                <a:schemeClr val="tx1">
                  <a:lumMod val="85000"/>
                </a:schemeClr>
              </a:solidFill>
            </a:endParaRPr>
          </a:p>
        </p:txBody>
      </p:sp>
      <p:sp>
        <p:nvSpPr>
          <p:cNvPr id="6" name="TextBox 5">
            <a:extLst>
              <a:ext uri="{FF2B5EF4-FFF2-40B4-BE49-F238E27FC236}">
                <a16:creationId xmlns:a16="http://schemas.microsoft.com/office/drawing/2014/main" id="{892D2B72-09F3-4766-A211-01B7FE233F04}"/>
              </a:ext>
            </a:extLst>
          </p:cNvPr>
          <p:cNvSpPr txBox="1"/>
          <p:nvPr/>
        </p:nvSpPr>
        <p:spPr>
          <a:xfrm>
            <a:off x="4403558" y="312722"/>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HYPERPARAMETER TUNING</a:t>
            </a:r>
            <a:endParaRPr lang="en-IN" sz="2800" dirty="0"/>
          </a:p>
        </p:txBody>
      </p:sp>
      <p:sp>
        <p:nvSpPr>
          <p:cNvPr id="9" name="Rectangle 8">
            <a:extLst>
              <a:ext uri="{FF2B5EF4-FFF2-40B4-BE49-F238E27FC236}">
                <a16:creationId xmlns:a16="http://schemas.microsoft.com/office/drawing/2014/main" id="{EB9BF51F-B99E-40DF-ADB3-DBC3674A918A}"/>
              </a:ext>
            </a:extLst>
          </p:cNvPr>
          <p:cNvSpPr/>
          <p:nvPr/>
        </p:nvSpPr>
        <p:spPr>
          <a:xfrm>
            <a:off x="5815262" y="1419726"/>
            <a:ext cx="6160169" cy="52377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0983017E-A5A8-4288-A567-129D368A98FA}"/>
              </a:ext>
            </a:extLst>
          </p:cNvPr>
          <p:cNvSpPr txBox="1"/>
          <p:nvPr/>
        </p:nvSpPr>
        <p:spPr>
          <a:xfrm>
            <a:off x="6174657" y="1863989"/>
            <a:ext cx="5313958" cy="4524315"/>
          </a:xfrm>
          <a:prstGeom prst="rect">
            <a:avLst/>
          </a:prstGeom>
          <a:noFill/>
        </p:spPr>
        <p:txBody>
          <a:bodyPr wrap="square" rtlCol="0">
            <a:spAutoFit/>
          </a:bodyPr>
          <a:lstStyle/>
          <a:p>
            <a:endParaRPr lang="en-US" b="1" dirty="0">
              <a:solidFill>
                <a:schemeClr val="bg1"/>
              </a:solidFill>
            </a:endParaRPr>
          </a:p>
          <a:p>
            <a:r>
              <a:rPr lang="en-US" dirty="0">
                <a:solidFill>
                  <a:schemeClr val="bg1"/>
                </a:solidFill>
              </a:rPr>
              <a:t>Tune the hyperparameters of ALS so that the optimal parameters are used for prediction.</a:t>
            </a:r>
          </a:p>
          <a:p>
            <a:endParaRPr lang="en-US" dirty="0">
              <a:solidFill>
                <a:schemeClr val="bg1"/>
              </a:solidFill>
            </a:endParaRPr>
          </a:p>
          <a:p>
            <a:r>
              <a:rPr lang="en-US" dirty="0">
                <a:solidFill>
                  <a:schemeClr val="bg1"/>
                </a:solidFill>
              </a:rPr>
              <a:t>Hyperparameter of ALS are:</a:t>
            </a:r>
          </a:p>
          <a:p>
            <a:endParaRPr lang="en-US" dirty="0">
              <a:solidFill>
                <a:schemeClr val="bg1"/>
              </a:solidFill>
            </a:endParaRPr>
          </a:p>
          <a:p>
            <a:pPr marL="400050" indent="-400050">
              <a:buAutoNum type="romanLcParenR"/>
            </a:pPr>
            <a:r>
              <a:rPr lang="en-US" dirty="0">
                <a:solidFill>
                  <a:schemeClr val="bg1"/>
                </a:solidFill>
              </a:rPr>
              <a:t>rank – Number of latent features</a:t>
            </a:r>
          </a:p>
          <a:p>
            <a:pPr marL="400050" indent="-400050">
              <a:buAutoNum type="romanLcParenR"/>
            </a:pPr>
            <a:r>
              <a:rPr lang="en-US" dirty="0" err="1">
                <a:solidFill>
                  <a:schemeClr val="bg1"/>
                </a:solidFill>
              </a:rPr>
              <a:t>maxIter</a:t>
            </a:r>
            <a:r>
              <a:rPr lang="en-US" dirty="0">
                <a:solidFill>
                  <a:schemeClr val="bg1"/>
                </a:solidFill>
              </a:rPr>
              <a:t> – Number of iterations</a:t>
            </a:r>
          </a:p>
          <a:p>
            <a:pPr marL="400050" indent="-400050">
              <a:buAutoNum type="romanLcParenR"/>
            </a:pPr>
            <a:r>
              <a:rPr lang="en-US" dirty="0" err="1">
                <a:solidFill>
                  <a:schemeClr val="bg1"/>
                </a:solidFill>
              </a:rPr>
              <a:t>regParam</a:t>
            </a:r>
            <a:r>
              <a:rPr lang="en-US" dirty="0">
                <a:solidFill>
                  <a:schemeClr val="bg1"/>
                </a:solidFill>
              </a:rPr>
              <a:t> - to control the fitting parameters</a:t>
            </a:r>
          </a:p>
          <a:p>
            <a:pPr marL="400050" indent="-400050">
              <a:buAutoNum type="romanLcParenR"/>
            </a:pPr>
            <a:r>
              <a:rPr lang="en-US" dirty="0" err="1">
                <a:solidFill>
                  <a:schemeClr val="bg1"/>
                </a:solidFill>
              </a:rPr>
              <a:t>userCol</a:t>
            </a:r>
            <a:r>
              <a:rPr lang="en-US" dirty="0">
                <a:solidFill>
                  <a:schemeClr val="bg1"/>
                </a:solidFill>
              </a:rPr>
              <a:t> – Column containing user ids</a:t>
            </a:r>
          </a:p>
          <a:p>
            <a:pPr marL="400050" indent="-400050">
              <a:buAutoNum type="romanLcParenR"/>
            </a:pPr>
            <a:r>
              <a:rPr lang="en-US" dirty="0" err="1">
                <a:solidFill>
                  <a:schemeClr val="bg1"/>
                </a:solidFill>
              </a:rPr>
              <a:t>itemCol</a:t>
            </a:r>
            <a:r>
              <a:rPr lang="en-US" dirty="0">
                <a:solidFill>
                  <a:schemeClr val="bg1"/>
                </a:solidFill>
              </a:rPr>
              <a:t>  - Column containing product ids</a:t>
            </a:r>
          </a:p>
          <a:p>
            <a:pPr marL="400050" indent="-400050">
              <a:buAutoNum type="romanLcParenR"/>
            </a:pPr>
            <a:r>
              <a:rPr lang="en-US" dirty="0" err="1">
                <a:solidFill>
                  <a:schemeClr val="bg1"/>
                </a:solidFill>
              </a:rPr>
              <a:t>ratingCol</a:t>
            </a:r>
            <a:r>
              <a:rPr lang="en-US" dirty="0">
                <a:solidFill>
                  <a:schemeClr val="bg1"/>
                </a:solidFill>
              </a:rPr>
              <a:t> – Column containing rating</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IN" dirty="0">
              <a:solidFill>
                <a:schemeClr val="accent2">
                  <a:lumMod val="75000"/>
                </a:schemeClr>
              </a:solidFill>
            </a:endParaRPr>
          </a:p>
        </p:txBody>
      </p:sp>
      <p:sp>
        <p:nvSpPr>
          <p:cNvPr id="5" name="TextBox 4">
            <a:extLst>
              <a:ext uri="{FF2B5EF4-FFF2-40B4-BE49-F238E27FC236}">
                <a16:creationId xmlns:a16="http://schemas.microsoft.com/office/drawing/2014/main" id="{0BBF1F4C-5F91-4E7A-B510-EAD6BAE158F3}"/>
              </a:ext>
            </a:extLst>
          </p:cNvPr>
          <p:cNvSpPr txBox="1"/>
          <p:nvPr/>
        </p:nvSpPr>
        <p:spPr>
          <a:xfrm>
            <a:off x="580769" y="3022937"/>
            <a:ext cx="5054795" cy="2031325"/>
          </a:xfrm>
          <a:prstGeom prst="rect">
            <a:avLst/>
          </a:prstGeom>
          <a:solidFill>
            <a:schemeClr val="accent6">
              <a:lumMod val="20000"/>
              <a:lumOff val="80000"/>
            </a:schemeClr>
          </a:solidFill>
        </p:spPr>
        <p:txBody>
          <a:bodyPr wrap="square" rtlCol="0">
            <a:spAutoFit/>
          </a:bodyPr>
          <a:lstStyle/>
          <a:p>
            <a:r>
              <a:rPr lang="en-IN" b="0" dirty="0" err="1">
                <a:solidFill>
                  <a:srgbClr val="000000"/>
                </a:solidFill>
                <a:effectLst/>
                <a:latin typeface="Courier New" panose="02070309020205020404" pitchFamily="49" charset="0"/>
              </a:rPr>
              <a:t>final_als</a:t>
            </a:r>
            <a:r>
              <a:rPr lang="en-IN" b="0" dirty="0">
                <a:solidFill>
                  <a:srgbClr val="000000"/>
                </a:solidFill>
                <a:effectLst/>
                <a:latin typeface="Courier New" panose="02070309020205020404" pitchFamily="49" charset="0"/>
              </a:rPr>
              <a:t> = ALS(</a:t>
            </a:r>
            <a:r>
              <a:rPr lang="en-IN" b="1" dirty="0" err="1">
                <a:solidFill>
                  <a:srgbClr val="FF0000"/>
                </a:solidFill>
                <a:latin typeface="Courier New" panose="02070309020205020404" pitchFamily="49" charset="0"/>
              </a:rPr>
              <a:t>maxIter</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20</a:t>
            </a:r>
            <a:r>
              <a:rPr lang="en-IN" b="0" dirty="0">
                <a:solidFill>
                  <a:srgbClr val="000000"/>
                </a:solidFill>
                <a:effectLst/>
                <a:latin typeface="Courier New" panose="02070309020205020404" pitchFamily="49" charset="0"/>
              </a:rPr>
              <a:t>,</a:t>
            </a:r>
          </a:p>
          <a:p>
            <a:r>
              <a:rPr lang="en-IN" dirty="0">
                <a:solidFill>
                  <a:srgbClr val="000000"/>
                </a:solidFill>
                <a:latin typeface="Courier New" panose="02070309020205020404" pitchFamily="49" charset="0"/>
              </a:rPr>
              <a:t>                </a:t>
            </a:r>
            <a:r>
              <a:rPr lang="en-IN" b="1" dirty="0" err="1">
                <a:solidFill>
                  <a:srgbClr val="FF0000"/>
                </a:solidFill>
                <a:latin typeface="Courier New" panose="02070309020205020404" pitchFamily="49" charset="0"/>
              </a:rPr>
              <a:t>regParam</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0.1</a:t>
            </a:r>
            <a:r>
              <a:rPr lang="en-IN" b="0" dirty="0">
                <a:solidFill>
                  <a:srgbClr val="000000"/>
                </a:solidFill>
                <a:effectLst/>
                <a:latin typeface="Courier New" panose="02070309020205020404" pitchFamily="49" charset="0"/>
              </a:rPr>
              <a:t>, </a:t>
            </a:r>
          </a:p>
          <a:p>
            <a:r>
              <a:rPr lang="en-IN" b="0" dirty="0">
                <a:solidFill>
                  <a:srgbClr val="000000"/>
                </a:solidFill>
                <a:effectLst/>
                <a:latin typeface="Courier New" panose="02070309020205020404" pitchFamily="49" charset="0"/>
              </a:rPr>
              <a:t>                </a:t>
            </a:r>
            <a:r>
              <a:rPr lang="en-IN" b="1" dirty="0">
                <a:solidFill>
                  <a:srgbClr val="FF0000"/>
                </a:solidFill>
                <a:effectLst/>
                <a:latin typeface="Courier New" panose="02070309020205020404" pitchFamily="49" charset="0"/>
              </a:rPr>
              <a:t>rank</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4</a:t>
            </a:r>
            <a:r>
              <a:rPr lang="en-IN" b="0" dirty="0">
                <a:solidFill>
                  <a:srgbClr val="000000"/>
                </a:solidFill>
                <a:effectLst/>
                <a:latin typeface="Courier New" panose="02070309020205020404" pitchFamily="49" charset="0"/>
              </a:rPr>
              <a:t>, </a:t>
            </a:r>
          </a:p>
          <a:p>
            <a:r>
              <a:rPr lang="en-IN" b="1" dirty="0">
                <a:solidFill>
                  <a:srgbClr val="FF0000"/>
                </a:solidFill>
                <a:latin typeface="Courier New" panose="02070309020205020404" pitchFamily="49" charset="0"/>
              </a:rPr>
              <a:t>                </a:t>
            </a:r>
            <a:r>
              <a:rPr lang="en-IN" b="1" dirty="0" err="1">
                <a:solidFill>
                  <a:srgbClr val="FF0000"/>
                </a:solidFill>
                <a:latin typeface="Courier New" panose="02070309020205020404" pitchFamily="49" charset="0"/>
              </a:rPr>
              <a:t>userCol</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user_id</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endParaRPr lang="en-IN" dirty="0">
              <a:solidFill>
                <a:srgbClr val="000000"/>
              </a:solidFill>
              <a:latin typeface="Courier New" panose="02070309020205020404" pitchFamily="49" charset="0"/>
            </a:endParaRPr>
          </a:p>
          <a:p>
            <a:r>
              <a:rPr lang="en-IN" b="1" dirty="0">
                <a:solidFill>
                  <a:srgbClr val="FF0000"/>
                </a:solidFill>
                <a:latin typeface="Courier New" panose="02070309020205020404" pitchFamily="49" charset="0"/>
              </a:rPr>
              <a:t>          </a:t>
            </a:r>
            <a:r>
              <a:rPr lang="en-IN" b="1" dirty="0" err="1">
                <a:solidFill>
                  <a:srgbClr val="FF0000"/>
                </a:solidFill>
                <a:latin typeface="Courier New" panose="02070309020205020404" pitchFamily="49" charset="0"/>
              </a:rPr>
              <a:t>itemCol</a:t>
            </a:r>
            <a:r>
              <a:rPr lang="en-IN" b="0" dirty="0">
                <a:solidFill>
                  <a:srgbClr val="000000"/>
                </a:solidFill>
                <a:effectLst/>
                <a:latin typeface="Courier New" panose="02070309020205020404" pitchFamily="49" charset="0"/>
              </a:rPr>
              <a:t> = </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product_id</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p>
          <a:p>
            <a:r>
              <a:rPr lang="en-IN" b="1" dirty="0">
                <a:solidFill>
                  <a:srgbClr val="FF0000"/>
                </a:solidFill>
                <a:latin typeface="Courier New" panose="02070309020205020404" pitchFamily="49" charset="0"/>
              </a:rPr>
              <a:t>          </a:t>
            </a:r>
            <a:r>
              <a:rPr lang="en-IN" b="1" dirty="0" err="1">
                <a:solidFill>
                  <a:srgbClr val="FF0000"/>
                </a:solidFill>
                <a:latin typeface="Courier New" panose="02070309020205020404" pitchFamily="49" charset="0"/>
              </a:rPr>
              <a:t>ratingCol</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"rating"</a:t>
            </a:r>
            <a:r>
              <a:rPr lang="en-IN" b="0" dirty="0">
                <a:solidFill>
                  <a:srgbClr val="000000"/>
                </a:solidFill>
                <a:effectLst/>
                <a:latin typeface="Courier New" panose="02070309020205020404" pitchFamily="49" charset="0"/>
              </a:rPr>
              <a:t>)</a:t>
            </a:r>
          </a:p>
          <a:p>
            <a:endParaRPr lang="en-IN" dirty="0"/>
          </a:p>
        </p:txBody>
      </p:sp>
    </p:spTree>
    <p:extLst>
      <p:ext uri="{BB962C8B-B14F-4D97-AF65-F5344CB8AC3E}">
        <p14:creationId xmlns:p14="http://schemas.microsoft.com/office/powerpoint/2010/main" val="2235040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79513"/>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b="1" dirty="0">
              <a:solidFill>
                <a:schemeClr val="tx1">
                  <a:lumMod val="85000"/>
                </a:schemeClr>
              </a:solidFill>
            </a:endParaRPr>
          </a:p>
        </p:txBody>
      </p:sp>
      <p:sp>
        <p:nvSpPr>
          <p:cNvPr id="6" name="TextBox 5">
            <a:extLst>
              <a:ext uri="{FF2B5EF4-FFF2-40B4-BE49-F238E27FC236}">
                <a16:creationId xmlns:a16="http://schemas.microsoft.com/office/drawing/2014/main" id="{892D2B72-09F3-4766-A211-01B7FE233F04}"/>
              </a:ext>
            </a:extLst>
          </p:cNvPr>
          <p:cNvSpPr txBox="1"/>
          <p:nvPr/>
        </p:nvSpPr>
        <p:spPr>
          <a:xfrm>
            <a:off x="4403558" y="312722"/>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MATRIX FACTORIZATION</a:t>
            </a:r>
            <a:endParaRPr lang="en-IN" sz="2800" dirty="0"/>
          </a:p>
        </p:txBody>
      </p:sp>
      <p:sp>
        <p:nvSpPr>
          <p:cNvPr id="3" name="TextBox 2">
            <a:extLst>
              <a:ext uri="{FF2B5EF4-FFF2-40B4-BE49-F238E27FC236}">
                <a16:creationId xmlns:a16="http://schemas.microsoft.com/office/drawing/2014/main" id="{0983017E-A5A8-4288-A567-129D368A98FA}"/>
              </a:ext>
            </a:extLst>
          </p:cNvPr>
          <p:cNvSpPr txBox="1"/>
          <p:nvPr/>
        </p:nvSpPr>
        <p:spPr>
          <a:xfrm>
            <a:off x="6174657" y="1863989"/>
            <a:ext cx="5800774" cy="646331"/>
          </a:xfrm>
          <a:prstGeom prst="rect">
            <a:avLst/>
          </a:prstGeom>
          <a:noFill/>
        </p:spPr>
        <p:txBody>
          <a:bodyPr wrap="square" rtlCol="0">
            <a:spAutoFit/>
          </a:bodyPr>
          <a:lstStyle/>
          <a:p>
            <a:endParaRPr lang="en-US" dirty="0">
              <a:solidFill>
                <a:schemeClr val="bg1"/>
              </a:solidFill>
            </a:endParaRPr>
          </a:p>
          <a:p>
            <a:endParaRPr lang="en-IN" dirty="0">
              <a:solidFill>
                <a:schemeClr val="accent2">
                  <a:lumMod val="75000"/>
                </a:schemeClr>
              </a:solidFill>
            </a:endParaRPr>
          </a:p>
        </p:txBody>
      </p:sp>
      <p:pic>
        <p:nvPicPr>
          <p:cNvPr id="5" name="Picture 4">
            <a:extLst>
              <a:ext uri="{FF2B5EF4-FFF2-40B4-BE49-F238E27FC236}">
                <a16:creationId xmlns:a16="http://schemas.microsoft.com/office/drawing/2014/main" id="{2D5707EC-C266-4362-B735-BAE1BCAD914E}"/>
              </a:ext>
            </a:extLst>
          </p:cNvPr>
          <p:cNvPicPr>
            <a:picLocks noChangeAspect="1"/>
          </p:cNvPicPr>
          <p:nvPr/>
        </p:nvPicPr>
        <p:blipFill>
          <a:blip r:embed="rId2"/>
          <a:stretch>
            <a:fillRect/>
          </a:stretch>
        </p:blipFill>
        <p:spPr>
          <a:xfrm>
            <a:off x="395730" y="2601063"/>
            <a:ext cx="523905" cy="716004"/>
          </a:xfrm>
          <a:prstGeom prst="rect">
            <a:avLst/>
          </a:prstGeom>
        </p:spPr>
      </p:pic>
      <p:graphicFrame>
        <p:nvGraphicFramePr>
          <p:cNvPr id="8" name="Table 9">
            <a:extLst>
              <a:ext uri="{FF2B5EF4-FFF2-40B4-BE49-F238E27FC236}">
                <a16:creationId xmlns:a16="http://schemas.microsoft.com/office/drawing/2014/main" id="{52606455-C71F-4B6C-BA13-EA1473EDF494}"/>
              </a:ext>
            </a:extLst>
          </p:cNvPr>
          <p:cNvGraphicFramePr>
            <a:graphicFrameLocks noGrp="1"/>
          </p:cNvGraphicFramePr>
          <p:nvPr>
            <p:extLst>
              <p:ext uri="{D42A27DB-BD31-4B8C-83A1-F6EECF244321}">
                <p14:modId xmlns:p14="http://schemas.microsoft.com/office/powerpoint/2010/main" val="166927719"/>
              </p:ext>
            </p:extLst>
          </p:nvPr>
        </p:nvGraphicFramePr>
        <p:xfrm>
          <a:off x="1111273" y="2412359"/>
          <a:ext cx="4984725" cy="3852033"/>
        </p:xfrm>
        <a:graphic>
          <a:graphicData uri="http://schemas.openxmlformats.org/drawingml/2006/table">
            <a:tbl>
              <a:tblPr firstRow="1" bandRow="1">
                <a:tableStyleId>{5C22544A-7EE6-4342-B048-85BDC9FD1C3A}</a:tableStyleId>
              </a:tblPr>
              <a:tblGrid>
                <a:gridCol w="996945">
                  <a:extLst>
                    <a:ext uri="{9D8B030D-6E8A-4147-A177-3AD203B41FA5}">
                      <a16:colId xmlns:a16="http://schemas.microsoft.com/office/drawing/2014/main" val="2017640611"/>
                    </a:ext>
                  </a:extLst>
                </a:gridCol>
                <a:gridCol w="996945">
                  <a:extLst>
                    <a:ext uri="{9D8B030D-6E8A-4147-A177-3AD203B41FA5}">
                      <a16:colId xmlns:a16="http://schemas.microsoft.com/office/drawing/2014/main" val="3032239120"/>
                    </a:ext>
                  </a:extLst>
                </a:gridCol>
                <a:gridCol w="996945">
                  <a:extLst>
                    <a:ext uri="{9D8B030D-6E8A-4147-A177-3AD203B41FA5}">
                      <a16:colId xmlns:a16="http://schemas.microsoft.com/office/drawing/2014/main" val="120446544"/>
                    </a:ext>
                  </a:extLst>
                </a:gridCol>
                <a:gridCol w="996945">
                  <a:extLst>
                    <a:ext uri="{9D8B030D-6E8A-4147-A177-3AD203B41FA5}">
                      <a16:colId xmlns:a16="http://schemas.microsoft.com/office/drawing/2014/main" val="3382951255"/>
                    </a:ext>
                  </a:extLst>
                </a:gridCol>
                <a:gridCol w="996945">
                  <a:extLst>
                    <a:ext uri="{9D8B030D-6E8A-4147-A177-3AD203B41FA5}">
                      <a16:colId xmlns:a16="http://schemas.microsoft.com/office/drawing/2014/main" val="4238200904"/>
                    </a:ext>
                  </a:extLst>
                </a:gridCol>
              </a:tblGrid>
              <a:tr h="1054741">
                <a:tc>
                  <a:txBody>
                    <a:bodyPr/>
                    <a:lstStyle/>
                    <a:p>
                      <a:r>
                        <a:rPr lang="en-IN" dirty="0">
                          <a:ln>
                            <a:solidFill>
                              <a:schemeClr val="bg1"/>
                            </a:solidFill>
                          </a:ln>
                          <a:sym typeface="Wingdings" panose="05000000000000000000" pitchFamily="2" charset="2"/>
                        </a:rPr>
                        <a:t></a:t>
                      </a:r>
                      <a:endParaRPr lang="en-IN" dirty="0">
                        <a:ln>
                          <a:solidFill>
                            <a:schemeClr val="bg1"/>
                          </a:solidFill>
                        </a:ln>
                      </a:endParaRPr>
                    </a:p>
                  </a:txBody>
                  <a:tcPr>
                    <a:solidFill>
                      <a:schemeClr val="tx1"/>
                    </a:solidFill>
                  </a:tcPr>
                </a:tc>
                <a:tc>
                  <a:txBody>
                    <a:bodyPr/>
                    <a:lstStyle/>
                    <a:p>
                      <a:endParaRPr lang="en-IN" dirty="0"/>
                    </a:p>
                  </a:txBody>
                  <a:tcPr>
                    <a:solidFill>
                      <a:schemeClr val="tx2"/>
                    </a:solidFill>
                  </a:tcPr>
                </a:tc>
                <a:tc>
                  <a:txBody>
                    <a:bodyPr/>
                    <a:lstStyle/>
                    <a:p>
                      <a:endParaRPr lang="en-IN" dirty="0"/>
                    </a:p>
                  </a:txBody>
                  <a:tcPr>
                    <a:solidFill>
                      <a:schemeClr val="tx1"/>
                    </a:solidFill>
                  </a:tcPr>
                </a:tc>
                <a:tc>
                  <a:txBody>
                    <a:bodyPr/>
                    <a:lstStyle/>
                    <a:p>
                      <a:endParaRPr lang="en-IN" dirty="0"/>
                    </a:p>
                  </a:txBody>
                  <a:tcPr>
                    <a:solidFill>
                      <a:schemeClr val="tx2"/>
                    </a:solidFill>
                  </a:tcPr>
                </a:tc>
                <a:tc>
                  <a:txBody>
                    <a:bodyPr/>
                    <a:lstStyle/>
                    <a:p>
                      <a:endParaRPr lang="en-IN" dirty="0"/>
                    </a:p>
                  </a:txBody>
                  <a:tcPr>
                    <a:solidFill>
                      <a:schemeClr val="tx1"/>
                    </a:solidFill>
                  </a:tcPr>
                </a:tc>
                <a:extLst>
                  <a:ext uri="{0D108BD9-81ED-4DB2-BD59-A6C34878D82A}">
                    <a16:rowId xmlns:a16="http://schemas.microsoft.com/office/drawing/2014/main" val="586886343"/>
                  </a:ext>
                </a:extLst>
              </a:tr>
              <a:tr h="1081311">
                <a:tc>
                  <a:txBody>
                    <a:bodyPr/>
                    <a:lstStyle/>
                    <a:p>
                      <a:endParaRPr lang="en-IN" dirty="0"/>
                    </a:p>
                  </a:txBody>
                  <a:tcPr>
                    <a:solidFill>
                      <a:schemeClr val="tx2"/>
                    </a:solidFill>
                  </a:tcPr>
                </a:tc>
                <a:tc>
                  <a:txBody>
                    <a:bodyPr/>
                    <a:lstStyle/>
                    <a:p>
                      <a:endParaRPr lang="en-IN" dirty="0"/>
                    </a:p>
                  </a:txBody>
                  <a:tcPr>
                    <a:solidFill>
                      <a:schemeClr val="tx1"/>
                    </a:solidFill>
                  </a:tcPr>
                </a:tc>
                <a:tc>
                  <a:txBody>
                    <a:bodyPr/>
                    <a:lstStyle/>
                    <a:p>
                      <a:endParaRPr lang="en-IN" dirty="0"/>
                    </a:p>
                  </a:txBody>
                  <a:tcPr>
                    <a:solidFill>
                      <a:schemeClr val="tx2"/>
                    </a:solidFill>
                  </a:tcPr>
                </a:tc>
                <a:tc>
                  <a:txBody>
                    <a:bodyPr/>
                    <a:lstStyle/>
                    <a:p>
                      <a:endParaRPr lang="en-IN" dirty="0"/>
                    </a:p>
                  </a:txBody>
                  <a:tcPr>
                    <a:solidFill>
                      <a:schemeClr val="tx1"/>
                    </a:solidFill>
                  </a:tcPr>
                </a:tc>
                <a:tc>
                  <a:txBody>
                    <a:bodyPr/>
                    <a:lstStyle/>
                    <a:p>
                      <a:endParaRPr lang="en-IN" dirty="0"/>
                    </a:p>
                  </a:txBody>
                  <a:tcPr>
                    <a:solidFill>
                      <a:schemeClr val="tx2"/>
                    </a:solidFill>
                  </a:tcPr>
                </a:tc>
                <a:extLst>
                  <a:ext uri="{0D108BD9-81ED-4DB2-BD59-A6C34878D82A}">
                    <a16:rowId xmlns:a16="http://schemas.microsoft.com/office/drawing/2014/main" val="1240513753"/>
                  </a:ext>
                </a:extLst>
              </a:tr>
              <a:tr h="893326">
                <a:tc>
                  <a:txBody>
                    <a:bodyPr/>
                    <a:lstStyle/>
                    <a:p>
                      <a:endParaRPr lang="en-IN" dirty="0"/>
                    </a:p>
                  </a:txBody>
                  <a:tcPr>
                    <a:solidFill>
                      <a:schemeClr val="tx1"/>
                    </a:solidFill>
                  </a:tcPr>
                </a:tc>
                <a:tc>
                  <a:txBody>
                    <a:bodyPr/>
                    <a:lstStyle/>
                    <a:p>
                      <a:endParaRPr lang="en-IN" dirty="0"/>
                    </a:p>
                  </a:txBody>
                  <a:tcPr>
                    <a:solidFill>
                      <a:schemeClr val="tx2"/>
                    </a:solidFill>
                  </a:tcPr>
                </a:tc>
                <a:tc>
                  <a:txBody>
                    <a:bodyPr/>
                    <a:lstStyle/>
                    <a:p>
                      <a:endParaRPr lang="en-IN" dirty="0"/>
                    </a:p>
                  </a:txBody>
                  <a:tcPr>
                    <a:solidFill>
                      <a:schemeClr val="tx1"/>
                    </a:solidFill>
                  </a:tcPr>
                </a:tc>
                <a:tc>
                  <a:txBody>
                    <a:bodyPr/>
                    <a:lstStyle/>
                    <a:p>
                      <a:endParaRPr lang="en-IN" dirty="0"/>
                    </a:p>
                  </a:txBody>
                  <a:tcPr>
                    <a:solidFill>
                      <a:schemeClr val="tx2"/>
                    </a:solidFill>
                  </a:tcPr>
                </a:tc>
                <a:tc>
                  <a:txBody>
                    <a:bodyPr/>
                    <a:lstStyle/>
                    <a:p>
                      <a:endParaRPr lang="en-IN" dirty="0"/>
                    </a:p>
                  </a:txBody>
                  <a:tcPr>
                    <a:solidFill>
                      <a:schemeClr val="tx1"/>
                    </a:solidFill>
                  </a:tcPr>
                </a:tc>
                <a:extLst>
                  <a:ext uri="{0D108BD9-81ED-4DB2-BD59-A6C34878D82A}">
                    <a16:rowId xmlns:a16="http://schemas.microsoft.com/office/drawing/2014/main" val="239874096"/>
                  </a:ext>
                </a:extLst>
              </a:tr>
              <a:tr h="822655">
                <a:tc>
                  <a:txBody>
                    <a:bodyPr/>
                    <a:lstStyle/>
                    <a:p>
                      <a:endParaRPr lang="en-IN" dirty="0"/>
                    </a:p>
                  </a:txBody>
                  <a:tcPr>
                    <a:solidFill>
                      <a:schemeClr val="tx2"/>
                    </a:solidFill>
                  </a:tcPr>
                </a:tc>
                <a:tc>
                  <a:txBody>
                    <a:bodyPr/>
                    <a:lstStyle/>
                    <a:p>
                      <a:endParaRPr lang="en-IN" dirty="0"/>
                    </a:p>
                  </a:txBody>
                  <a:tcPr>
                    <a:solidFill>
                      <a:schemeClr val="tx1"/>
                    </a:solidFill>
                  </a:tcPr>
                </a:tc>
                <a:tc>
                  <a:txBody>
                    <a:bodyPr/>
                    <a:lstStyle/>
                    <a:p>
                      <a:endParaRPr lang="en-IN" dirty="0"/>
                    </a:p>
                  </a:txBody>
                  <a:tcPr>
                    <a:solidFill>
                      <a:schemeClr val="tx2"/>
                    </a:solidFill>
                  </a:tcPr>
                </a:tc>
                <a:tc>
                  <a:txBody>
                    <a:bodyPr/>
                    <a:lstStyle/>
                    <a:p>
                      <a:endParaRPr lang="en-IN" dirty="0"/>
                    </a:p>
                  </a:txBody>
                  <a:tcPr>
                    <a:solidFill>
                      <a:schemeClr val="tx1"/>
                    </a:solidFill>
                  </a:tcPr>
                </a:tc>
                <a:tc>
                  <a:txBody>
                    <a:bodyPr/>
                    <a:lstStyle/>
                    <a:p>
                      <a:endParaRPr lang="en-IN" dirty="0"/>
                    </a:p>
                  </a:txBody>
                  <a:tcPr>
                    <a:solidFill>
                      <a:schemeClr val="tx2"/>
                    </a:solidFill>
                  </a:tcPr>
                </a:tc>
                <a:extLst>
                  <a:ext uri="{0D108BD9-81ED-4DB2-BD59-A6C34878D82A}">
                    <a16:rowId xmlns:a16="http://schemas.microsoft.com/office/drawing/2014/main" val="3421774394"/>
                  </a:ext>
                </a:extLst>
              </a:tr>
            </a:tbl>
          </a:graphicData>
        </a:graphic>
      </p:graphicFrame>
      <p:pic>
        <p:nvPicPr>
          <p:cNvPr id="11" name="Picture 10">
            <a:extLst>
              <a:ext uri="{FF2B5EF4-FFF2-40B4-BE49-F238E27FC236}">
                <a16:creationId xmlns:a16="http://schemas.microsoft.com/office/drawing/2014/main" id="{9324639E-1D63-4473-B832-E0D4F456B37D}"/>
              </a:ext>
            </a:extLst>
          </p:cNvPr>
          <p:cNvPicPr>
            <a:picLocks noChangeAspect="1"/>
          </p:cNvPicPr>
          <p:nvPr/>
        </p:nvPicPr>
        <p:blipFill>
          <a:blip r:embed="rId3"/>
          <a:stretch>
            <a:fillRect/>
          </a:stretch>
        </p:blipFill>
        <p:spPr>
          <a:xfrm>
            <a:off x="395730" y="3599794"/>
            <a:ext cx="581094" cy="680710"/>
          </a:xfrm>
          <a:prstGeom prst="rect">
            <a:avLst/>
          </a:prstGeom>
        </p:spPr>
      </p:pic>
      <p:pic>
        <p:nvPicPr>
          <p:cNvPr id="13" name="Picture 12">
            <a:extLst>
              <a:ext uri="{FF2B5EF4-FFF2-40B4-BE49-F238E27FC236}">
                <a16:creationId xmlns:a16="http://schemas.microsoft.com/office/drawing/2014/main" id="{0158D2A7-23A6-4B69-82D6-C506F204277C}"/>
              </a:ext>
            </a:extLst>
          </p:cNvPr>
          <p:cNvPicPr>
            <a:picLocks noChangeAspect="1"/>
          </p:cNvPicPr>
          <p:nvPr/>
        </p:nvPicPr>
        <p:blipFill>
          <a:blip r:embed="rId4"/>
          <a:stretch>
            <a:fillRect/>
          </a:stretch>
        </p:blipFill>
        <p:spPr>
          <a:xfrm>
            <a:off x="395731" y="4531153"/>
            <a:ext cx="581094" cy="757886"/>
          </a:xfrm>
          <a:prstGeom prst="rect">
            <a:avLst/>
          </a:prstGeom>
        </p:spPr>
      </p:pic>
      <p:pic>
        <p:nvPicPr>
          <p:cNvPr id="15" name="Picture 14">
            <a:extLst>
              <a:ext uri="{FF2B5EF4-FFF2-40B4-BE49-F238E27FC236}">
                <a16:creationId xmlns:a16="http://schemas.microsoft.com/office/drawing/2014/main" id="{B6915700-973C-4AE6-89F9-436EBF3904AD}"/>
              </a:ext>
            </a:extLst>
          </p:cNvPr>
          <p:cNvPicPr>
            <a:picLocks noChangeAspect="1"/>
          </p:cNvPicPr>
          <p:nvPr/>
        </p:nvPicPr>
        <p:blipFill>
          <a:blip r:embed="rId5"/>
          <a:stretch>
            <a:fillRect/>
          </a:stretch>
        </p:blipFill>
        <p:spPr>
          <a:xfrm>
            <a:off x="395730" y="5405957"/>
            <a:ext cx="581094" cy="858435"/>
          </a:xfrm>
          <a:prstGeom prst="rect">
            <a:avLst/>
          </a:prstGeom>
        </p:spPr>
      </p:pic>
      <p:sp>
        <p:nvSpPr>
          <p:cNvPr id="16" name="TextBox 15">
            <a:extLst>
              <a:ext uri="{FF2B5EF4-FFF2-40B4-BE49-F238E27FC236}">
                <a16:creationId xmlns:a16="http://schemas.microsoft.com/office/drawing/2014/main" id="{A530F86B-BB6C-424E-AA71-B21D9762B84A}"/>
              </a:ext>
            </a:extLst>
          </p:cNvPr>
          <p:cNvSpPr txBox="1"/>
          <p:nvPr/>
        </p:nvSpPr>
        <p:spPr>
          <a:xfrm>
            <a:off x="1352551" y="2773327"/>
            <a:ext cx="571500" cy="371475"/>
          </a:xfrm>
          <a:prstGeom prst="rect">
            <a:avLst/>
          </a:prstGeom>
          <a:noFill/>
        </p:spPr>
        <p:txBody>
          <a:bodyPr wrap="square" rtlCol="0">
            <a:spAutoFit/>
          </a:bodyPr>
          <a:lstStyle/>
          <a:p>
            <a:r>
              <a:rPr lang="en-IN" dirty="0">
                <a:solidFill>
                  <a:schemeClr val="bg1"/>
                </a:solidFill>
                <a:sym typeface="Wingdings" panose="05000000000000000000" pitchFamily="2" charset="2"/>
              </a:rPr>
              <a:t></a:t>
            </a:r>
            <a:endParaRPr lang="en-IN" dirty="0">
              <a:solidFill>
                <a:schemeClr val="bg1"/>
              </a:solidFill>
            </a:endParaRPr>
          </a:p>
        </p:txBody>
      </p:sp>
      <p:sp>
        <p:nvSpPr>
          <p:cNvPr id="17" name="TextBox 16">
            <a:extLst>
              <a:ext uri="{FF2B5EF4-FFF2-40B4-BE49-F238E27FC236}">
                <a16:creationId xmlns:a16="http://schemas.microsoft.com/office/drawing/2014/main" id="{C4E11B3F-8A6B-4D3D-92DF-850E71C770BA}"/>
              </a:ext>
            </a:extLst>
          </p:cNvPr>
          <p:cNvSpPr txBox="1"/>
          <p:nvPr/>
        </p:nvSpPr>
        <p:spPr>
          <a:xfrm>
            <a:off x="3414735" y="2773327"/>
            <a:ext cx="571500" cy="371475"/>
          </a:xfrm>
          <a:prstGeom prst="rect">
            <a:avLst/>
          </a:prstGeom>
          <a:noFill/>
        </p:spPr>
        <p:txBody>
          <a:bodyPr wrap="square" rtlCol="0">
            <a:spAutoFit/>
          </a:bodyPr>
          <a:lstStyle/>
          <a:p>
            <a:r>
              <a:rPr lang="en-IN" dirty="0">
                <a:solidFill>
                  <a:schemeClr val="bg1"/>
                </a:solidFill>
                <a:sym typeface="Wingdings" panose="05000000000000000000" pitchFamily="2" charset="2"/>
              </a:rPr>
              <a:t></a:t>
            </a:r>
            <a:endParaRPr lang="en-IN" dirty="0">
              <a:solidFill>
                <a:schemeClr val="bg1"/>
              </a:solidFill>
            </a:endParaRPr>
          </a:p>
        </p:txBody>
      </p:sp>
      <p:sp>
        <p:nvSpPr>
          <p:cNvPr id="18" name="TextBox 17">
            <a:extLst>
              <a:ext uri="{FF2B5EF4-FFF2-40B4-BE49-F238E27FC236}">
                <a16:creationId xmlns:a16="http://schemas.microsoft.com/office/drawing/2014/main" id="{832D5532-5C9F-45D2-9C3F-689040571AAD}"/>
              </a:ext>
            </a:extLst>
          </p:cNvPr>
          <p:cNvSpPr txBox="1"/>
          <p:nvPr/>
        </p:nvSpPr>
        <p:spPr>
          <a:xfrm>
            <a:off x="3414735" y="4724358"/>
            <a:ext cx="571500" cy="371475"/>
          </a:xfrm>
          <a:prstGeom prst="rect">
            <a:avLst/>
          </a:prstGeom>
          <a:noFill/>
        </p:spPr>
        <p:txBody>
          <a:bodyPr wrap="square" rtlCol="0">
            <a:spAutoFit/>
          </a:bodyPr>
          <a:lstStyle/>
          <a:p>
            <a:r>
              <a:rPr lang="en-IN" dirty="0">
                <a:solidFill>
                  <a:schemeClr val="bg1"/>
                </a:solidFill>
                <a:sym typeface="Wingdings" panose="05000000000000000000" pitchFamily="2" charset="2"/>
              </a:rPr>
              <a:t></a:t>
            </a:r>
            <a:endParaRPr lang="en-IN" dirty="0">
              <a:solidFill>
                <a:schemeClr val="bg1"/>
              </a:solidFill>
            </a:endParaRPr>
          </a:p>
        </p:txBody>
      </p:sp>
      <p:sp>
        <p:nvSpPr>
          <p:cNvPr id="19" name="TextBox 18">
            <a:extLst>
              <a:ext uri="{FF2B5EF4-FFF2-40B4-BE49-F238E27FC236}">
                <a16:creationId xmlns:a16="http://schemas.microsoft.com/office/drawing/2014/main" id="{D17ED658-80FD-4ED2-91F0-F3518086C00B}"/>
              </a:ext>
            </a:extLst>
          </p:cNvPr>
          <p:cNvSpPr txBox="1"/>
          <p:nvPr/>
        </p:nvSpPr>
        <p:spPr>
          <a:xfrm>
            <a:off x="4533577" y="2759854"/>
            <a:ext cx="571500" cy="371475"/>
          </a:xfrm>
          <a:prstGeom prst="rect">
            <a:avLst/>
          </a:prstGeom>
          <a:noFill/>
        </p:spPr>
        <p:txBody>
          <a:bodyPr wrap="square" rtlCol="0">
            <a:spAutoFit/>
          </a:bodyPr>
          <a:lstStyle/>
          <a:p>
            <a:r>
              <a:rPr lang="en-IN" dirty="0">
                <a:solidFill>
                  <a:schemeClr val="bg1"/>
                </a:solidFill>
                <a:sym typeface="Wingdings" panose="05000000000000000000" pitchFamily="2" charset="2"/>
              </a:rPr>
              <a:t></a:t>
            </a:r>
            <a:endParaRPr lang="en-IN" dirty="0">
              <a:solidFill>
                <a:schemeClr val="bg1"/>
              </a:solidFill>
            </a:endParaRPr>
          </a:p>
        </p:txBody>
      </p:sp>
      <p:sp>
        <p:nvSpPr>
          <p:cNvPr id="20" name="TextBox 19">
            <a:extLst>
              <a:ext uri="{FF2B5EF4-FFF2-40B4-BE49-F238E27FC236}">
                <a16:creationId xmlns:a16="http://schemas.microsoft.com/office/drawing/2014/main" id="{3B0ABE55-0EF2-47FC-908E-4928D08DE2AF}"/>
              </a:ext>
            </a:extLst>
          </p:cNvPr>
          <p:cNvSpPr txBox="1"/>
          <p:nvPr/>
        </p:nvSpPr>
        <p:spPr>
          <a:xfrm>
            <a:off x="2366985" y="3833406"/>
            <a:ext cx="571500" cy="371475"/>
          </a:xfrm>
          <a:prstGeom prst="rect">
            <a:avLst/>
          </a:prstGeom>
          <a:noFill/>
        </p:spPr>
        <p:txBody>
          <a:bodyPr wrap="square" rtlCol="0">
            <a:spAutoFit/>
          </a:bodyPr>
          <a:lstStyle/>
          <a:p>
            <a:r>
              <a:rPr lang="en-IN" dirty="0">
                <a:solidFill>
                  <a:schemeClr val="bg1"/>
                </a:solidFill>
                <a:sym typeface="Wingdings" panose="05000000000000000000" pitchFamily="2" charset="2"/>
              </a:rPr>
              <a:t></a:t>
            </a:r>
            <a:endParaRPr lang="en-IN" dirty="0">
              <a:solidFill>
                <a:schemeClr val="bg1"/>
              </a:solidFill>
            </a:endParaRPr>
          </a:p>
        </p:txBody>
      </p:sp>
      <p:sp>
        <p:nvSpPr>
          <p:cNvPr id="21" name="TextBox 20">
            <a:extLst>
              <a:ext uri="{FF2B5EF4-FFF2-40B4-BE49-F238E27FC236}">
                <a16:creationId xmlns:a16="http://schemas.microsoft.com/office/drawing/2014/main" id="{846A31F8-1A8F-4346-9906-0CDF6ADF91A2}"/>
              </a:ext>
            </a:extLst>
          </p:cNvPr>
          <p:cNvSpPr txBox="1"/>
          <p:nvPr/>
        </p:nvSpPr>
        <p:spPr>
          <a:xfrm>
            <a:off x="5603157" y="3830143"/>
            <a:ext cx="571500" cy="371475"/>
          </a:xfrm>
          <a:prstGeom prst="rect">
            <a:avLst/>
          </a:prstGeom>
          <a:noFill/>
        </p:spPr>
        <p:txBody>
          <a:bodyPr wrap="square" rtlCol="0">
            <a:spAutoFit/>
          </a:bodyPr>
          <a:lstStyle/>
          <a:p>
            <a:r>
              <a:rPr lang="en-IN" dirty="0">
                <a:solidFill>
                  <a:schemeClr val="bg1"/>
                </a:solidFill>
                <a:sym typeface="Wingdings" panose="05000000000000000000" pitchFamily="2" charset="2"/>
              </a:rPr>
              <a:t></a:t>
            </a:r>
            <a:endParaRPr lang="en-IN" dirty="0">
              <a:solidFill>
                <a:schemeClr val="bg1"/>
              </a:solidFill>
            </a:endParaRPr>
          </a:p>
        </p:txBody>
      </p:sp>
      <p:sp>
        <p:nvSpPr>
          <p:cNvPr id="22" name="TextBox 21">
            <a:extLst>
              <a:ext uri="{FF2B5EF4-FFF2-40B4-BE49-F238E27FC236}">
                <a16:creationId xmlns:a16="http://schemas.microsoft.com/office/drawing/2014/main" id="{DC8F7849-22CF-4A8D-84D9-187349AEB4D8}"/>
              </a:ext>
            </a:extLst>
          </p:cNvPr>
          <p:cNvSpPr txBox="1"/>
          <p:nvPr/>
        </p:nvSpPr>
        <p:spPr>
          <a:xfrm>
            <a:off x="1405754" y="4724358"/>
            <a:ext cx="571500" cy="371475"/>
          </a:xfrm>
          <a:prstGeom prst="rect">
            <a:avLst/>
          </a:prstGeom>
          <a:noFill/>
        </p:spPr>
        <p:txBody>
          <a:bodyPr wrap="square" rtlCol="0">
            <a:spAutoFit/>
          </a:bodyPr>
          <a:lstStyle/>
          <a:p>
            <a:r>
              <a:rPr lang="en-IN" dirty="0">
                <a:solidFill>
                  <a:schemeClr val="bg1"/>
                </a:solidFill>
                <a:sym typeface="Wingdings" panose="05000000000000000000" pitchFamily="2" charset="2"/>
              </a:rPr>
              <a:t></a:t>
            </a:r>
            <a:endParaRPr lang="en-IN" dirty="0">
              <a:solidFill>
                <a:schemeClr val="bg1"/>
              </a:solidFill>
            </a:endParaRPr>
          </a:p>
        </p:txBody>
      </p:sp>
      <p:sp>
        <p:nvSpPr>
          <p:cNvPr id="23" name="TextBox 22">
            <a:extLst>
              <a:ext uri="{FF2B5EF4-FFF2-40B4-BE49-F238E27FC236}">
                <a16:creationId xmlns:a16="http://schemas.microsoft.com/office/drawing/2014/main" id="{08EA0816-5E1A-4923-AB65-BE9D9B741B0A}"/>
              </a:ext>
            </a:extLst>
          </p:cNvPr>
          <p:cNvSpPr txBox="1"/>
          <p:nvPr/>
        </p:nvSpPr>
        <p:spPr>
          <a:xfrm>
            <a:off x="2410244" y="4757653"/>
            <a:ext cx="571500" cy="369332"/>
          </a:xfrm>
          <a:prstGeom prst="rect">
            <a:avLst/>
          </a:prstGeom>
          <a:noFill/>
        </p:spPr>
        <p:txBody>
          <a:bodyPr wrap="square" rtlCol="0">
            <a:spAutoFit/>
          </a:bodyPr>
          <a:lstStyle/>
          <a:p>
            <a:r>
              <a:rPr lang="en-IN" dirty="0">
                <a:solidFill>
                  <a:schemeClr val="bg1"/>
                </a:solidFill>
                <a:sym typeface="Wingdings" panose="05000000000000000000" pitchFamily="2" charset="2"/>
              </a:rPr>
              <a:t></a:t>
            </a:r>
            <a:endParaRPr lang="en-IN" dirty="0">
              <a:solidFill>
                <a:schemeClr val="bg1"/>
              </a:solidFill>
            </a:endParaRPr>
          </a:p>
        </p:txBody>
      </p:sp>
      <p:sp>
        <p:nvSpPr>
          <p:cNvPr id="24" name="TextBox 23">
            <a:extLst>
              <a:ext uri="{FF2B5EF4-FFF2-40B4-BE49-F238E27FC236}">
                <a16:creationId xmlns:a16="http://schemas.microsoft.com/office/drawing/2014/main" id="{FB8F31A5-D1ED-489A-896D-24D559EA4A8E}"/>
              </a:ext>
            </a:extLst>
          </p:cNvPr>
          <p:cNvSpPr txBox="1"/>
          <p:nvPr/>
        </p:nvSpPr>
        <p:spPr>
          <a:xfrm>
            <a:off x="4533577" y="5649436"/>
            <a:ext cx="571500" cy="371475"/>
          </a:xfrm>
          <a:prstGeom prst="rect">
            <a:avLst/>
          </a:prstGeom>
          <a:noFill/>
        </p:spPr>
        <p:txBody>
          <a:bodyPr wrap="square" rtlCol="0">
            <a:spAutoFit/>
          </a:bodyPr>
          <a:lstStyle/>
          <a:p>
            <a:r>
              <a:rPr lang="en-IN" dirty="0">
                <a:solidFill>
                  <a:schemeClr val="bg1"/>
                </a:solidFill>
                <a:sym typeface="Wingdings" panose="05000000000000000000" pitchFamily="2" charset="2"/>
              </a:rPr>
              <a:t></a:t>
            </a:r>
            <a:endParaRPr lang="en-IN" dirty="0">
              <a:solidFill>
                <a:schemeClr val="bg1"/>
              </a:solidFill>
            </a:endParaRPr>
          </a:p>
        </p:txBody>
      </p:sp>
      <p:sp>
        <p:nvSpPr>
          <p:cNvPr id="25" name="TextBox 24">
            <a:extLst>
              <a:ext uri="{FF2B5EF4-FFF2-40B4-BE49-F238E27FC236}">
                <a16:creationId xmlns:a16="http://schemas.microsoft.com/office/drawing/2014/main" id="{8EEA6489-A506-4CD0-AF0C-92F83FB4BC5F}"/>
              </a:ext>
            </a:extLst>
          </p:cNvPr>
          <p:cNvSpPr txBox="1"/>
          <p:nvPr/>
        </p:nvSpPr>
        <p:spPr>
          <a:xfrm>
            <a:off x="5524500" y="5649436"/>
            <a:ext cx="571500" cy="371475"/>
          </a:xfrm>
          <a:prstGeom prst="rect">
            <a:avLst/>
          </a:prstGeom>
          <a:noFill/>
        </p:spPr>
        <p:txBody>
          <a:bodyPr wrap="square" rtlCol="0">
            <a:spAutoFit/>
          </a:bodyPr>
          <a:lstStyle/>
          <a:p>
            <a:r>
              <a:rPr lang="en-IN" dirty="0">
                <a:solidFill>
                  <a:schemeClr val="bg1"/>
                </a:solidFill>
                <a:sym typeface="Wingdings" panose="05000000000000000000" pitchFamily="2" charset="2"/>
              </a:rPr>
              <a:t></a:t>
            </a:r>
            <a:endParaRPr lang="en-IN" dirty="0">
              <a:solidFill>
                <a:schemeClr val="bg1"/>
              </a:solidFill>
            </a:endParaRPr>
          </a:p>
        </p:txBody>
      </p:sp>
      <p:pic>
        <p:nvPicPr>
          <p:cNvPr id="27" name="Picture 26">
            <a:extLst>
              <a:ext uri="{FF2B5EF4-FFF2-40B4-BE49-F238E27FC236}">
                <a16:creationId xmlns:a16="http://schemas.microsoft.com/office/drawing/2014/main" id="{A580E3F4-5E3E-4FB2-9E71-EF82E23A9427}"/>
              </a:ext>
            </a:extLst>
          </p:cNvPr>
          <p:cNvPicPr>
            <a:picLocks noChangeAspect="1"/>
          </p:cNvPicPr>
          <p:nvPr/>
        </p:nvPicPr>
        <p:blipFill>
          <a:blip r:embed="rId6"/>
          <a:stretch>
            <a:fillRect/>
          </a:stretch>
        </p:blipFill>
        <p:spPr>
          <a:xfrm>
            <a:off x="1335958" y="1863989"/>
            <a:ext cx="502964" cy="419136"/>
          </a:xfrm>
          <a:prstGeom prst="rect">
            <a:avLst/>
          </a:prstGeom>
        </p:spPr>
      </p:pic>
      <p:pic>
        <p:nvPicPr>
          <p:cNvPr id="31" name="Picture 30">
            <a:extLst>
              <a:ext uri="{FF2B5EF4-FFF2-40B4-BE49-F238E27FC236}">
                <a16:creationId xmlns:a16="http://schemas.microsoft.com/office/drawing/2014/main" id="{83067E26-1148-4DAF-A831-29C7D5184189}"/>
              </a:ext>
            </a:extLst>
          </p:cNvPr>
          <p:cNvPicPr>
            <a:picLocks noChangeAspect="1"/>
          </p:cNvPicPr>
          <p:nvPr/>
        </p:nvPicPr>
        <p:blipFill>
          <a:blip r:embed="rId7"/>
          <a:stretch>
            <a:fillRect/>
          </a:stretch>
        </p:blipFill>
        <p:spPr>
          <a:xfrm>
            <a:off x="2450787" y="1822075"/>
            <a:ext cx="403895" cy="502964"/>
          </a:xfrm>
          <a:prstGeom prst="rect">
            <a:avLst/>
          </a:prstGeom>
        </p:spPr>
      </p:pic>
      <p:pic>
        <p:nvPicPr>
          <p:cNvPr id="33" name="Picture 32">
            <a:extLst>
              <a:ext uri="{FF2B5EF4-FFF2-40B4-BE49-F238E27FC236}">
                <a16:creationId xmlns:a16="http://schemas.microsoft.com/office/drawing/2014/main" id="{F963A5E8-3900-4188-A1EE-FCC063C96C28}"/>
              </a:ext>
            </a:extLst>
          </p:cNvPr>
          <p:cNvPicPr>
            <a:picLocks noChangeAspect="1"/>
          </p:cNvPicPr>
          <p:nvPr/>
        </p:nvPicPr>
        <p:blipFill>
          <a:blip r:embed="rId8"/>
          <a:stretch>
            <a:fillRect/>
          </a:stretch>
        </p:blipFill>
        <p:spPr>
          <a:xfrm>
            <a:off x="3414735" y="1863989"/>
            <a:ext cx="495343" cy="419136"/>
          </a:xfrm>
          <a:prstGeom prst="rect">
            <a:avLst/>
          </a:prstGeom>
        </p:spPr>
      </p:pic>
      <p:pic>
        <p:nvPicPr>
          <p:cNvPr id="35" name="Picture 34">
            <a:extLst>
              <a:ext uri="{FF2B5EF4-FFF2-40B4-BE49-F238E27FC236}">
                <a16:creationId xmlns:a16="http://schemas.microsoft.com/office/drawing/2014/main" id="{893D4C8E-D530-4A61-B272-A9DB1E7333E4}"/>
              </a:ext>
            </a:extLst>
          </p:cNvPr>
          <p:cNvPicPr>
            <a:picLocks noChangeAspect="1"/>
          </p:cNvPicPr>
          <p:nvPr/>
        </p:nvPicPr>
        <p:blipFill>
          <a:blip r:embed="rId9"/>
          <a:stretch>
            <a:fillRect/>
          </a:stretch>
        </p:blipFill>
        <p:spPr>
          <a:xfrm>
            <a:off x="5524500" y="1863989"/>
            <a:ext cx="434378" cy="426757"/>
          </a:xfrm>
          <a:prstGeom prst="rect">
            <a:avLst/>
          </a:prstGeom>
        </p:spPr>
      </p:pic>
      <p:pic>
        <p:nvPicPr>
          <p:cNvPr id="37" name="Picture 36">
            <a:extLst>
              <a:ext uri="{FF2B5EF4-FFF2-40B4-BE49-F238E27FC236}">
                <a16:creationId xmlns:a16="http://schemas.microsoft.com/office/drawing/2014/main" id="{A023DA35-A65E-4A88-BF4C-B56ECFE8C65E}"/>
              </a:ext>
            </a:extLst>
          </p:cNvPr>
          <p:cNvPicPr>
            <a:picLocks noChangeAspect="1"/>
          </p:cNvPicPr>
          <p:nvPr/>
        </p:nvPicPr>
        <p:blipFill>
          <a:blip r:embed="rId10"/>
          <a:stretch>
            <a:fillRect/>
          </a:stretch>
        </p:blipFill>
        <p:spPr>
          <a:xfrm>
            <a:off x="4516984" y="1934961"/>
            <a:ext cx="441998" cy="320068"/>
          </a:xfrm>
          <a:prstGeom prst="rect">
            <a:avLst/>
          </a:prstGeom>
        </p:spPr>
      </p:pic>
      <p:graphicFrame>
        <p:nvGraphicFramePr>
          <p:cNvPr id="40" name="Table 40">
            <a:extLst>
              <a:ext uri="{FF2B5EF4-FFF2-40B4-BE49-F238E27FC236}">
                <a16:creationId xmlns:a16="http://schemas.microsoft.com/office/drawing/2014/main" id="{A116570E-C9F5-4450-BB0F-EE831C62151B}"/>
              </a:ext>
            </a:extLst>
          </p:cNvPr>
          <p:cNvGraphicFramePr>
            <a:graphicFrameLocks noGrp="1"/>
          </p:cNvGraphicFramePr>
          <p:nvPr>
            <p:extLst>
              <p:ext uri="{D42A27DB-BD31-4B8C-83A1-F6EECF244321}">
                <p14:modId xmlns:p14="http://schemas.microsoft.com/office/powerpoint/2010/main" val="673067780"/>
              </p:ext>
            </p:extLst>
          </p:nvPr>
        </p:nvGraphicFramePr>
        <p:xfrm>
          <a:off x="7889882" y="2412359"/>
          <a:ext cx="4026940" cy="3852032"/>
        </p:xfrm>
        <a:graphic>
          <a:graphicData uri="http://schemas.openxmlformats.org/drawingml/2006/table">
            <a:tbl>
              <a:tblPr firstRow="1" bandRow="1">
                <a:tableStyleId>{5C22544A-7EE6-4342-B048-85BDC9FD1C3A}</a:tableStyleId>
              </a:tblPr>
              <a:tblGrid>
                <a:gridCol w="805388">
                  <a:extLst>
                    <a:ext uri="{9D8B030D-6E8A-4147-A177-3AD203B41FA5}">
                      <a16:colId xmlns:a16="http://schemas.microsoft.com/office/drawing/2014/main" val="3865815748"/>
                    </a:ext>
                  </a:extLst>
                </a:gridCol>
                <a:gridCol w="805388">
                  <a:extLst>
                    <a:ext uri="{9D8B030D-6E8A-4147-A177-3AD203B41FA5}">
                      <a16:colId xmlns:a16="http://schemas.microsoft.com/office/drawing/2014/main" val="1831770457"/>
                    </a:ext>
                  </a:extLst>
                </a:gridCol>
                <a:gridCol w="805388">
                  <a:extLst>
                    <a:ext uri="{9D8B030D-6E8A-4147-A177-3AD203B41FA5}">
                      <a16:colId xmlns:a16="http://schemas.microsoft.com/office/drawing/2014/main" val="3875762224"/>
                    </a:ext>
                  </a:extLst>
                </a:gridCol>
                <a:gridCol w="805388">
                  <a:extLst>
                    <a:ext uri="{9D8B030D-6E8A-4147-A177-3AD203B41FA5}">
                      <a16:colId xmlns:a16="http://schemas.microsoft.com/office/drawing/2014/main" val="1289205786"/>
                    </a:ext>
                  </a:extLst>
                </a:gridCol>
                <a:gridCol w="805388">
                  <a:extLst>
                    <a:ext uri="{9D8B030D-6E8A-4147-A177-3AD203B41FA5}">
                      <a16:colId xmlns:a16="http://schemas.microsoft.com/office/drawing/2014/main" val="1272986953"/>
                    </a:ext>
                  </a:extLst>
                </a:gridCol>
              </a:tblGrid>
              <a:tr h="83625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21711937"/>
                  </a:ext>
                </a:extLst>
              </a:tr>
              <a:tr h="1194425">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1725791"/>
                  </a:ext>
                </a:extLst>
              </a:tr>
              <a:tr h="828514">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98375837"/>
                  </a:ext>
                </a:extLst>
              </a:tr>
              <a:tr h="992843">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89204502"/>
                  </a:ext>
                </a:extLst>
              </a:tr>
            </a:tbl>
          </a:graphicData>
        </a:graphic>
      </p:graphicFrame>
      <p:sp>
        <p:nvSpPr>
          <p:cNvPr id="43" name="TextBox 42">
            <a:extLst>
              <a:ext uri="{FF2B5EF4-FFF2-40B4-BE49-F238E27FC236}">
                <a16:creationId xmlns:a16="http://schemas.microsoft.com/office/drawing/2014/main" id="{C3B9D363-92AD-4571-9F89-CD54B702AD00}"/>
              </a:ext>
            </a:extLst>
          </p:cNvPr>
          <p:cNvSpPr txBox="1"/>
          <p:nvPr/>
        </p:nvSpPr>
        <p:spPr>
          <a:xfrm>
            <a:off x="8038702" y="2670587"/>
            <a:ext cx="609600" cy="371475"/>
          </a:xfrm>
          <a:prstGeom prst="rect">
            <a:avLst/>
          </a:prstGeom>
          <a:noFill/>
        </p:spPr>
        <p:txBody>
          <a:bodyPr wrap="square" rtlCol="0">
            <a:spAutoFit/>
          </a:bodyPr>
          <a:lstStyle/>
          <a:p>
            <a:r>
              <a:rPr lang="en-IN" dirty="0">
                <a:solidFill>
                  <a:schemeClr val="bg1"/>
                </a:solidFill>
              </a:rPr>
              <a:t>0.88</a:t>
            </a:r>
          </a:p>
        </p:txBody>
      </p:sp>
      <p:sp>
        <p:nvSpPr>
          <p:cNvPr id="44" name="TextBox 43">
            <a:extLst>
              <a:ext uri="{FF2B5EF4-FFF2-40B4-BE49-F238E27FC236}">
                <a16:creationId xmlns:a16="http://schemas.microsoft.com/office/drawing/2014/main" id="{9325D64F-F15B-4EEC-80A6-80BEE900CA5A}"/>
              </a:ext>
            </a:extLst>
          </p:cNvPr>
          <p:cNvSpPr txBox="1"/>
          <p:nvPr/>
        </p:nvSpPr>
        <p:spPr>
          <a:xfrm>
            <a:off x="8894495" y="3688936"/>
            <a:ext cx="609600" cy="371475"/>
          </a:xfrm>
          <a:prstGeom prst="rect">
            <a:avLst/>
          </a:prstGeom>
          <a:noFill/>
        </p:spPr>
        <p:txBody>
          <a:bodyPr wrap="square" rtlCol="0">
            <a:spAutoFit/>
          </a:bodyPr>
          <a:lstStyle/>
          <a:p>
            <a:r>
              <a:rPr lang="en-IN" dirty="0">
                <a:solidFill>
                  <a:schemeClr val="bg1"/>
                </a:solidFill>
              </a:rPr>
              <a:t>1.0</a:t>
            </a:r>
          </a:p>
        </p:txBody>
      </p:sp>
      <p:sp>
        <p:nvSpPr>
          <p:cNvPr id="45" name="TextBox 44">
            <a:extLst>
              <a:ext uri="{FF2B5EF4-FFF2-40B4-BE49-F238E27FC236}">
                <a16:creationId xmlns:a16="http://schemas.microsoft.com/office/drawing/2014/main" id="{E9E59BB4-2BC1-4215-B92D-C8CACEA566AA}"/>
              </a:ext>
            </a:extLst>
          </p:cNvPr>
          <p:cNvSpPr txBox="1"/>
          <p:nvPr/>
        </p:nvSpPr>
        <p:spPr>
          <a:xfrm>
            <a:off x="9754619" y="4638743"/>
            <a:ext cx="609600" cy="371475"/>
          </a:xfrm>
          <a:prstGeom prst="rect">
            <a:avLst/>
          </a:prstGeom>
          <a:noFill/>
        </p:spPr>
        <p:txBody>
          <a:bodyPr wrap="square" rtlCol="0">
            <a:spAutoFit/>
          </a:bodyPr>
          <a:lstStyle/>
          <a:p>
            <a:r>
              <a:rPr lang="en-IN" dirty="0">
                <a:solidFill>
                  <a:schemeClr val="bg1"/>
                </a:solidFill>
              </a:rPr>
              <a:t>1.2</a:t>
            </a:r>
          </a:p>
        </p:txBody>
      </p:sp>
      <p:sp>
        <p:nvSpPr>
          <p:cNvPr id="46" name="TextBox 45">
            <a:extLst>
              <a:ext uri="{FF2B5EF4-FFF2-40B4-BE49-F238E27FC236}">
                <a16:creationId xmlns:a16="http://schemas.microsoft.com/office/drawing/2014/main" id="{C4C8DB99-E728-4B0D-A4D3-77EF5DCF4012}"/>
              </a:ext>
            </a:extLst>
          </p:cNvPr>
          <p:cNvSpPr txBox="1"/>
          <p:nvPr/>
        </p:nvSpPr>
        <p:spPr>
          <a:xfrm>
            <a:off x="10557610" y="5536313"/>
            <a:ext cx="609600" cy="371475"/>
          </a:xfrm>
          <a:prstGeom prst="rect">
            <a:avLst/>
          </a:prstGeom>
          <a:noFill/>
        </p:spPr>
        <p:txBody>
          <a:bodyPr wrap="square" rtlCol="0">
            <a:spAutoFit/>
          </a:bodyPr>
          <a:lstStyle/>
          <a:p>
            <a:r>
              <a:rPr lang="en-IN" dirty="0">
                <a:solidFill>
                  <a:schemeClr val="bg1"/>
                </a:solidFill>
              </a:rPr>
              <a:t>1.0</a:t>
            </a:r>
          </a:p>
        </p:txBody>
      </p:sp>
      <p:sp>
        <p:nvSpPr>
          <p:cNvPr id="47" name="TextBox 46">
            <a:extLst>
              <a:ext uri="{FF2B5EF4-FFF2-40B4-BE49-F238E27FC236}">
                <a16:creationId xmlns:a16="http://schemas.microsoft.com/office/drawing/2014/main" id="{115A7DA1-1408-443E-8861-7320F481ED2B}"/>
              </a:ext>
            </a:extLst>
          </p:cNvPr>
          <p:cNvSpPr txBox="1"/>
          <p:nvPr/>
        </p:nvSpPr>
        <p:spPr>
          <a:xfrm>
            <a:off x="8757107" y="2681081"/>
            <a:ext cx="812131" cy="369332"/>
          </a:xfrm>
          <a:prstGeom prst="rect">
            <a:avLst/>
          </a:prstGeom>
          <a:noFill/>
        </p:spPr>
        <p:txBody>
          <a:bodyPr wrap="square" rtlCol="0">
            <a:spAutoFit/>
          </a:bodyPr>
          <a:lstStyle/>
          <a:p>
            <a:r>
              <a:rPr lang="en-IN" dirty="0"/>
              <a:t>-</a:t>
            </a:r>
            <a:r>
              <a:rPr lang="en-IN" dirty="0">
                <a:solidFill>
                  <a:schemeClr val="bg1"/>
                </a:solidFill>
              </a:rPr>
              <a:t>1.08</a:t>
            </a:r>
          </a:p>
        </p:txBody>
      </p:sp>
      <p:sp>
        <p:nvSpPr>
          <p:cNvPr id="48" name="TextBox 47">
            <a:extLst>
              <a:ext uri="{FF2B5EF4-FFF2-40B4-BE49-F238E27FC236}">
                <a16:creationId xmlns:a16="http://schemas.microsoft.com/office/drawing/2014/main" id="{658308F4-E9FB-44F4-BB5F-45DAB308D68F}"/>
              </a:ext>
            </a:extLst>
          </p:cNvPr>
          <p:cNvSpPr txBox="1"/>
          <p:nvPr/>
        </p:nvSpPr>
        <p:spPr>
          <a:xfrm>
            <a:off x="9746939" y="2670587"/>
            <a:ext cx="609600" cy="371475"/>
          </a:xfrm>
          <a:prstGeom prst="rect">
            <a:avLst/>
          </a:prstGeom>
          <a:noFill/>
        </p:spPr>
        <p:txBody>
          <a:bodyPr wrap="square" rtlCol="0">
            <a:spAutoFit/>
          </a:bodyPr>
          <a:lstStyle/>
          <a:p>
            <a:r>
              <a:rPr lang="en-IN" dirty="0">
                <a:solidFill>
                  <a:schemeClr val="bg1"/>
                </a:solidFill>
              </a:rPr>
              <a:t>0.9</a:t>
            </a:r>
          </a:p>
        </p:txBody>
      </p:sp>
      <p:sp>
        <p:nvSpPr>
          <p:cNvPr id="49" name="TextBox 48">
            <a:extLst>
              <a:ext uri="{FF2B5EF4-FFF2-40B4-BE49-F238E27FC236}">
                <a16:creationId xmlns:a16="http://schemas.microsoft.com/office/drawing/2014/main" id="{08381E8C-9EF7-454C-934D-0F896F56914F}"/>
              </a:ext>
            </a:extLst>
          </p:cNvPr>
          <p:cNvSpPr txBox="1"/>
          <p:nvPr/>
        </p:nvSpPr>
        <p:spPr>
          <a:xfrm>
            <a:off x="10557610" y="2678938"/>
            <a:ext cx="609600" cy="371475"/>
          </a:xfrm>
          <a:prstGeom prst="rect">
            <a:avLst/>
          </a:prstGeom>
          <a:noFill/>
        </p:spPr>
        <p:txBody>
          <a:bodyPr wrap="square" rtlCol="0">
            <a:spAutoFit/>
          </a:bodyPr>
          <a:lstStyle/>
          <a:p>
            <a:r>
              <a:rPr lang="en-IN" dirty="0">
                <a:solidFill>
                  <a:schemeClr val="bg1"/>
                </a:solidFill>
              </a:rPr>
              <a:t>1.09</a:t>
            </a:r>
          </a:p>
        </p:txBody>
      </p:sp>
      <p:sp>
        <p:nvSpPr>
          <p:cNvPr id="50" name="TextBox 49">
            <a:extLst>
              <a:ext uri="{FF2B5EF4-FFF2-40B4-BE49-F238E27FC236}">
                <a16:creationId xmlns:a16="http://schemas.microsoft.com/office/drawing/2014/main" id="{B067411C-7783-4503-B977-D61364E2909B}"/>
              </a:ext>
            </a:extLst>
          </p:cNvPr>
          <p:cNvSpPr txBox="1"/>
          <p:nvPr/>
        </p:nvSpPr>
        <p:spPr>
          <a:xfrm>
            <a:off x="8000725" y="3672922"/>
            <a:ext cx="609600" cy="371475"/>
          </a:xfrm>
          <a:prstGeom prst="rect">
            <a:avLst/>
          </a:prstGeom>
          <a:noFill/>
        </p:spPr>
        <p:txBody>
          <a:bodyPr wrap="square" rtlCol="0">
            <a:spAutoFit/>
          </a:bodyPr>
          <a:lstStyle/>
          <a:p>
            <a:r>
              <a:rPr lang="en-IN" dirty="0">
                <a:solidFill>
                  <a:schemeClr val="bg1"/>
                </a:solidFill>
              </a:rPr>
              <a:t>-0.9</a:t>
            </a:r>
          </a:p>
        </p:txBody>
      </p:sp>
      <p:sp>
        <p:nvSpPr>
          <p:cNvPr id="51" name="TextBox 50">
            <a:extLst>
              <a:ext uri="{FF2B5EF4-FFF2-40B4-BE49-F238E27FC236}">
                <a16:creationId xmlns:a16="http://schemas.microsoft.com/office/drawing/2014/main" id="{8E233770-A182-4E2A-8B3D-1BA19E21DEEF}"/>
              </a:ext>
            </a:extLst>
          </p:cNvPr>
          <p:cNvSpPr txBox="1"/>
          <p:nvPr/>
        </p:nvSpPr>
        <p:spPr>
          <a:xfrm>
            <a:off x="9723940" y="3666983"/>
            <a:ext cx="609600" cy="371475"/>
          </a:xfrm>
          <a:prstGeom prst="rect">
            <a:avLst/>
          </a:prstGeom>
          <a:noFill/>
        </p:spPr>
        <p:txBody>
          <a:bodyPr wrap="square" rtlCol="0">
            <a:spAutoFit/>
          </a:bodyPr>
          <a:lstStyle/>
          <a:p>
            <a:r>
              <a:rPr lang="en-IN" dirty="0">
                <a:solidFill>
                  <a:schemeClr val="bg1"/>
                </a:solidFill>
              </a:rPr>
              <a:t>-1.0</a:t>
            </a:r>
          </a:p>
        </p:txBody>
      </p:sp>
      <p:sp>
        <p:nvSpPr>
          <p:cNvPr id="52" name="TextBox 51">
            <a:extLst>
              <a:ext uri="{FF2B5EF4-FFF2-40B4-BE49-F238E27FC236}">
                <a16:creationId xmlns:a16="http://schemas.microsoft.com/office/drawing/2014/main" id="{2B119D1A-E471-474B-B3C2-E6DB31859C95}"/>
              </a:ext>
            </a:extLst>
          </p:cNvPr>
          <p:cNvSpPr txBox="1"/>
          <p:nvPr/>
        </p:nvSpPr>
        <p:spPr>
          <a:xfrm>
            <a:off x="10557610" y="3666982"/>
            <a:ext cx="609600" cy="371475"/>
          </a:xfrm>
          <a:prstGeom prst="rect">
            <a:avLst/>
          </a:prstGeom>
          <a:noFill/>
        </p:spPr>
        <p:txBody>
          <a:bodyPr wrap="square" rtlCol="0">
            <a:spAutoFit/>
          </a:bodyPr>
          <a:lstStyle/>
          <a:p>
            <a:r>
              <a:rPr lang="en-IN" dirty="0">
                <a:solidFill>
                  <a:schemeClr val="bg1"/>
                </a:solidFill>
              </a:rPr>
              <a:t>-1.0</a:t>
            </a:r>
          </a:p>
        </p:txBody>
      </p:sp>
      <p:sp>
        <p:nvSpPr>
          <p:cNvPr id="53" name="TextBox 52">
            <a:extLst>
              <a:ext uri="{FF2B5EF4-FFF2-40B4-BE49-F238E27FC236}">
                <a16:creationId xmlns:a16="http://schemas.microsoft.com/office/drawing/2014/main" id="{11FC52E3-2877-4FB6-A074-D972034802B9}"/>
              </a:ext>
            </a:extLst>
          </p:cNvPr>
          <p:cNvSpPr txBox="1"/>
          <p:nvPr/>
        </p:nvSpPr>
        <p:spPr>
          <a:xfrm>
            <a:off x="8064250" y="4610312"/>
            <a:ext cx="609600" cy="371475"/>
          </a:xfrm>
          <a:prstGeom prst="rect">
            <a:avLst/>
          </a:prstGeom>
          <a:noFill/>
        </p:spPr>
        <p:txBody>
          <a:bodyPr wrap="square" rtlCol="0">
            <a:spAutoFit/>
          </a:bodyPr>
          <a:lstStyle/>
          <a:p>
            <a:r>
              <a:rPr lang="en-IN" dirty="0">
                <a:solidFill>
                  <a:schemeClr val="bg1"/>
                </a:solidFill>
              </a:rPr>
              <a:t>0.38</a:t>
            </a:r>
          </a:p>
        </p:txBody>
      </p:sp>
      <p:sp>
        <p:nvSpPr>
          <p:cNvPr id="54" name="TextBox 53">
            <a:extLst>
              <a:ext uri="{FF2B5EF4-FFF2-40B4-BE49-F238E27FC236}">
                <a16:creationId xmlns:a16="http://schemas.microsoft.com/office/drawing/2014/main" id="{C374B345-DCA2-4698-AF5F-16602B3FE990}"/>
              </a:ext>
            </a:extLst>
          </p:cNvPr>
          <p:cNvSpPr txBox="1"/>
          <p:nvPr/>
        </p:nvSpPr>
        <p:spPr>
          <a:xfrm>
            <a:off x="8868378" y="4615005"/>
            <a:ext cx="609600" cy="371475"/>
          </a:xfrm>
          <a:prstGeom prst="rect">
            <a:avLst/>
          </a:prstGeom>
          <a:noFill/>
        </p:spPr>
        <p:txBody>
          <a:bodyPr wrap="square" rtlCol="0">
            <a:spAutoFit/>
          </a:bodyPr>
          <a:lstStyle/>
          <a:p>
            <a:r>
              <a:rPr lang="en-IN" dirty="0">
                <a:solidFill>
                  <a:schemeClr val="bg1"/>
                </a:solidFill>
              </a:rPr>
              <a:t>0.60</a:t>
            </a:r>
          </a:p>
        </p:txBody>
      </p:sp>
      <p:sp>
        <p:nvSpPr>
          <p:cNvPr id="55" name="TextBox 54">
            <a:extLst>
              <a:ext uri="{FF2B5EF4-FFF2-40B4-BE49-F238E27FC236}">
                <a16:creationId xmlns:a16="http://schemas.microsoft.com/office/drawing/2014/main" id="{24C08E16-DE4E-43CB-95AD-1389E0FB92D2}"/>
              </a:ext>
            </a:extLst>
          </p:cNvPr>
          <p:cNvSpPr txBox="1"/>
          <p:nvPr/>
        </p:nvSpPr>
        <p:spPr>
          <a:xfrm>
            <a:off x="8058366" y="5538456"/>
            <a:ext cx="685800" cy="369332"/>
          </a:xfrm>
          <a:prstGeom prst="rect">
            <a:avLst/>
          </a:prstGeom>
          <a:noFill/>
        </p:spPr>
        <p:txBody>
          <a:bodyPr wrap="square" rtlCol="0">
            <a:spAutoFit/>
          </a:bodyPr>
          <a:lstStyle/>
          <a:p>
            <a:r>
              <a:rPr lang="en-IN" dirty="0">
                <a:solidFill>
                  <a:schemeClr val="bg1"/>
                </a:solidFill>
              </a:rPr>
              <a:t>-0.11</a:t>
            </a:r>
          </a:p>
        </p:txBody>
      </p:sp>
      <p:sp>
        <p:nvSpPr>
          <p:cNvPr id="56" name="TextBox 55">
            <a:extLst>
              <a:ext uri="{FF2B5EF4-FFF2-40B4-BE49-F238E27FC236}">
                <a16:creationId xmlns:a16="http://schemas.microsoft.com/office/drawing/2014/main" id="{48F1E885-823C-4B7E-9F7B-86AD0DBFBB9A}"/>
              </a:ext>
            </a:extLst>
          </p:cNvPr>
          <p:cNvSpPr txBox="1"/>
          <p:nvPr/>
        </p:nvSpPr>
        <p:spPr>
          <a:xfrm>
            <a:off x="8813509" y="5539567"/>
            <a:ext cx="685800" cy="369332"/>
          </a:xfrm>
          <a:prstGeom prst="rect">
            <a:avLst/>
          </a:prstGeom>
          <a:noFill/>
        </p:spPr>
        <p:txBody>
          <a:bodyPr wrap="square" rtlCol="0">
            <a:spAutoFit/>
          </a:bodyPr>
          <a:lstStyle/>
          <a:p>
            <a:r>
              <a:rPr lang="en-IN" dirty="0">
                <a:solidFill>
                  <a:schemeClr val="bg1"/>
                </a:solidFill>
              </a:rPr>
              <a:t>-0.9</a:t>
            </a:r>
          </a:p>
        </p:txBody>
      </p:sp>
      <p:sp>
        <p:nvSpPr>
          <p:cNvPr id="57" name="TextBox 56">
            <a:extLst>
              <a:ext uri="{FF2B5EF4-FFF2-40B4-BE49-F238E27FC236}">
                <a16:creationId xmlns:a16="http://schemas.microsoft.com/office/drawing/2014/main" id="{51639B3B-9479-470C-B27F-AAFF54E8EA68}"/>
              </a:ext>
            </a:extLst>
          </p:cNvPr>
          <p:cNvSpPr txBox="1"/>
          <p:nvPr/>
        </p:nvSpPr>
        <p:spPr>
          <a:xfrm>
            <a:off x="9647740" y="5538456"/>
            <a:ext cx="685800" cy="369332"/>
          </a:xfrm>
          <a:prstGeom prst="rect">
            <a:avLst/>
          </a:prstGeom>
          <a:noFill/>
        </p:spPr>
        <p:txBody>
          <a:bodyPr wrap="square" rtlCol="0">
            <a:spAutoFit/>
          </a:bodyPr>
          <a:lstStyle/>
          <a:p>
            <a:r>
              <a:rPr lang="en-IN" dirty="0">
                <a:solidFill>
                  <a:schemeClr val="bg1"/>
                </a:solidFill>
              </a:rPr>
              <a:t>-0.9</a:t>
            </a:r>
          </a:p>
        </p:txBody>
      </p:sp>
      <p:sp>
        <p:nvSpPr>
          <p:cNvPr id="58" name="TextBox 57">
            <a:extLst>
              <a:ext uri="{FF2B5EF4-FFF2-40B4-BE49-F238E27FC236}">
                <a16:creationId xmlns:a16="http://schemas.microsoft.com/office/drawing/2014/main" id="{2B9A0836-E65A-40FC-B749-DE936B29FEE7}"/>
              </a:ext>
            </a:extLst>
          </p:cNvPr>
          <p:cNvSpPr txBox="1"/>
          <p:nvPr/>
        </p:nvSpPr>
        <p:spPr>
          <a:xfrm>
            <a:off x="10530920" y="4634192"/>
            <a:ext cx="609600" cy="371475"/>
          </a:xfrm>
          <a:prstGeom prst="rect">
            <a:avLst/>
          </a:prstGeom>
          <a:noFill/>
        </p:spPr>
        <p:txBody>
          <a:bodyPr wrap="square" rtlCol="0">
            <a:spAutoFit/>
          </a:bodyPr>
          <a:lstStyle/>
          <a:p>
            <a:r>
              <a:rPr lang="en-IN" dirty="0">
                <a:solidFill>
                  <a:schemeClr val="bg1"/>
                </a:solidFill>
              </a:rPr>
              <a:t>-0.7</a:t>
            </a:r>
          </a:p>
        </p:txBody>
      </p:sp>
      <p:sp>
        <p:nvSpPr>
          <p:cNvPr id="59" name="TextBox 58">
            <a:extLst>
              <a:ext uri="{FF2B5EF4-FFF2-40B4-BE49-F238E27FC236}">
                <a16:creationId xmlns:a16="http://schemas.microsoft.com/office/drawing/2014/main" id="{80A5F9C6-0745-4369-A48A-08393AF9E8D0}"/>
              </a:ext>
            </a:extLst>
          </p:cNvPr>
          <p:cNvSpPr txBox="1"/>
          <p:nvPr/>
        </p:nvSpPr>
        <p:spPr>
          <a:xfrm>
            <a:off x="11237216" y="2678937"/>
            <a:ext cx="609600" cy="371475"/>
          </a:xfrm>
          <a:prstGeom prst="rect">
            <a:avLst/>
          </a:prstGeom>
          <a:noFill/>
        </p:spPr>
        <p:txBody>
          <a:bodyPr wrap="square" rtlCol="0">
            <a:spAutoFit/>
          </a:bodyPr>
          <a:lstStyle/>
          <a:p>
            <a:r>
              <a:rPr lang="en-IN" dirty="0">
                <a:solidFill>
                  <a:schemeClr val="bg1"/>
                </a:solidFill>
              </a:rPr>
              <a:t>-0.8</a:t>
            </a:r>
          </a:p>
        </p:txBody>
      </p:sp>
      <p:sp>
        <p:nvSpPr>
          <p:cNvPr id="60" name="TextBox 59">
            <a:extLst>
              <a:ext uri="{FF2B5EF4-FFF2-40B4-BE49-F238E27FC236}">
                <a16:creationId xmlns:a16="http://schemas.microsoft.com/office/drawing/2014/main" id="{E2599E5A-001C-4C35-AD78-1078C71C1A08}"/>
              </a:ext>
            </a:extLst>
          </p:cNvPr>
          <p:cNvSpPr txBox="1"/>
          <p:nvPr/>
        </p:nvSpPr>
        <p:spPr>
          <a:xfrm>
            <a:off x="11237216" y="3666982"/>
            <a:ext cx="609600" cy="371475"/>
          </a:xfrm>
          <a:prstGeom prst="rect">
            <a:avLst/>
          </a:prstGeom>
          <a:noFill/>
        </p:spPr>
        <p:txBody>
          <a:bodyPr wrap="square" rtlCol="0">
            <a:spAutoFit/>
          </a:bodyPr>
          <a:lstStyle/>
          <a:p>
            <a:r>
              <a:rPr lang="en-IN" dirty="0">
                <a:solidFill>
                  <a:schemeClr val="bg1"/>
                </a:solidFill>
              </a:rPr>
              <a:t>0.9</a:t>
            </a:r>
          </a:p>
        </p:txBody>
      </p:sp>
      <p:sp>
        <p:nvSpPr>
          <p:cNvPr id="61" name="TextBox 60">
            <a:extLst>
              <a:ext uri="{FF2B5EF4-FFF2-40B4-BE49-F238E27FC236}">
                <a16:creationId xmlns:a16="http://schemas.microsoft.com/office/drawing/2014/main" id="{EF893CB3-880C-41FA-95D6-8C0666545A13}"/>
              </a:ext>
            </a:extLst>
          </p:cNvPr>
          <p:cNvSpPr txBox="1"/>
          <p:nvPr/>
        </p:nvSpPr>
        <p:spPr>
          <a:xfrm>
            <a:off x="11167210" y="4634192"/>
            <a:ext cx="699069" cy="369332"/>
          </a:xfrm>
          <a:prstGeom prst="rect">
            <a:avLst/>
          </a:prstGeom>
          <a:noFill/>
        </p:spPr>
        <p:txBody>
          <a:bodyPr wrap="square" rtlCol="0">
            <a:spAutoFit/>
          </a:bodyPr>
          <a:lstStyle/>
          <a:p>
            <a:r>
              <a:rPr lang="en-IN" dirty="0">
                <a:solidFill>
                  <a:schemeClr val="bg1"/>
                </a:solidFill>
              </a:rPr>
              <a:t>-1.18</a:t>
            </a:r>
          </a:p>
        </p:txBody>
      </p:sp>
      <p:sp>
        <p:nvSpPr>
          <p:cNvPr id="62" name="TextBox 61">
            <a:extLst>
              <a:ext uri="{FF2B5EF4-FFF2-40B4-BE49-F238E27FC236}">
                <a16:creationId xmlns:a16="http://schemas.microsoft.com/office/drawing/2014/main" id="{B0590E06-5E0E-4A21-8478-34B5AFEA4879}"/>
              </a:ext>
            </a:extLst>
          </p:cNvPr>
          <p:cNvSpPr txBox="1"/>
          <p:nvPr/>
        </p:nvSpPr>
        <p:spPr>
          <a:xfrm>
            <a:off x="11206357" y="5521941"/>
            <a:ext cx="699069" cy="369332"/>
          </a:xfrm>
          <a:prstGeom prst="rect">
            <a:avLst/>
          </a:prstGeom>
          <a:noFill/>
        </p:spPr>
        <p:txBody>
          <a:bodyPr wrap="square" rtlCol="0">
            <a:spAutoFit/>
          </a:bodyPr>
          <a:lstStyle/>
          <a:p>
            <a:r>
              <a:rPr lang="en-IN" dirty="0">
                <a:solidFill>
                  <a:schemeClr val="bg1"/>
                </a:solidFill>
              </a:rPr>
              <a:t>0.91</a:t>
            </a:r>
          </a:p>
        </p:txBody>
      </p:sp>
      <p:graphicFrame>
        <p:nvGraphicFramePr>
          <p:cNvPr id="63" name="Table 63">
            <a:extLst>
              <a:ext uri="{FF2B5EF4-FFF2-40B4-BE49-F238E27FC236}">
                <a16:creationId xmlns:a16="http://schemas.microsoft.com/office/drawing/2014/main" id="{4CDDF894-8284-44E2-8C65-344AF7A16EF6}"/>
              </a:ext>
            </a:extLst>
          </p:cNvPr>
          <p:cNvGraphicFramePr>
            <a:graphicFrameLocks noGrp="1"/>
          </p:cNvGraphicFramePr>
          <p:nvPr>
            <p:extLst>
              <p:ext uri="{D42A27DB-BD31-4B8C-83A1-F6EECF244321}">
                <p14:modId xmlns:p14="http://schemas.microsoft.com/office/powerpoint/2010/main" val="469208872"/>
              </p:ext>
            </p:extLst>
          </p:nvPr>
        </p:nvGraphicFramePr>
        <p:xfrm>
          <a:off x="6584294" y="2435188"/>
          <a:ext cx="1216738" cy="3810795"/>
        </p:xfrm>
        <a:graphic>
          <a:graphicData uri="http://schemas.openxmlformats.org/drawingml/2006/table">
            <a:tbl>
              <a:tblPr firstRow="1" bandRow="1">
                <a:tableStyleId>{5C22544A-7EE6-4342-B048-85BDC9FD1C3A}</a:tableStyleId>
              </a:tblPr>
              <a:tblGrid>
                <a:gridCol w="608369">
                  <a:extLst>
                    <a:ext uri="{9D8B030D-6E8A-4147-A177-3AD203B41FA5}">
                      <a16:colId xmlns:a16="http://schemas.microsoft.com/office/drawing/2014/main" val="3369127228"/>
                    </a:ext>
                  </a:extLst>
                </a:gridCol>
                <a:gridCol w="608369">
                  <a:extLst>
                    <a:ext uri="{9D8B030D-6E8A-4147-A177-3AD203B41FA5}">
                      <a16:colId xmlns:a16="http://schemas.microsoft.com/office/drawing/2014/main" val="3127071682"/>
                    </a:ext>
                  </a:extLst>
                </a:gridCol>
              </a:tblGrid>
              <a:tr h="813733">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943922137"/>
                  </a:ext>
                </a:extLst>
              </a:tr>
              <a:tr h="1180204">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75475991"/>
                  </a:ext>
                </a:extLst>
              </a:tr>
              <a:tr h="857250">
                <a:tc>
                  <a:txBody>
                    <a:bodyPr/>
                    <a:lstStyle/>
                    <a:p>
                      <a:endParaRPr lang="en-IN"/>
                    </a:p>
                  </a:txBody>
                  <a:tcPr/>
                </a:tc>
                <a:tc>
                  <a:txBody>
                    <a:bodyPr/>
                    <a:lstStyle/>
                    <a:p>
                      <a:endParaRPr lang="en-IN" dirty="0"/>
                    </a:p>
                  </a:txBody>
                  <a:tcPr/>
                </a:tc>
                <a:extLst>
                  <a:ext uri="{0D108BD9-81ED-4DB2-BD59-A6C34878D82A}">
                    <a16:rowId xmlns:a16="http://schemas.microsoft.com/office/drawing/2014/main" val="2471834152"/>
                  </a:ext>
                </a:extLst>
              </a:tr>
              <a:tr h="959608">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203568"/>
                  </a:ext>
                </a:extLst>
              </a:tr>
            </a:tbl>
          </a:graphicData>
        </a:graphic>
      </p:graphicFrame>
      <p:sp>
        <p:nvSpPr>
          <p:cNvPr id="64" name="TextBox 63">
            <a:extLst>
              <a:ext uri="{FF2B5EF4-FFF2-40B4-BE49-F238E27FC236}">
                <a16:creationId xmlns:a16="http://schemas.microsoft.com/office/drawing/2014/main" id="{911DBBCC-7612-4829-864E-1743613C659E}"/>
              </a:ext>
            </a:extLst>
          </p:cNvPr>
          <p:cNvSpPr txBox="1"/>
          <p:nvPr/>
        </p:nvSpPr>
        <p:spPr>
          <a:xfrm>
            <a:off x="6791245" y="2626912"/>
            <a:ext cx="699069" cy="369332"/>
          </a:xfrm>
          <a:prstGeom prst="rect">
            <a:avLst/>
          </a:prstGeom>
          <a:noFill/>
        </p:spPr>
        <p:txBody>
          <a:bodyPr wrap="square" rtlCol="0">
            <a:spAutoFit/>
          </a:bodyPr>
          <a:lstStyle/>
          <a:p>
            <a:r>
              <a:rPr lang="en-IN" dirty="0">
                <a:solidFill>
                  <a:schemeClr val="bg1"/>
                </a:solidFill>
              </a:rPr>
              <a:t>1</a:t>
            </a:r>
          </a:p>
        </p:txBody>
      </p:sp>
      <p:sp>
        <p:nvSpPr>
          <p:cNvPr id="65" name="TextBox 64">
            <a:extLst>
              <a:ext uri="{FF2B5EF4-FFF2-40B4-BE49-F238E27FC236}">
                <a16:creationId xmlns:a16="http://schemas.microsoft.com/office/drawing/2014/main" id="{0DC921A7-77F7-48AC-B43A-24468E6573CD}"/>
              </a:ext>
            </a:extLst>
          </p:cNvPr>
          <p:cNvSpPr txBox="1"/>
          <p:nvPr/>
        </p:nvSpPr>
        <p:spPr>
          <a:xfrm>
            <a:off x="7210785" y="2640024"/>
            <a:ext cx="699069" cy="369332"/>
          </a:xfrm>
          <a:prstGeom prst="rect">
            <a:avLst/>
          </a:prstGeom>
          <a:noFill/>
        </p:spPr>
        <p:txBody>
          <a:bodyPr wrap="square" rtlCol="0">
            <a:spAutoFit/>
          </a:bodyPr>
          <a:lstStyle/>
          <a:p>
            <a:r>
              <a:rPr lang="en-IN" dirty="0">
                <a:solidFill>
                  <a:schemeClr val="bg1"/>
                </a:solidFill>
              </a:rPr>
              <a:t>0.1</a:t>
            </a:r>
          </a:p>
        </p:txBody>
      </p:sp>
      <p:sp>
        <p:nvSpPr>
          <p:cNvPr id="66" name="TextBox 65">
            <a:extLst>
              <a:ext uri="{FF2B5EF4-FFF2-40B4-BE49-F238E27FC236}">
                <a16:creationId xmlns:a16="http://schemas.microsoft.com/office/drawing/2014/main" id="{CDFFE7F5-6385-4402-AAC7-38101DDEC40C}"/>
              </a:ext>
            </a:extLst>
          </p:cNvPr>
          <p:cNvSpPr txBox="1"/>
          <p:nvPr/>
        </p:nvSpPr>
        <p:spPr>
          <a:xfrm>
            <a:off x="6708604" y="3639740"/>
            <a:ext cx="699069" cy="369332"/>
          </a:xfrm>
          <a:prstGeom prst="rect">
            <a:avLst/>
          </a:prstGeom>
          <a:noFill/>
        </p:spPr>
        <p:txBody>
          <a:bodyPr wrap="square" rtlCol="0">
            <a:spAutoFit/>
          </a:bodyPr>
          <a:lstStyle/>
          <a:p>
            <a:r>
              <a:rPr lang="en-IN" dirty="0">
                <a:solidFill>
                  <a:schemeClr val="bg1"/>
                </a:solidFill>
              </a:rPr>
              <a:t>-1</a:t>
            </a:r>
          </a:p>
        </p:txBody>
      </p:sp>
      <p:sp>
        <p:nvSpPr>
          <p:cNvPr id="67" name="TextBox 66">
            <a:extLst>
              <a:ext uri="{FF2B5EF4-FFF2-40B4-BE49-F238E27FC236}">
                <a16:creationId xmlns:a16="http://schemas.microsoft.com/office/drawing/2014/main" id="{7A92704C-6EB8-4C1B-BDD2-2CD221C5CEC7}"/>
              </a:ext>
            </a:extLst>
          </p:cNvPr>
          <p:cNvSpPr txBox="1"/>
          <p:nvPr/>
        </p:nvSpPr>
        <p:spPr>
          <a:xfrm>
            <a:off x="7298994" y="3647998"/>
            <a:ext cx="699069" cy="369332"/>
          </a:xfrm>
          <a:prstGeom prst="rect">
            <a:avLst/>
          </a:prstGeom>
          <a:noFill/>
        </p:spPr>
        <p:txBody>
          <a:bodyPr wrap="square" rtlCol="0">
            <a:spAutoFit/>
          </a:bodyPr>
          <a:lstStyle/>
          <a:p>
            <a:r>
              <a:rPr lang="en-IN" dirty="0">
                <a:solidFill>
                  <a:schemeClr val="bg1"/>
                </a:solidFill>
              </a:rPr>
              <a:t>0</a:t>
            </a:r>
          </a:p>
        </p:txBody>
      </p:sp>
      <p:sp>
        <p:nvSpPr>
          <p:cNvPr id="68" name="TextBox 67">
            <a:extLst>
              <a:ext uri="{FF2B5EF4-FFF2-40B4-BE49-F238E27FC236}">
                <a16:creationId xmlns:a16="http://schemas.microsoft.com/office/drawing/2014/main" id="{EA60AD20-F9D0-4951-8A18-303CEBA83504}"/>
              </a:ext>
            </a:extLst>
          </p:cNvPr>
          <p:cNvSpPr txBox="1"/>
          <p:nvPr/>
        </p:nvSpPr>
        <p:spPr>
          <a:xfrm>
            <a:off x="6647957" y="4645928"/>
            <a:ext cx="699069" cy="369332"/>
          </a:xfrm>
          <a:prstGeom prst="rect">
            <a:avLst/>
          </a:prstGeom>
          <a:noFill/>
        </p:spPr>
        <p:txBody>
          <a:bodyPr wrap="square" rtlCol="0">
            <a:spAutoFit/>
          </a:bodyPr>
          <a:lstStyle/>
          <a:p>
            <a:r>
              <a:rPr lang="en-IN" dirty="0">
                <a:solidFill>
                  <a:schemeClr val="bg1"/>
                </a:solidFill>
              </a:rPr>
              <a:t>-0.2</a:t>
            </a:r>
          </a:p>
        </p:txBody>
      </p:sp>
      <p:sp>
        <p:nvSpPr>
          <p:cNvPr id="69" name="TextBox 68">
            <a:extLst>
              <a:ext uri="{FF2B5EF4-FFF2-40B4-BE49-F238E27FC236}">
                <a16:creationId xmlns:a16="http://schemas.microsoft.com/office/drawing/2014/main" id="{89FF2763-9F5A-4FC6-ABA2-D23858ABD2C8}"/>
              </a:ext>
            </a:extLst>
          </p:cNvPr>
          <p:cNvSpPr txBox="1"/>
          <p:nvPr/>
        </p:nvSpPr>
        <p:spPr>
          <a:xfrm>
            <a:off x="7329793" y="4647639"/>
            <a:ext cx="699069" cy="369332"/>
          </a:xfrm>
          <a:prstGeom prst="rect">
            <a:avLst/>
          </a:prstGeom>
          <a:noFill/>
        </p:spPr>
        <p:txBody>
          <a:bodyPr wrap="square" rtlCol="0">
            <a:spAutoFit/>
          </a:bodyPr>
          <a:lstStyle/>
          <a:p>
            <a:r>
              <a:rPr lang="en-IN" dirty="0">
                <a:solidFill>
                  <a:schemeClr val="bg1"/>
                </a:solidFill>
              </a:rPr>
              <a:t>-1</a:t>
            </a:r>
          </a:p>
        </p:txBody>
      </p:sp>
      <p:sp>
        <p:nvSpPr>
          <p:cNvPr id="70" name="TextBox 69">
            <a:extLst>
              <a:ext uri="{FF2B5EF4-FFF2-40B4-BE49-F238E27FC236}">
                <a16:creationId xmlns:a16="http://schemas.microsoft.com/office/drawing/2014/main" id="{56627221-FBB4-4430-9512-D23DA45E7345}"/>
              </a:ext>
            </a:extLst>
          </p:cNvPr>
          <p:cNvSpPr txBox="1"/>
          <p:nvPr/>
        </p:nvSpPr>
        <p:spPr>
          <a:xfrm>
            <a:off x="6781733" y="5536313"/>
            <a:ext cx="699069" cy="369332"/>
          </a:xfrm>
          <a:prstGeom prst="rect">
            <a:avLst/>
          </a:prstGeom>
          <a:noFill/>
        </p:spPr>
        <p:txBody>
          <a:bodyPr wrap="square" rtlCol="0">
            <a:spAutoFit/>
          </a:bodyPr>
          <a:lstStyle/>
          <a:p>
            <a:r>
              <a:rPr lang="en-IN" dirty="0">
                <a:solidFill>
                  <a:schemeClr val="bg1"/>
                </a:solidFill>
              </a:rPr>
              <a:t>0.1</a:t>
            </a:r>
          </a:p>
        </p:txBody>
      </p:sp>
      <p:sp>
        <p:nvSpPr>
          <p:cNvPr id="71" name="TextBox 70">
            <a:extLst>
              <a:ext uri="{FF2B5EF4-FFF2-40B4-BE49-F238E27FC236}">
                <a16:creationId xmlns:a16="http://schemas.microsoft.com/office/drawing/2014/main" id="{0EB4F001-3071-4F05-8B21-FBFB6769F844}"/>
              </a:ext>
            </a:extLst>
          </p:cNvPr>
          <p:cNvSpPr txBox="1"/>
          <p:nvPr/>
        </p:nvSpPr>
        <p:spPr>
          <a:xfrm>
            <a:off x="7297510" y="5536313"/>
            <a:ext cx="699069" cy="369332"/>
          </a:xfrm>
          <a:prstGeom prst="rect">
            <a:avLst/>
          </a:prstGeom>
          <a:noFill/>
        </p:spPr>
        <p:txBody>
          <a:bodyPr wrap="square" rtlCol="0">
            <a:spAutoFit/>
          </a:bodyPr>
          <a:lstStyle/>
          <a:p>
            <a:r>
              <a:rPr lang="en-IN" dirty="0">
                <a:solidFill>
                  <a:schemeClr val="bg1"/>
                </a:solidFill>
              </a:rPr>
              <a:t>1</a:t>
            </a:r>
          </a:p>
        </p:txBody>
      </p:sp>
      <p:graphicFrame>
        <p:nvGraphicFramePr>
          <p:cNvPr id="72" name="Table 72">
            <a:extLst>
              <a:ext uri="{FF2B5EF4-FFF2-40B4-BE49-F238E27FC236}">
                <a16:creationId xmlns:a16="http://schemas.microsoft.com/office/drawing/2014/main" id="{A7A1753D-384F-4782-9B5C-E0A6A3257C63}"/>
              </a:ext>
            </a:extLst>
          </p:cNvPr>
          <p:cNvGraphicFramePr>
            <a:graphicFrameLocks noGrp="1"/>
          </p:cNvGraphicFramePr>
          <p:nvPr>
            <p:extLst>
              <p:ext uri="{D42A27DB-BD31-4B8C-83A1-F6EECF244321}">
                <p14:modId xmlns:p14="http://schemas.microsoft.com/office/powerpoint/2010/main" val="248334705"/>
              </p:ext>
            </p:extLst>
          </p:nvPr>
        </p:nvGraphicFramePr>
        <p:xfrm>
          <a:off x="7909854" y="1558097"/>
          <a:ext cx="3995570" cy="766942"/>
        </p:xfrm>
        <a:graphic>
          <a:graphicData uri="http://schemas.openxmlformats.org/drawingml/2006/table">
            <a:tbl>
              <a:tblPr firstRow="1" bandRow="1">
                <a:tableStyleId>{5C22544A-7EE6-4342-B048-85BDC9FD1C3A}</a:tableStyleId>
              </a:tblPr>
              <a:tblGrid>
                <a:gridCol w="799114">
                  <a:extLst>
                    <a:ext uri="{9D8B030D-6E8A-4147-A177-3AD203B41FA5}">
                      <a16:colId xmlns:a16="http://schemas.microsoft.com/office/drawing/2014/main" val="390212964"/>
                    </a:ext>
                  </a:extLst>
                </a:gridCol>
                <a:gridCol w="799114">
                  <a:extLst>
                    <a:ext uri="{9D8B030D-6E8A-4147-A177-3AD203B41FA5}">
                      <a16:colId xmlns:a16="http://schemas.microsoft.com/office/drawing/2014/main" val="4182817748"/>
                    </a:ext>
                  </a:extLst>
                </a:gridCol>
                <a:gridCol w="799114">
                  <a:extLst>
                    <a:ext uri="{9D8B030D-6E8A-4147-A177-3AD203B41FA5}">
                      <a16:colId xmlns:a16="http://schemas.microsoft.com/office/drawing/2014/main" val="2560159349"/>
                    </a:ext>
                  </a:extLst>
                </a:gridCol>
                <a:gridCol w="799114">
                  <a:extLst>
                    <a:ext uri="{9D8B030D-6E8A-4147-A177-3AD203B41FA5}">
                      <a16:colId xmlns:a16="http://schemas.microsoft.com/office/drawing/2014/main" val="2296929740"/>
                    </a:ext>
                  </a:extLst>
                </a:gridCol>
                <a:gridCol w="799114">
                  <a:extLst>
                    <a:ext uri="{9D8B030D-6E8A-4147-A177-3AD203B41FA5}">
                      <a16:colId xmlns:a16="http://schemas.microsoft.com/office/drawing/2014/main" val="1652224864"/>
                    </a:ext>
                  </a:extLst>
                </a:gridCol>
              </a:tblGrid>
              <a:tr h="383471">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276845945"/>
                  </a:ext>
                </a:extLst>
              </a:tr>
              <a:tr h="383471">
                <a:tc>
                  <a:txBody>
                    <a:bodyPr/>
                    <a:lstStyle/>
                    <a:p>
                      <a:endParaRPr lang="en-IN" dirty="0"/>
                    </a:p>
                  </a:txBody>
                  <a:tcPr/>
                </a:tc>
                <a:tc>
                  <a:txBody>
                    <a:bodyPr/>
                    <a:lstStyle/>
                    <a:p>
                      <a:r>
                        <a:rPr lang="en-IN" dirty="0"/>
                        <a:t> </a:t>
                      </a:r>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803963059"/>
                  </a:ext>
                </a:extLst>
              </a:tr>
            </a:tbl>
          </a:graphicData>
        </a:graphic>
      </p:graphicFrame>
      <p:sp>
        <p:nvSpPr>
          <p:cNvPr id="73" name="TextBox 72">
            <a:extLst>
              <a:ext uri="{FF2B5EF4-FFF2-40B4-BE49-F238E27FC236}">
                <a16:creationId xmlns:a16="http://schemas.microsoft.com/office/drawing/2014/main" id="{F60B7D5D-F395-418D-98C9-85F14BC3F28D}"/>
              </a:ext>
            </a:extLst>
          </p:cNvPr>
          <p:cNvSpPr txBox="1"/>
          <p:nvPr/>
        </p:nvSpPr>
        <p:spPr>
          <a:xfrm>
            <a:off x="8104615" y="1572236"/>
            <a:ext cx="699069" cy="369332"/>
          </a:xfrm>
          <a:prstGeom prst="rect">
            <a:avLst/>
          </a:prstGeom>
          <a:noFill/>
        </p:spPr>
        <p:txBody>
          <a:bodyPr wrap="square" rtlCol="0">
            <a:spAutoFit/>
          </a:bodyPr>
          <a:lstStyle/>
          <a:p>
            <a:r>
              <a:rPr lang="en-IN" dirty="0">
                <a:solidFill>
                  <a:schemeClr val="bg1"/>
                </a:solidFill>
              </a:rPr>
              <a:t>0.9</a:t>
            </a:r>
          </a:p>
        </p:txBody>
      </p:sp>
      <p:sp>
        <p:nvSpPr>
          <p:cNvPr id="74" name="TextBox 73">
            <a:extLst>
              <a:ext uri="{FF2B5EF4-FFF2-40B4-BE49-F238E27FC236}">
                <a16:creationId xmlns:a16="http://schemas.microsoft.com/office/drawing/2014/main" id="{651FFE69-23FA-45A1-AF4B-9C0AEF38AC7D}"/>
              </a:ext>
            </a:extLst>
          </p:cNvPr>
          <p:cNvSpPr txBox="1"/>
          <p:nvPr/>
        </p:nvSpPr>
        <p:spPr>
          <a:xfrm>
            <a:off x="8101838" y="1955707"/>
            <a:ext cx="699069" cy="369332"/>
          </a:xfrm>
          <a:prstGeom prst="rect">
            <a:avLst/>
          </a:prstGeom>
          <a:noFill/>
        </p:spPr>
        <p:txBody>
          <a:bodyPr wrap="square" rtlCol="0">
            <a:spAutoFit/>
          </a:bodyPr>
          <a:lstStyle/>
          <a:p>
            <a:r>
              <a:rPr lang="en-IN" dirty="0">
                <a:solidFill>
                  <a:schemeClr val="bg1"/>
                </a:solidFill>
              </a:rPr>
              <a:t>-0.2</a:t>
            </a:r>
          </a:p>
        </p:txBody>
      </p:sp>
      <p:sp>
        <p:nvSpPr>
          <p:cNvPr id="75" name="TextBox 74">
            <a:extLst>
              <a:ext uri="{FF2B5EF4-FFF2-40B4-BE49-F238E27FC236}">
                <a16:creationId xmlns:a16="http://schemas.microsoft.com/office/drawing/2014/main" id="{2E205BEF-4CA3-4242-BAD3-232C0A114186}"/>
              </a:ext>
            </a:extLst>
          </p:cNvPr>
          <p:cNvSpPr txBox="1"/>
          <p:nvPr/>
        </p:nvSpPr>
        <p:spPr>
          <a:xfrm>
            <a:off x="8849760" y="1593943"/>
            <a:ext cx="699069" cy="369332"/>
          </a:xfrm>
          <a:prstGeom prst="rect">
            <a:avLst/>
          </a:prstGeom>
          <a:noFill/>
        </p:spPr>
        <p:txBody>
          <a:bodyPr wrap="square" rtlCol="0">
            <a:spAutoFit/>
          </a:bodyPr>
          <a:lstStyle/>
          <a:p>
            <a:r>
              <a:rPr lang="en-IN" dirty="0">
                <a:solidFill>
                  <a:schemeClr val="bg1"/>
                </a:solidFill>
              </a:rPr>
              <a:t>-1</a:t>
            </a:r>
          </a:p>
        </p:txBody>
      </p:sp>
      <p:sp>
        <p:nvSpPr>
          <p:cNvPr id="76" name="TextBox 75">
            <a:extLst>
              <a:ext uri="{FF2B5EF4-FFF2-40B4-BE49-F238E27FC236}">
                <a16:creationId xmlns:a16="http://schemas.microsoft.com/office/drawing/2014/main" id="{B3CD192C-0292-4ECA-9C76-70908606D427}"/>
              </a:ext>
            </a:extLst>
          </p:cNvPr>
          <p:cNvSpPr txBox="1"/>
          <p:nvPr/>
        </p:nvSpPr>
        <p:spPr>
          <a:xfrm>
            <a:off x="9709884" y="1593943"/>
            <a:ext cx="699069" cy="369332"/>
          </a:xfrm>
          <a:prstGeom prst="rect">
            <a:avLst/>
          </a:prstGeom>
          <a:noFill/>
        </p:spPr>
        <p:txBody>
          <a:bodyPr wrap="square" rtlCol="0">
            <a:spAutoFit/>
          </a:bodyPr>
          <a:lstStyle/>
          <a:p>
            <a:r>
              <a:rPr lang="en-IN" dirty="0">
                <a:solidFill>
                  <a:schemeClr val="bg1"/>
                </a:solidFill>
              </a:rPr>
              <a:t>1</a:t>
            </a:r>
          </a:p>
        </p:txBody>
      </p:sp>
      <p:sp>
        <p:nvSpPr>
          <p:cNvPr id="77" name="TextBox 76">
            <a:extLst>
              <a:ext uri="{FF2B5EF4-FFF2-40B4-BE49-F238E27FC236}">
                <a16:creationId xmlns:a16="http://schemas.microsoft.com/office/drawing/2014/main" id="{A7CF53AC-D60E-4DE0-8883-8011FB1DC188}"/>
              </a:ext>
            </a:extLst>
          </p:cNvPr>
          <p:cNvSpPr txBox="1"/>
          <p:nvPr/>
        </p:nvSpPr>
        <p:spPr>
          <a:xfrm>
            <a:off x="10458119" y="1584176"/>
            <a:ext cx="699069" cy="369332"/>
          </a:xfrm>
          <a:prstGeom prst="rect">
            <a:avLst/>
          </a:prstGeom>
          <a:noFill/>
        </p:spPr>
        <p:txBody>
          <a:bodyPr wrap="square" rtlCol="0">
            <a:spAutoFit/>
          </a:bodyPr>
          <a:lstStyle/>
          <a:p>
            <a:r>
              <a:rPr lang="en-IN" dirty="0">
                <a:solidFill>
                  <a:schemeClr val="bg1"/>
                </a:solidFill>
              </a:rPr>
              <a:t>1</a:t>
            </a:r>
          </a:p>
        </p:txBody>
      </p:sp>
      <p:sp>
        <p:nvSpPr>
          <p:cNvPr id="78" name="TextBox 77">
            <a:extLst>
              <a:ext uri="{FF2B5EF4-FFF2-40B4-BE49-F238E27FC236}">
                <a16:creationId xmlns:a16="http://schemas.microsoft.com/office/drawing/2014/main" id="{03AD10AE-A941-4CC0-961B-FFDBBA1EE8F2}"/>
              </a:ext>
            </a:extLst>
          </p:cNvPr>
          <p:cNvSpPr txBox="1"/>
          <p:nvPr/>
        </p:nvSpPr>
        <p:spPr>
          <a:xfrm>
            <a:off x="11300945" y="1584176"/>
            <a:ext cx="699069" cy="369332"/>
          </a:xfrm>
          <a:prstGeom prst="rect">
            <a:avLst/>
          </a:prstGeom>
          <a:noFill/>
        </p:spPr>
        <p:txBody>
          <a:bodyPr wrap="square" rtlCol="0">
            <a:spAutoFit/>
          </a:bodyPr>
          <a:lstStyle/>
          <a:p>
            <a:r>
              <a:rPr lang="en-IN" dirty="0">
                <a:solidFill>
                  <a:schemeClr val="bg1"/>
                </a:solidFill>
              </a:rPr>
              <a:t>-0.9</a:t>
            </a:r>
          </a:p>
        </p:txBody>
      </p:sp>
      <p:sp>
        <p:nvSpPr>
          <p:cNvPr id="79" name="TextBox 78">
            <a:extLst>
              <a:ext uri="{FF2B5EF4-FFF2-40B4-BE49-F238E27FC236}">
                <a16:creationId xmlns:a16="http://schemas.microsoft.com/office/drawing/2014/main" id="{AC5C3BA3-F223-411C-949E-BDD5B44B799A}"/>
              </a:ext>
            </a:extLst>
          </p:cNvPr>
          <p:cNvSpPr txBox="1"/>
          <p:nvPr/>
        </p:nvSpPr>
        <p:spPr>
          <a:xfrm>
            <a:off x="8902198" y="1968277"/>
            <a:ext cx="699069" cy="369332"/>
          </a:xfrm>
          <a:prstGeom prst="rect">
            <a:avLst/>
          </a:prstGeom>
          <a:noFill/>
        </p:spPr>
        <p:txBody>
          <a:bodyPr wrap="square" rtlCol="0">
            <a:spAutoFit/>
          </a:bodyPr>
          <a:lstStyle/>
          <a:p>
            <a:r>
              <a:rPr lang="en-IN" dirty="0">
                <a:solidFill>
                  <a:schemeClr val="bg1"/>
                </a:solidFill>
              </a:rPr>
              <a:t>-0.8</a:t>
            </a:r>
          </a:p>
        </p:txBody>
      </p:sp>
      <p:sp>
        <p:nvSpPr>
          <p:cNvPr id="80" name="TextBox 79">
            <a:extLst>
              <a:ext uri="{FF2B5EF4-FFF2-40B4-BE49-F238E27FC236}">
                <a16:creationId xmlns:a16="http://schemas.microsoft.com/office/drawing/2014/main" id="{0A047761-624E-4EE6-B281-72BD26FFF0DB}"/>
              </a:ext>
            </a:extLst>
          </p:cNvPr>
          <p:cNvSpPr txBox="1"/>
          <p:nvPr/>
        </p:nvSpPr>
        <p:spPr>
          <a:xfrm>
            <a:off x="9719720" y="1964473"/>
            <a:ext cx="699069" cy="369332"/>
          </a:xfrm>
          <a:prstGeom prst="rect">
            <a:avLst/>
          </a:prstGeom>
          <a:noFill/>
        </p:spPr>
        <p:txBody>
          <a:bodyPr wrap="square" rtlCol="0">
            <a:spAutoFit/>
          </a:bodyPr>
          <a:lstStyle/>
          <a:p>
            <a:r>
              <a:rPr lang="en-IN" dirty="0">
                <a:solidFill>
                  <a:schemeClr val="bg1"/>
                </a:solidFill>
              </a:rPr>
              <a:t>-1</a:t>
            </a:r>
          </a:p>
        </p:txBody>
      </p:sp>
      <p:sp>
        <p:nvSpPr>
          <p:cNvPr id="81" name="TextBox 80">
            <a:extLst>
              <a:ext uri="{FF2B5EF4-FFF2-40B4-BE49-F238E27FC236}">
                <a16:creationId xmlns:a16="http://schemas.microsoft.com/office/drawing/2014/main" id="{1E694D86-A9F0-4801-81EC-8DCC40AA4C8C}"/>
              </a:ext>
            </a:extLst>
          </p:cNvPr>
          <p:cNvSpPr txBox="1"/>
          <p:nvPr/>
        </p:nvSpPr>
        <p:spPr>
          <a:xfrm>
            <a:off x="10418789" y="1993837"/>
            <a:ext cx="699069" cy="369332"/>
          </a:xfrm>
          <a:prstGeom prst="rect">
            <a:avLst/>
          </a:prstGeom>
          <a:noFill/>
        </p:spPr>
        <p:txBody>
          <a:bodyPr wrap="square" rtlCol="0">
            <a:spAutoFit/>
          </a:bodyPr>
          <a:lstStyle/>
          <a:p>
            <a:r>
              <a:rPr lang="en-IN" dirty="0">
                <a:solidFill>
                  <a:schemeClr val="bg1"/>
                </a:solidFill>
              </a:rPr>
              <a:t>0.9</a:t>
            </a:r>
          </a:p>
        </p:txBody>
      </p:sp>
      <p:sp>
        <p:nvSpPr>
          <p:cNvPr id="82" name="TextBox 81">
            <a:extLst>
              <a:ext uri="{FF2B5EF4-FFF2-40B4-BE49-F238E27FC236}">
                <a16:creationId xmlns:a16="http://schemas.microsoft.com/office/drawing/2014/main" id="{B0F13C3D-49B9-4714-8749-B698E078FC65}"/>
              </a:ext>
            </a:extLst>
          </p:cNvPr>
          <p:cNvSpPr txBox="1"/>
          <p:nvPr/>
        </p:nvSpPr>
        <p:spPr>
          <a:xfrm>
            <a:off x="11353264" y="1955707"/>
            <a:ext cx="699069" cy="369332"/>
          </a:xfrm>
          <a:prstGeom prst="rect">
            <a:avLst/>
          </a:prstGeom>
          <a:noFill/>
        </p:spPr>
        <p:txBody>
          <a:bodyPr wrap="square" rtlCol="0">
            <a:spAutoFit/>
          </a:bodyPr>
          <a:lstStyle/>
          <a:p>
            <a:r>
              <a:rPr lang="en-IN" dirty="0">
                <a:solidFill>
                  <a:schemeClr val="bg1"/>
                </a:solidFill>
              </a:rPr>
              <a:t>1.0</a:t>
            </a:r>
          </a:p>
        </p:txBody>
      </p:sp>
      <p:pic>
        <p:nvPicPr>
          <p:cNvPr id="84" name="Picture 83">
            <a:extLst>
              <a:ext uri="{FF2B5EF4-FFF2-40B4-BE49-F238E27FC236}">
                <a16:creationId xmlns:a16="http://schemas.microsoft.com/office/drawing/2014/main" id="{37EA18D1-FFB0-4A05-B40A-6F1925F6667D}"/>
              </a:ext>
            </a:extLst>
          </p:cNvPr>
          <p:cNvPicPr>
            <a:picLocks noChangeAspect="1"/>
          </p:cNvPicPr>
          <p:nvPr/>
        </p:nvPicPr>
        <p:blipFill>
          <a:blip r:embed="rId11"/>
          <a:stretch>
            <a:fillRect/>
          </a:stretch>
        </p:blipFill>
        <p:spPr>
          <a:xfrm>
            <a:off x="6230446" y="4201618"/>
            <a:ext cx="289585" cy="266723"/>
          </a:xfrm>
          <a:prstGeom prst="rect">
            <a:avLst/>
          </a:prstGeom>
        </p:spPr>
      </p:pic>
    </p:spTree>
    <p:extLst>
      <p:ext uri="{BB962C8B-B14F-4D97-AF65-F5344CB8AC3E}">
        <p14:creationId xmlns:p14="http://schemas.microsoft.com/office/powerpoint/2010/main" val="115916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79513"/>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b="1" dirty="0">
              <a:solidFill>
                <a:schemeClr val="tx1">
                  <a:lumMod val="85000"/>
                </a:schemeClr>
              </a:solidFill>
            </a:endParaRPr>
          </a:p>
        </p:txBody>
      </p:sp>
      <p:sp>
        <p:nvSpPr>
          <p:cNvPr id="6" name="TextBox 5">
            <a:extLst>
              <a:ext uri="{FF2B5EF4-FFF2-40B4-BE49-F238E27FC236}">
                <a16:creationId xmlns:a16="http://schemas.microsoft.com/office/drawing/2014/main" id="{892D2B72-09F3-4766-A211-01B7FE233F04}"/>
              </a:ext>
            </a:extLst>
          </p:cNvPr>
          <p:cNvSpPr txBox="1"/>
          <p:nvPr/>
        </p:nvSpPr>
        <p:spPr>
          <a:xfrm>
            <a:off x="4403558" y="312722"/>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PREDICTION USING ALS</a:t>
            </a:r>
            <a:endParaRPr lang="en-IN" sz="2800" dirty="0"/>
          </a:p>
        </p:txBody>
      </p:sp>
      <p:sp>
        <p:nvSpPr>
          <p:cNvPr id="9" name="Rectangle 8">
            <a:extLst>
              <a:ext uri="{FF2B5EF4-FFF2-40B4-BE49-F238E27FC236}">
                <a16:creationId xmlns:a16="http://schemas.microsoft.com/office/drawing/2014/main" id="{EB9BF51F-B99E-40DF-ADB3-DBC3674A918A}"/>
              </a:ext>
            </a:extLst>
          </p:cNvPr>
          <p:cNvSpPr/>
          <p:nvPr/>
        </p:nvSpPr>
        <p:spPr>
          <a:xfrm>
            <a:off x="216569" y="1368773"/>
            <a:ext cx="5980471" cy="52377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0983017E-A5A8-4288-A567-129D368A98FA}"/>
              </a:ext>
            </a:extLst>
          </p:cNvPr>
          <p:cNvSpPr txBox="1"/>
          <p:nvPr/>
        </p:nvSpPr>
        <p:spPr>
          <a:xfrm>
            <a:off x="360248" y="1636144"/>
            <a:ext cx="5800774" cy="5078313"/>
          </a:xfrm>
          <a:prstGeom prst="rect">
            <a:avLst/>
          </a:prstGeom>
          <a:noFill/>
        </p:spPr>
        <p:txBody>
          <a:bodyPr wrap="square" rtlCol="0">
            <a:spAutoFit/>
          </a:bodyPr>
          <a:lstStyle/>
          <a:p>
            <a:r>
              <a:rPr lang="en-US" b="1" dirty="0">
                <a:solidFill>
                  <a:schemeClr val="bg1"/>
                </a:solidFill>
              </a:rPr>
              <a:t>ALS works on the following two </a:t>
            </a:r>
            <a:r>
              <a:rPr lang="en-US" b="1" dirty="0" err="1">
                <a:solidFill>
                  <a:schemeClr val="bg1"/>
                </a:solidFill>
              </a:rPr>
              <a:t>iterable</a:t>
            </a:r>
            <a:r>
              <a:rPr lang="en-US" b="1" dirty="0">
                <a:solidFill>
                  <a:schemeClr val="bg1"/>
                </a:solidFill>
              </a:rPr>
              <a:t> steps:</a:t>
            </a:r>
          </a:p>
          <a:p>
            <a:endParaRPr lang="en-US" b="1" dirty="0">
              <a:solidFill>
                <a:schemeClr val="bg1"/>
              </a:solidFill>
            </a:endParaRPr>
          </a:p>
          <a:p>
            <a:pPr marL="400050" indent="-400050">
              <a:buAutoNum type="romanLcParenR"/>
            </a:pPr>
            <a:r>
              <a:rPr lang="en-US" b="1" dirty="0">
                <a:solidFill>
                  <a:schemeClr val="bg1"/>
                </a:solidFill>
              </a:rPr>
              <a:t>Matrix Factorization -  Ratings of user with products is decomposed to User with Ratings matrices and Products with rating matrices such that all the rows and columns are filled in the factors. Initially a random value is assigned and one of the factored matrices is changed keep the other two matrices constant and RMSE is calculated between the actual rating and the predicted rating. Next the other factored matrices is changed keeping the other two matrices constant and then the product is calculated and RMSE is determined. Factorization is non negative and rows and columns of the original matrix in the factors won’t be same as the original matrix. Number of columns in one of the factors is the latent parameter rank.</a:t>
            </a:r>
          </a:p>
          <a:p>
            <a:pPr marL="400050" indent="-400050">
              <a:buAutoNum type="romanLcParenR"/>
            </a:pPr>
            <a:endParaRPr lang="en-US" dirty="0">
              <a:solidFill>
                <a:schemeClr val="bg1"/>
              </a:solidFill>
            </a:endParaRPr>
          </a:p>
          <a:p>
            <a:endParaRPr lang="en-IN" dirty="0">
              <a:solidFill>
                <a:schemeClr val="accent2">
                  <a:lumMod val="75000"/>
                </a:schemeClr>
              </a:solidFill>
            </a:endParaRPr>
          </a:p>
        </p:txBody>
      </p:sp>
      <p:sp>
        <p:nvSpPr>
          <p:cNvPr id="4" name="Rectangle 3">
            <a:extLst>
              <a:ext uri="{FF2B5EF4-FFF2-40B4-BE49-F238E27FC236}">
                <a16:creationId xmlns:a16="http://schemas.microsoft.com/office/drawing/2014/main" id="{71D132FE-F81A-4B27-95B0-FE26D758391E}"/>
              </a:ext>
            </a:extLst>
          </p:cNvPr>
          <p:cNvSpPr/>
          <p:nvPr/>
        </p:nvSpPr>
        <p:spPr>
          <a:xfrm>
            <a:off x="6376737" y="1346587"/>
            <a:ext cx="5598695" cy="528211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7E2A08DD-88E6-4473-A7A9-775129E8A076}"/>
              </a:ext>
            </a:extLst>
          </p:cNvPr>
          <p:cNvSpPr txBox="1"/>
          <p:nvPr/>
        </p:nvSpPr>
        <p:spPr>
          <a:xfrm>
            <a:off x="6724714" y="2000175"/>
            <a:ext cx="4902740" cy="923330"/>
          </a:xfrm>
          <a:prstGeom prst="rect">
            <a:avLst/>
          </a:prstGeom>
          <a:noFill/>
        </p:spPr>
        <p:txBody>
          <a:bodyPr wrap="square" rtlCol="0">
            <a:spAutoFit/>
          </a:bodyPr>
          <a:lstStyle/>
          <a:p>
            <a:r>
              <a:rPr lang="en-IN" b="1" dirty="0">
                <a:solidFill>
                  <a:schemeClr val="bg1"/>
                </a:solidFill>
              </a:rPr>
              <a:t>ii) Matrix Multiplication </a:t>
            </a:r>
            <a:r>
              <a:rPr lang="en-IN" dirty="0"/>
              <a:t>–</a:t>
            </a:r>
            <a:r>
              <a:rPr lang="en-IN" b="1" dirty="0">
                <a:solidFill>
                  <a:schemeClr val="bg1"/>
                </a:solidFill>
              </a:rPr>
              <a:t>It is generally a sparse matrix as not all the users will buy all the products. </a:t>
            </a:r>
            <a:endParaRPr lang="en-IN" dirty="0"/>
          </a:p>
        </p:txBody>
      </p:sp>
    </p:spTree>
    <p:extLst>
      <p:ext uri="{BB962C8B-B14F-4D97-AF65-F5344CB8AC3E}">
        <p14:creationId xmlns:p14="http://schemas.microsoft.com/office/powerpoint/2010/main" val="226739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79513"/>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b="1" dirty="0">
              <a:solidFill>
                <a:schemeClr val="tx1">
                  <a:lumMod val="85000"/>
                </a:schemeClr>
              </a:solidFill>
            </a:endParaRPr>
          </a:p>
        </p:txBody>
      </p:sp>
      <p:graphicFrame>
        <p:nvGraphicFramePr>
          <p:cNvPr id="5" name="Table 7">
            <a:extLst>
              <a:ext uri="{FF2B5EF4-FFF2-40B4-BE49-F238E27FC236}">
                <a16:creationId xmlns:a16="http://schemas.microsoft.com/office/drawing/2014/main" id="{1433488C-1EE5-4CBD-A26D-023583A426C8}"/>
              </a:ext>
            </a:extLst>
          </p:cNvPr>
          <p:cNvGraphicFramePr>
            <a:graphicFrameLocks noGrp="1"/>
          </p:cNvGraphicFramePr>
          <p:nvPr>
            <p:extLst>
              <p:ext uri="{D42A27DB-BD31-4B8C-83A1-F6EECF244321}">
                <p14:modId xmlns:p14="http://schemas.microsoft.com/office/powerpoint/2010/main" val="4130811241"/>
              </p:ext>
            </p:extLst>
          </p:nvPr>
        </p:nvGraphicFramePr>
        <p:xfrm>
          <a:off x="242276" y="2181860"/>
          <a:ext cx="4361807" cy="4114800"/>
        </p:xfrm>
        <a:graphic>
          <a:graphicData uri="http://schemas.openxmlformats.org/drawingml/2006/table">
            <a:tbl>
              <a:tblPr firstRow="1" bandRow="1">
                <a:tableStyleId>{5C22544A-7EE6-4342-B048-85BDC9FD1C3A}</a:tableStyleId>
              </a:tblPr>
              <a:tblGrid>
                <a:gridCol w="592271">
                  <a:extLst>
                    <a:ext uri="{9D8B030D-6E8A-4147-A177-3AD203B41FA5}">
                      <a16:colId xmlns:a16="http://schemas.microsoft.com/office/drawing/2014/main" val="1098207261"/>
                    </a:ext>
                  </a:extLst>
                </a:gridCol>
                <a:gridCol w="942384">
                  <a:extLst>
                    <a:ext uri="{9D8B030D-6E8A-4147-A177-3AD203B41FA5}">
                      <a16:colId xmlns:a16="http://schemas.microsoft.com/office/drawing/2014/main" val="436476705"/>
                    </a:ext>
                  </a:extLst>
                </a:gridCol>
                <a:gridCol w="942384">
                  <a:extLst>
                    <a:ext uri="{9D8B030D-6E8A-4147-A177-3AD203B41FA5}">
                      <a16:colId xmlns:a16="http://schemas.microsoft.com/office/drawing/2014/main" val="1144493904"/>
                    </a:ext>
                  </a:extLst>
                </a:gridCol>
                <a:gridCol w="942384">
                  <a:extLst>
                    <a:ext uri="{9D8B030D-6E8A-4147-A177-3AD203B41FA5}">
                      <a16:colId xmlns:a16="http://schemas.microsoft.com/office/drawing/2014/main" val="1568597532"/>
                    </a:ext>
                  </a:extLst>
                </a:gridCol>
                <a:gridCol w="942384">
                  <a:extLst>
                    <a:ext uri="{9D8B030D-6E8A-4147-A177-3AD203B41FA5}">
                      <a16:colId xmlns:a16="http://schemas.microsoft.com/office/drawing/2014/main" val="1506924279"/>
                    </a:ext>
                  </a:extLst>
                </a:gridCol>
              </a:tblGrid>
              <a:tr h="635423">
                <a:tc>
                  <a:txBody>
                    <a:bodyPr/>
                    <a:lstStyle/>
                    <a:p>
                      <a:endParaRPr lang="en-IN" dirty="0"/>
                    </a:p>
                  </a:txBody>
                  <a:tcPr>
                    <a:solidFill>
                      <a:schemeClr val="accent2">
                        <a:lumMod val="40000"/>
                        <a:lumOff val="60000"/>
                      </a:schemeClr>
                    </a:solidFill>
                  </a:tcPr>
                </a:tc>
                <a:tc>
                  <a:txBody>
                    <a:bodyPr/>
                    <a:lstStyle/>
                    <a:p>
                      <a:r>
                        <a:rPr lang="en-US" dirty="0">
                          <a:solidFill>
                            <a:schemeClr val="bg1"/>
                          </a:solidFill>
                        </a:rPr>
                        <a:t>Product1</a:t>
                      </a:r>
                      <a:endParaRPr lang="en-IN" dirty="0">
                        <a:solidFill>
                          <a:schemeClr val="bg1"/>
                        </a:solidFill>
                      </a:endParaRPr>
                    </a:p>
                  </a:txBody>
                  <a:tcPr>
                    <a:solidFill>
                      <a:schemeClr val="accent2">
                        <a:lumMod val="40000"/>
                        <a:lumOff val="60000"/>
                      </a:schemeClr>
                    </a:solidFill>
                  </a:tcPr>
                </a:tc>
                <a:tc>
                  <a:txBody>
                    <a:bodyPr/>
                    <a:lstStyle/>
                    <a:p>
                      <a:r>
                        <a:rPr lang="en-US" dirty="0">
                          <a:solidFill>
                            <a:schemeClr val="bg1"/>
                          </a:solidFill>
                        </a:rPr>
                        <a:t>Product2</a:t>
                      </a:r>
                      <a:endParaRPr lang="en-IN" dirty="0">
                        <a:solidFill>
                          <a:schemeClr val="bg1"/>
                        </a:solidFill>
                      </a:endParaRPr>
                    </a:p>
                  </a:txBody>
                  <a:tcPr>
                    <a:solidFill>
                      <a:schemeClr val="accent2">
                        <a:lumMod val="40000"/>
                        <a:lumOff val="60000"/>
                      </a:schemeClr>
                    </a:solidFill>
                  </a:tcPr>
                </a:tc>
                <a:tc>
                  <a:txBody>
                    <a:bodyPr/>
                    <a:lstStyle/>
                    <a:p>
                      <a:r>
                        <a:rPr lang="en-US" dirty="0">
                          <a:solidFill>
                            <a:schemeClr val="bg1"/>
                          </a:solidFill>
                        </a:rPr>
                        <a:t>Product3</a:t>
                      </a:r>
                      <a:endParaRPr lang="en-IN" dirty="0">
                        <a:solidFill>
                          <a:schemeClr val="bg1"/>
                        </a:solidFill>
                      </a:endParaRPr>
                    </a:p>
                  </a:txBody>
                  <a:tcPr>
                    <a:solidFill>
                      <a:schemeClr val="accent2">
                        <a:lumMod val="40000"/>
                        <a:lumOff val="60000"/>
                      </a:schemeClr>
                    </a:solidFill>
                  </a:tcPr>
                </a:tc>
                <a:tc>
                  <a:txBody>
                    <a:bodyPr/>
                    <a:lstStyle/>
                    <a:p>
                      <a:r>
                        <a:rPr lang="en-US" dirty="0">
                          <a:solidFill>
                            <a:schemeClr val="bg1"/>
                          </a:solidFill>
                        </a:rPr>
                        <a:t>Product4</a:t>
                      </a:r>
                    </a:p>
                    <a:p>
                      <a:endParaRPr lang="en-IN" dirty="0">
                        <a:solidFill>
                          <a:schemeClr val="bg1"/>
                        </a:solidFill>
                      </a:endParaRPr>
                    </a:p>
                  </a:txBody>
                  <a:tcPr>
                    <a:solidFill>
                      <a:schemeClr val="accent2">
                        <a:lumMod val="40000"/>
                        <a:lumOff val="60000"/>
                      </a:schemeClr>
                    </a:solidFill>
                  </a:tcPr>
                </a:tc>
                <a:extLst>
                  <a:ext uri="{0D108BD9-81ED-4DB2-BD59-A6C34878D82A}">
                    <a16:rowId xmlns:a16="http://schemas.microsoft.com/office/drawing/2014/main" val="1091929592"/>
                  </a:ext>
                </a:extLst>
              </a:tr>
              <a:tr h="635423">
                <a:tc>
                  <a:txBody>
                    <a:bodyPr/>
                    <a:lstStyle/>
                    <a:p>
                      <a:r>
                        <a:rPr lang="en-US" dirty="0"/>
                        <a:t>User1</a:t>
                      </a:r>
                      <a:endParaRPr lang="en-IN" dirty="0"/>
                    </a:p>
                  </a:txBody>
                  <a:tcPr>
                    <a:solidFill>
                      <a:schemeClr val="accent2">
                        <a:lumMod val="40000"/>
                        <a:lumOff val="60000"/>
                      </a:schemeClr>
                    </a:solidFill>
                  </a:tcPr>
                </a:tc>
                <a:tc>
                  <a:txBody>
                    <a:bodyPr/>
                    <a:lstStyle/>
                    <a:p>
                      <a:r>
                        <a:rPr lang="en-US" dirty="0"/>
                        <a:t>10</a:t>
                      </a:r>
                      <a:endParaRPr lang="en-IN"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a:txBody>
                    <a:bodyPr/>
                    <a:lstStyle/>
                    <a:p>
                      <a:r>
                        <a:rPr lang="en-US" dirty="0"/>
                        <a:t>14</a:t>
                      </a:r>
                      <a:endParaRPr lang="en-IN" dirty="0"/>
                    </a:p>
                  </a:txBody>
                  <a:tcPr>
                    <a:solidFill>
                      <a:schemeClr val="accent2">
                        <a:lumMod val="40000"/>
                        <a:lumOff val="60000"/>
                      </a:schemeClr>
                    </a:solidFill>
                  </a:tcPr>
                </a:tc>
                <a:extLst>
                  <a:ext uri="{0D108BD9-81ED-4DB2-BD59-A6C34878D82A}">
                    <a16:rowId xmlns:a16="http://schemas.microsoft.com/office/drawing/2014/main" val="3947487457"/>
                  </a:ext>
                </a:extLst>
              </a:tr>
              <a:tr h="635423">
                <a:tc>
                  <a:txBody>
                    <a:bodyPr/>
                    <a:lstStyle/>
                    <a:p>
                      <a:r>
                        <a:rPr lang="en-US" dirty="0"/>
                        <a:t>User2</a:t>
                      </a:r>
                      <a:endParaRPr lang="en-IN"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r>
                        <a:rPr lang="en-US" dirty="0"/>
                        <a:t>9</a:t>
                      </a:r>
                      <a:endParaRPr lang="en-IN"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extLst>
                  <a:ext uri="{0D108BD9-81ED-4DB2-BD59-A6C34878D82A}">
                    <a16:rowId xmlns:a16="http://schemas.microsoft.com/office/drawing/2014/main" val="2623259379"/>
                  </a:ext>
                </a:extLst>
              </a:tr>
              <a:tr h="635423">
                <a:tc>
                  <a:txBody>
                    <a:bodyPr/>
                    <a:lstStyle/>
                    <a:p>
                      <a:r>
                        <a:rPr lang="en-US" dirty="0"/>
                        <a:t>User3</a:t>
                      </a:r>
                      <a:endParaRPr lang="en-IN"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r>
                        <a:rPr lang="en-US" dirty="0"/>
                        <a:t>8</a:t>
                      </a:r>
                      <a:endParaRPr lang="en-IN"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extLst>
                  <a:ext uri="{0D108BD9-81ED-4DB2-BD59-A6C34878D82A}">
                    <a16:rowId xmlns:a16="http://schemas.microsoft.com/office/drawing/2014/main" val="868584947"/>
                  </a:ext>
                </a:extLst>
              </a:tr>
              <a:tr h="635423">
                <a:tc>
                  <a:txBody>
                    <a:bodyPr/>
                    <a:lstStyle/>
                    <a:p>
                      <a:r>
                        <a:rPr lang="en-US" dirty="0"/>
                        <a:t>User4</a:t>
                      </a:r>
                      <a:endParaRPr lang="en-IN"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r>
                        <a:rPr lang="en-US" dirty="0"/>
                        <a:t>20</a:t>
                      </a:r>
                      <a:endParaRPr lang="en-IN" dirty="0"/>
                    </a:p>
                  </a:txBody>
                  <a:tcPr>
                    <a:solidFill>
                      <a:schemeClr val="accent2">
                        <a:lumMod val="40000"/>
                        <a:lumOff val="60000"/>
                      </a:schemeClr>
                    </a:solidFill>
                  </a:tcPr>
                </a:tc>
                <a:extLst>
                  <a:ext uri="{0D108BD9-81ED-4DB2-BD59-A6C34878D82A}">
                    <a16:rowId xmlns:a16="http://schemas.microsoft.com/office/drawing/2014/main" val="2049746292"/>
                  </a:ext>
                </a:extLst>
              </a:tr>
              <a:tr h="635423">
                <a:tc>
                  <a:txBody>
                    <a:bodyPr/>
                    <a:lstStyle/>
                    <a:p>
                      <a:r>
                        <a:rPr lang="en-US" dirty="0"/>
                        <a:t>User5</a:t>
                      </a:r>
                      <a:endParaRPr lang="en-IN"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r>
                        <a:rPr lang="en-US" dirty="0"/>
                        <a:t>11</a:t>
                      </a:r>
                      <a:endParaRPr lang="en-IN"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extLst>
                  <a:ext uri="{0D108BD9-81ED-4DB2-BD59-A6C34878D82A}">
                    <a16:rowId xmlns:a16="http://schemas.microsoft.com/office/drawing/2014/main" val="2386120488"/>
                  </a:ext>
                </a:extLst>
              </a:tr>
            </a:tbl>
          </a:graphicData>
        </a:graphic>
      </p:graphicFrame>
      <p:graphicFrame>
        <p:nvGraphicFramePr>
          <p:cNvPr id="8" name="Table 9">
            <a:extLst>
              <a:ext uri="{FF2B5EF4-FFF2-40B4-BE49-F238E27FC236}">
                <a16:creationId xmlns:a16="http://schemas.microsoft.com/office/drawing/2014/main" id="{F22CFA25-B164-4010-90C3-DF078B9D8D96}"/>
              </a:ext>
            </a:extLst>
          </p:cNvPr>
          <p:cNvGraphicFramePr>
            <a:graphicFrameLocks noGrp="1"/>
          </p:cNvGraphicFramePr>
          <p:nvPr>
            <p:extLst>
              <p:ext uri="{D42A27DB-BD31-4B8C-83A1-F6EECF244321}">
                <p14:modId xmlns:p14="http://schemas.microsoft.com/office/powerpoint/2010/main" val="1218138729"/>
              </p:ext>
            </p:extLst>
          </p:nvPr>
        </p:nvGraphicFramePr>
        <p:xfrm>
          <a:off x="5224792" y="2165952"/>
          <a:ext cx="2363127" cy="2378417"/>
        </p:xfrm>
        <a:graphic>
          <a:graphicData uri="http://schemas.openxmlformats.org/drawingml/2006/table">
            <a:tbl>
              <a:tblPr firstRow="1" bandRow="1">
                <a:tableStyleId>{5C22544A-7EE6-4342-B048-85BDC9FD1C3A}</a:tableStyleId>
              </a:tblPr>
              <a:tblGrid>
                <a:gridCol w="787709">
                  <a:extLst>
                    <a:ext uri="{9D8B030D-6E8A-4147-A177-3AD203B41FA5}">
                      <a16:colId xmlns:a16="http://schemas.microsoft.com/office/drawing/2014/main" val="1812284316"/>
                    </a:ext>
                  </a:extLst>
                </a:gridCol>
                <a:gridCol w="787709">
                  <a:extLst>
                    <a:ext uri="{9D8B030D-6E8A-4147-A177-3AD203B41FA5}">
                      <a16:colId xmlns:a16="http://schemas.microsoft.com/office/drawing/2014/main" val="3100020409"/>
                    </a:ext>
                  </a:extLst>
                </a:gridCol>
                <a:gridCol w="787709">
                  <a:extLst>
                    <a:ext uri="{9D8B030D-6E8A-4147-A177-3AD203B41FA5}">
                      <a16:colId xmlns:a16="http://schemas.microsoft.com/office/drawing/2014/main" val="208682384"/>
                    </a:ext>
                  </a:extLst>
                </a:gridCol>
              </a:tblGrid>
              <a:tr h="534889">
                <a:tc>
                  <a:txBody>
                    <a:bodyPr/>
                    <a:lstStyle/>
                    <a:p>
                      <a:endParaRPr lang="en-IN" dirty="0"/>
                    </a:p>
                  </a:txBody>
                  <a:tcPr>
                    <a:solidFill>
                      <a:srgbClr val="00B0F0"/>
                    </a:solidFill>
                  </a:tcPr>
                </a:tc>
                <a:tc>
                  <a:txBody>
                    <a:bodyPr/>
                    <a:lstStyle/>
                    <a:p>
                      <a:r>
                        <a:rPr lang="en-US" dirty="0">
                          <a:solidFill>
                            <a:schemeClr val="bg1"/>
                          </a:solidFill>
                        </a:rPr>
                        <a:t>LF1</a:t>
                      </a:r>
                      <a:endParaRPr lang="en-IN" dirty="0">
                        <a:solidFill>
                          <a:schemeClr val="bg1"/>
                        </a:solidFill>
                      </a:endParaRPr>
                    </a:p>
                  </a:txBody>
                  <a:tcPr>
                    <a:solidFill>
                      <a:srgbClr val="00B0F0"/>
                    </a:solidFill>
                  </a:tcPr>
                </a:tc>
                <a:tc>
                  <a:txBody>
                    <a:bodyPr/>
                    <a:lstStyle/>
                    <a:p>
                      <a:r>
                        <a:rPr lang="en-US" dirty="0">
                          <a:solidFill>
                            <a:schemeClr val="bg1"/>
                          </a:solidFill>
                        </a:rPr>
                        <a:t>LF2</a:t>
                      </a:r>
                      <a:endParaRPr lang="en-IN" dirty="0">
                        <a:solidFill>
                          <a:schemeClr val="bg1"/>
                        </a:solidFill>
                      </a:endParaRPr>
                    </a:p>
                  </a:txBody>
                  <a:tcPr>
                    <a:solidFill>
                      <a:srgbClr val="00B0F0"/>
                    </a:solidFill>
                  </a:tcPr>
                </a:tc>
                <a:extLst>
                  <a:ext uri="{0D108BD9-81ED-4DB2-BD59-A6C34878D82A}">
                    <a16:rowId xmlns:a16="http://schemas.microsoft.com/office/drawing/2014/main" val="3838705000"/>
                  </a:ext>
                </a:extLst>
              </a:tr>
              <a:tr h="460882">
                <a:tc>
                  <a:txBody>
                    <a:bodyPr/>
                    <a:lstStyle/>
                    <a:p>
                      <a:r>
                        <a:rPr lang="en-US" b="1" dirty="0">
                          <a:solidFill>
                            <a:schemeClr val="bg1"/>
                          </a:solidFill>
                        </a:rPr>
                        <a:t>User1</a:t>
                      </a:r>
                      <a:endParaRPr lang="en-IN" b="1" dirty="0">
                        <a:solidFill>
                          <a:schemeClr val="bg1"/>
                        </a:solidFill>
                      </a:endParaRPr>
                    </a:p>
                  </a:txBody>
                  <a:tcPr>
                    <a:solidFill>
                      <a:srgbClr val="00B0F0"/>
                    </a:solidFill>
                  </a:tcPr>
                </a:tc>
                <a:tc>
                  <a:txBody>
                    <a:bodyPr/>
                    <a:lstStyle/>
                    <a:p>
                      <a:r>
                        <a:rPr lang="en-US" dirty="0"/>
                        <a:t>5</a:t>
                      </a:r>
                      <a:endParaRPr lang="en-IN" dirty="0"/>
                    </a:p>
                  </a:txBody>
                  <a:tcPr>
                    <a:solidFill>
                      <a:srgbClr val="00B0F0"/>
                    </a:solidFill>
                  </a:tcPr>
                </a:tc>
                <a:tc>
                  <a:txBody>
                    <a:bodyPr/>
                    <a:lstStyle/>
                    <a:p>
                      <a:r>
                        <a:rPr lang="en-US" dirty="0"/>
                        <a:t>2</a:t>
                      </a:r>
                      <a:endParaRPr lang="en-IN" dirty="0"/>
                    </a:p>
                  </a:txBody>
                  <a:tcPr>
                    <a:solidFill>
                      <a:srgbClr val="00B0F0"/>
                    </a:solidFill>
                  </a:tcPr>
                </a:tc>
                <a:extLst>
                  <a:ext uri="{0D108BD9-81ED-4DB2-BD59-A6C34878D82A}">
                    <a16:rowId xmlns:a16="http://schemas.microsoft.com/office/drawing/2014/main" val="333236898"/>
                  </a:ext>
                </a:extLst>
              </a:tr>
              <a:tr h="460882">
                <a:tc>
                  <a:txBody>
                    <a:bodyPr/>
                    <a:lstStyle/>
                    <a:p>
                      <a:r>
                        <a:rPr lang="en-US" b="1" dirty="0">
                          <a:solidFill>
                            <a:schemeClr val="bg1"/>
                          </a:solidFill>
                        </a:rPr>
                        <a:t>User2</a:t>
                      </a:r>
                      <a:endParaRPr lang="en-IN" b="1" dirty="0">
                        <a:solidFill>
                          <a:schemeClr val="bg1"/>
                        </a:solidFill>
                      </a:endParaRPr>
                    </a:p>
                  </a:txBody>
                  <a:tcPr>
                    <a:solidFill>
                      <a:srgbClr val="00B0F0"/>
                    </a:solidFill>
                  </a:tcPr>
                </a:tc>
                <a:tc>
                  <a:txBody>
                    <a:bodyPr/>
                    <a:lstStyle/>
                    <a:p>
                      <a:r>
                        <a:rPr lang="en-US" dirty="0"/>
                        <a:t>3</a:t>
                      </a:r>
                      <a:endParaRPr lang="en-IN" dirty="0"/>
                    </a:p>
                  </a:txBody>
                  <a:tcPr>
                    <a:solidFill>
                      <a:srgbClr val="00B0F0"/>
                    </a:solidFill>
                  </a:tcPr>
                </a:tc>
                <a:tc>
                  <a:txBody>
                    <a:bodyPr/>
                    <a:lstStyle/>
                    <a:p>
                      <a:r>
                        <a:rPr lang="en-US" dirty="0"/>
                        <a:t>3</a:t>
                      </a:r>
                      <a:endParaRPr lang="en-IN" dirty="0"/>
                    </a:p>
                  </a:txBody>
                  <a:tcPr>
                    <a:solidFill>
                      <a:srgbClr val="00B0F0"/>
                    </a:solidFill>
                  </a:tcPr>
                </a:tc>
                <a:extLst>
                  <a:ext uri="{0D108BD9-81ED-4DB2-BD59-A6C34878D82A}">
                    <a16:rowId xmlns:a16="http://schemas.microsoft.com/office/drawing/2014/main" val="3570081602"/>
                  </a:ext>
                </a:extLst>
              </a:tr>
              <a:tr h="460882">
                <a:tc>
                  <a:txBody>
                    <a:bodyPr/>
                    <a:lstStyle/>
                    <a:p>
                      <a:r>
                        <a:rPr lang="en-US" b="1" dirty="0">
                          <a:solidFill>
                            <a:schemeClr val="bg1"/>
                          </a:solidFill>
                        </a:rPr>
                        <a:t>User3</a:t>
                      </a:r>
                      <a:endParaRPr lang="en-IN" b="1" dirty="0">
                        <a:solidFill>
                          <a:schemeClr val="bg1"/>
                        </a:solidFill>
                      </a:endParaRPr>
                    </a:p>
                  </a:txBody>
                  <a:tcPr>
                    <a:solidFill>
                      <a:srgbClr val="00B0F0"/>
                    </a:solidFill>
                  </a:tcPr>
                </a:tc>
                <a:tc>
                  <a:txBody>
                    <a:bodyPr/>
                    <a:lstStyle/>
                    <a:p>
                      <a:r>
                        <a:rPr lang="en-US" dirty="0"/>
                        <a:t>5</a:t>
                      </a:r>
                      <a:endParaRPr lang="en-IN" dirty="0"/>
                    </a:p>
                  </a:txBody>
                  <a:tcPr>
                    <a:solidFill>
                      <a:srgbClr val="00B0F0"/>
                    </a:solidFill>
                  </a:tcPr>
                </a:tc>
                <a:tc>
                  <a:txBody>
                    <a:bodyPr/>
                    <a:lstStyle/>
                    <a:p>
                      <a:r>
                        <a:rPr lang="en-US" dirty="0"/>
                        <a:t>4</a:t>
                      </a:r>
                      <a:endParaRPr lang="en-IN" dirty="0"/>
                    </a:p>
                  </a:txBody>
                  <a:tcPr>
                    <a:solidFill>
                      <a:srgbClr val="00B0F0"/>
                    </a:solidFill>
                  </a:tcPr>
                </a:tc>
                <a:extLst>
                  <a:ext uri="{0D108BD9-81ED-4DB2-BD59-A6C34878D82A}">
                    <a16:rowId xmlns:a16="http://schemas.microsoft.com/office/drawing/2014/main" val="2867614338"/>
                  </a:ext>
                </a:extLst>
              </a:tr>
              <a:tr h="460882">
                <a:tc>
                  <a:txBody>
                    <a:bodyPr/>
                    <a:lstStyle/>
                    <a:p>
                      <a:r>
                        <a:rPr lang="en-US" b="1" dirty="0">
                          <a:solidFill>
                            <a:schemeClr val="bg1"/>
                          </a:solidFill>
                        </a:rPr>
                        <a:t>User4</a:t>
                      </a:r>
                      <a:endParaRPr lang="en-IN" b="1" dirty="0">
                        <a:solidFill>
                          <a:schemeClr val="bg1"/>
                        </a:solidFill>
                      </a:endParaRPr>
                    </a:p>
                  </a:txBody>
                  <a:tcPr>
                    <a:solidFill>
                      <a:srgbClr val="00B0F0"/>
                    </a:solidFill>
                  </a:tcPr>
                </a:tc>
                <a:tc>
                  <a:txBody>
                    <a:bodyPr/>
                    <a:lstStyle/>
                    <a:p>
                      <a:r>
                        <a:rPr lang="en-US" dirty="0"/>
                        <a:t>6</a:t>
                      </a:r>
                      <a:endParaRPr lang="en-IN" dirty="0"/>
                    </a:p>
                  </a:txBody>
                  <a:tcPr>
                    <a:solidFill>
                      <a:srgbClr val="00B0F0"/>
                    </a:solidFill>
                  </a:tcPr>
                </a:tc>
                <a:tc>
                  <a:txBody>
                    <a:bodyPr/>
                    <a:lstStyle/>
                    <a:p>
                      <a:r>
                        <a:rPr lang="en-US" dirty="0"/>
                        <a:t>3</a:t>
                      </a:r>
                      <a:endParaRPr lang="en-IN" dirty="0"/>
                    </a:p>
                  </a:txBody>
                  <a:tcPr>
                    <a:solidFill>
                      <a:srgbClr val="00B0F0"/>
                    </a:solidFill>
                  </a:tcPr>
                </a:tc>
                <a:extLst>
                  <a:ext uri="{0D108BD9-81ED-4DB2-BD59-A6C34878D82A}">
                    <a16:rowId xmlns:a16="http://schemas.microsoft.com/office/drawing/2014/main" val="4112504852"/>
                  </a:ext>
                </a:extLst>
              </a:tr>
            </a:tbl>
          </a:graphicData>
        </a:graphic>
      </p:graphicFrame>
      <p:graphicFrame>
        <p:nvGraphicFramePr>
          <p:cNvPr id="10" name="Table 10">
            <a:extLst>
              <a:ext uri="{FF2B5EF4-FFF2-40B4-BE49-F238E27FC236}">
                <a16:creationId xmlns:a16="http://schemas.microsoft.com/office/drawing/2014/main" id="{E7098278-C1C3-4DE0-9BA6-2B1B08B918D9}"/>
              </a:ext>
            </a:extLst>
          </p:cNvPr>
          <p:cNvGraphicFramePr>
            <a:graphicFrameLocks noGrp="1"/>
          </p:cNvGraphicFramePr>
          <p:nvPr>
            <p:extLst>
              <p:ext uri="{D42A27DB-BD31-4B8C-83A1-F6EECF244321}">
                <p14:modId xmlns:p14="http://schemas.microsoft.com/office/powerpoint/2010/main" val="2156193008"/>
              </p:ext>
            </p:extLst>
          </p:nvPr>
        </p:nvGraphicFramePr>
        <p:xfrm>
          <a:off x="7684168" y="2181860"/>
          <a:ext cx="4203034" cy="1574700"/>
        </p:xfrm>
        <a:graphic>
          <a:graphicData uri="http://schemas.openxmlformats.org/drawingml/2006/table">
            <a:tbl>
              <a:tblPr firstRow="1" bandRow="1">
                <a:tableStyleId>{5C22544A-7EE6-4342-B048-85BDC9FD1C3A}</a:tableStyleId>
              </a:tblPr>
              <a:tblGrid>
                <a:gridCol w="843278">
                  <a:extLst>
                    <a:ext uri="{9D8B030D-6E8A-4147-A177-3AD203B41FA5}">
                      <a16:colId xmlns:a16="http://schemas.microsoft.com/office/drawing/2014/main" val="1721245547"/>
                    </a:ext>
                  </a:extLst>
                </a:gridCol>
                <a:gridCol w="839939">
                  <a:extLst>
                    <a:ext uri="{9D8B030D-6E8A-4147-A177-3AD203B41FA5}">
                      <a16:colId xmlns:a16="http://schemas.microsoft.com/office/drawing/2014/main" val="1113487075"/>
                    </a:ext>
                  </a:extLst>
                </a:gridCol>
                <a:gridCol w="839939">
                  <a:extLst>
                    <a:ext uri="{9D8B030D-6E8A-4147-A177-3AD203B41FA5}">
                      <a16:colId xmlns:a16="http://schemas.microsoft.com/office/drawing/2014/main" val="1270299539"/>
                    </a:ext>
                  </a:extLst>
                </a:gridCol>
                <a:gridCol w="839939">
                  <a:extLst>
                    <a:ext uri="{9D8B030D-6E8A-4147-A177-3AD203B41FA5}">
                      <a16:colId xmlns:a16="http://schemas.microsoft.com/office/drawing/2014/main" val="318737223"/>
                    </a:ext>
                  </a:extLst>
                </a:gridCol>
                <a:gridCol w="839939">
                  <a:extLst>
                    <a:ext uri="{9D8B030D-6E8A-4147-A177-3AD203B41FA5}">
                      <a16:colId xmlns:a16="http://schemas.microsoft.com/office/drawing/2014/main" val="2981693890"/>
                    </a:ext>
                  </a:extLst>
                </a:gridCol>
              </a:tblGrid>
              <a:tr h="460909">
                <a:tc>
                  <a:txBody>
                    <a:bodyPr/>
                    <a:lstStyle/>
                    <a:p>
                      <a:endParaRPr lang="en-IN" dirty="0"/>
                    </a:p>
                  </a:txBody>
                  <a:tcPr>
                    <a:solidFill>
                      <a:schemeClr val="accent6"/>
                    </a:solidFill>
                  </a:tcPr>
                </a:tc>
                <a:tc>
                  <a:txBody>
                    <a:bodyPr/>
                    <a:lstStyle/>
                    <a:p>
                      <a:r>
                        <a:rPr lang="en-US" b="1" dirty="0">
                          <a:solidFill>
                            <a:schemeClr val="bg1"/>
                          </a:solidFill>
                        </a:rPr>
                        <a:t>Product1</a:t>
                      </a:r>
                      <a:endParaRPr lang="en-IN" b="1" dirty="0">
                        <a:solidFill>
                          <a:schemeClr val="bg1"/>
                        </a:solidFill>
                      </a:endParaRPr>
                    </a:p>
                  </a:txBody>
                  <a:tcPr>
                    <a:solidFill>
                      <a:schemeClr val="accent6"/>
                    </a:solidFill>
                  </a:tcPr>
                </a:tc>
                <a:tc>
                  <a:txBody>
                    <a:bodyPr/>
                    <a:lstStyle/>
                    <a:p>
                      <a:r>
                        <a:rPr lang="en-US" b="1" dirty="0">
                          <a:solidFill>
                            <a:schemeClr val="bg1"/>
                          </a:solidFill>
                        </a:rPr>
                        <a:t>Product2</a:t>
                      </a:r>
                      <a:endParaRPr lang="en-IN" b="1" dirty="0">
                        <a:solidFill>
                          <a:schemeClr val="bg1"/>
                        </a:solidFill>
                      </a:endParaRPr>
                    </a:p>
                  </a:txBody>
                  <a:tcPr>
                    <a:solidFill>
                      <a:schemeClr val="accent6"/>
                    </a:solidFill>
                  </a:tcPr>
                </a:tc>
                <a:tc>
                  <a:txBody>
                    <a:bodyPr/>
                    <a:lstStyle/>
                    <a:p>
                      <a:r>
                        <a:rPr lang="en-US" b="1" dirty="0">
                          <a:solidFill>
                            <a:schemeClr val="bg1"/>
                          </a:solidFill>
                        </a:rPr>
                        <a:t>Product3</a:t>
                      </a:r>
                      <a:endParaRPr lang="en-IN" b="1" dirty="0">
                        <a:solidFill>
                          <a:schemeClr val="bg1"/>
                        </a:solidFill>
                      </a:endParaRPr>
                    </a:p>
                  </a:txBody>
                  <a:tcPr>
                    <a:solidFill>
                      <a:schemeClr val="accent6"/>
                    </a:solidFill>
                  </a:tcPr>
                </a:tc>
                <a:tc>
                  <a:txBody>
                    <a:bodyPr/>
                    <a:lstStyle/>
                    <a:p>
                      <a:r>
                        <a:rPr lang="en-US" b="1" dirty="0">
                          <a:solidFill>
                            <a:schemeClr val="bg1"/>
                          </a:solidFill>
                        </a:rPr>
                        <a:t>Product4</a:t>
                      </a:r>
                    </a:p>
                  </a:txBody>
                  <a:tcPr>
                    <a:solidFill>
                      <a:schemeClr val="accent6"/>
                    </a:solidFill>
                  </a:tcPr>
                </a:tc>
                <a:extLst>
                  <a:ext uri="{0D108BD9-81ED-4DB2-BD59-A6C34878D82A}">
                    <a16:rowId xmlns:a16="http://schemas.microsoft.com/office/drawing/2014/main" val="2103967047"/>
                  </a:ext>
                </a:extLst>
              </a:tr>
              <a:tr h="467310">
                <a:tc>
                  <a:txBody>
                    <a:bodyPr/>
                    <a:lstStyle/>
                    <a:p>
                      <a:r>
                        <a:rPr lang="en-US" b="1" dirty="0"/>
                        <a:t>LF1</a:t>
                      </a:r>
                      <a:endParaRPr lang="en-IN" b="1" dirty="0"/>
                    </a:p>
                  </a:txBody>
                  <a:tcPr>
                    <a:solidFill>
                      <a:schemeClr val="accent6"/>
                    </a:solidFill>
                  </a:tcPr>
                </a:tc>
                <a:tc>
                  <a:txBody>
                    <a:bodyPr/>
                    <a:lstStyle/>
                    <a:p>
                      <a:r>
                        <a:rPr lang="en-US" dirty="0"/>
                        <a:t>2</a:t>
                      </a:r>
                      <a:endParaRPr lang="en-IN" dirty="0"/>
                    </a:p>
                  </a:txBody>
                  <a:tcPr>
                    <a:solidFill>
                      <a:schemeClr val="accent6"/>
                    </a:solidFill>
                  </a:tcPr>
                </a:tc>
                <a:tc>
                  <a:txBody>
                    <a:bodyPr/>
                    <a:lstStyle/>
                    <a:p>
                      <a:r>
                        <a:rPr lang="en-US" dirty="0"/>
                        <a:t>3</a:t>
                      </a:r>
                      <a:endParaRPr lang="en-IN" dirty="0"/>
                    </a:p>
                  </a:txBody>
                  <a:tcPr>
                    <a:solidFill>
                      <a:schemeClr val="accent6"/>
                    </a:solidFill>
                  </a:tcPr>
                </a:tc>
                <a:tc>
                  <a:txBody>
                    <a:bodyPr/>
                    <a:lstStyle/>
                    <a:p>
                      <a:r>
                        <a:rPr lang="en-US" dirty="0"/>
                        <a:t>3</a:t>
                      </a:r>
                      <a:endParaRPr lang="en-IN" dirty="0"/>
                    </a:p>
                  </a:txBody>
                  <a:tcPr>
                    <a:solidFill>
                      <a:schemeClr val="accent6"/>
                    </a:solidFill>
                  </a:tcPr>
                </a:tc>
                <a:tc>
                  <a:txBody>
                    <a:bodyPr/>
                    <a:lstStyle/>
                    <a:p>
                      <a:r>
                        <a:rPr lang="en-US" dirty="0"/>
                        <a:t>1</a:t>
                      </a:r>
                      <a:endParaRPr lang="en-IN" dirty="0"/>
                    </a:p>
                  </a:txBody>
                  <a:tcPr>
                    <a:solidFill>
                      <a:schemeClr val="accent6"/>
                    </a:solidFill>
                  </a:tcPr>
                </a:tc>
                <a:extLst>
                  <a:ext uri="{0D108BD9-81ED-4DB2-BD59-A6C34878D82A}">
                    <a16:rowId xmlns:a16="http://schemas.microsoft.com/office/drawing/2014/main" val="46878983"/>
                  </a:ext>
                </a:extLst>
              </a:tr>
              <a:tr h="467310">
                <a:tc>
                  <a:txBody>
                    <a:bodyPr/>
                    <a:lstStyle/>
                    <a:p>
                      <a:r>
                        <a:rPr lang="en-US" b="1" dirty="0"/>
                        <a:t>LF2</a:t>
                      </a:r>
                      <a:endParaRPr lang="en-IN" b="1" dirty="0"/>
                    </a:p>
                  </a:txBody>
                  <a:tcPr>
                    <a:solidFill>
                      <a:schemeClr val="accent6"/>
                    </a:solidFill>
                  </a:tcPr>
                </a:tc>
                <a:tc>
                  <a:txBody>
                    <a:bodyPr/>
                    <a:lstStyle/>
                    <a:p>
                      <a:r>
                        <a:rPr lang="en-US" dirty="0"/>
                        <a:t>1</a:t>
                      </a:r>
                      <a:endParaRPr lang="en-IN" dirty="0"/>
                    </a:p>
                  </a:txBody>
                  <a:tcPr>
                    <a:solidFill>
                      <a:schemeClr val="accent6"/>
                    </a:solidFill>
                  </a:tcPr>
                </a:tc>
                <a:tc>
                  <a:txBody>
                    <a:bodyPr/>
                    <a:lstStyle/>
                    <a:p>
                      <a:r>
                        <a:rPr lang="en-US" dirty="0"/>
                        <a:t>2</a:t>
                      </a:r>
                      <a:endParaRPr lang="en-IN" dirty="0"/>
                    </a:p>
                  </a:txBody>
                  <a:tcPr>
                    <a:solidFill>
                      <a:schemeClr val="accent6"/>
                    </a:solidFill>
                  </a:tcPr>
                </a:tc>
                <a:tc>
                  <a:txBody>
                    <a:bodyPr/>
                    <a:lstStyle/>
                    <a:p>
                      <a:r>
                        <a:rPr lang="en-US" dirty="0"/>
                        <a:t>2</a:t>
                      </a:r>
                      <a:endParaRPr lang="en-IN" dirty="0"/>
                    </a:p>
                  </a:txBody>
                  <a:tcPr>
                    <a:solidFill>
                      <a:schemeClr val="accent6"/>
                    </a:solidFill>
                  </a:tcPr>
                </a:tc>
                <a:tc>
                  <a:txBody>
                    <a:bodyPr/>
                    <a:lstStyle/>
                    <a:p>
                      <a:r>
                        <a:rPr lang="en-US" dirty="0"/>
                        <a:t>1</a:t>
                      </a:r>
                      <a:endParaRPr lang="en-IN" dirty="0"/>
                    </a:p>
                  </a:txBody>
                  <a:tcPr>
                    <a:solidFill>
                      <a:schemeClr val="accent6"/>
                    </a:solidFill>
                  </a:tcPr>
                </a:tc>
                <a:extLst>
                  <a:ext uri="{0D108BD9-81ED-4DB2-BD59-A6C34878D82A}">
                    <a16:rowId xmlns:a16="http://schemas.microsoft.com/office/drawing/2014/main" val="76309719"/>
                  </a:ext>
                </a:extLst>
              </a:tr>
            </a:tbl>
          </a:graphicData>
        </a:graphic>
      </p:graphicFrame>
      <p:sp>
        <p:nvSpPr>
          <p:cNvPr id="11" name="TextBox 10">
            <a:extLst>
              <a:ext uri="{FF2B5EF4-FFF2-40B4-BE49-F238E27FC236}">
                <a16:creationId xmlns:a16="http://schemas.microsoft.com/office/drawing/2014/main" id="{663D0231-0185-4738-8986-23B47B1B4F3F}"/>
              </a:ext>
            </a:extLst>
          </p:cNvPr>
          <p:cNvSpPr txBox="1"/>
          <p:nvPr/>
        </p:nvSpPr>
        <p:spPr>
          <a:xfrm>
            <a:off x="762618" y="1580872"/>
            <a:ext cx="3705726" cy="369332"/>
          </a:xfrm>
          <a:prstGeom prst="rect">
            <a:avLst/>
          </a:prstGeom>
          <a:noFill/>
        </p:spPr>
        <p:txBody>
          <a:bodyPr wrap="square" rtlCol="0">
            <a:spAutoFit/>
          </a:bodyPr>
          <a:lstStyle/>
          <a:p>
            <a:r>
              <a:rPr lang="en-US" b="1" dirty="0">
                <a:solidFill>
                  <a:schemeClr val="bg1"/>
                </a:solidFill>
              </a:rPr>
              <a:t>Ratings Matrix</a:t>
            </a:r>
            <a:endParaRPr lang="en-IN" b="1" dirty="0">
              <a:solidFill>
                <a:schemeClr val="bg1"/>
              </a:solidFill>
            </a:endParaRPr>
          </a:p>
        </p:txBody>
      </p:sp>
      <p:sp>
        <p:nvSpPr>
          <p:cNvPr id="13" name="TextBox 12">
            <a:extLst>
              <a:ext uri="{FF2B5EF4-FFF2-40B4-BE49-F238E27FC236}">
                <a16:creationId xmlns:a16="http://schemas.microsoft.com/office/drawing/2014/main" id="{D429F3FF-D7B2-4272-BCCE-7DB7488691E0}"/>
              </a:ext>
            </a:extLst>
          </p:cNvPr>
          <p:cNvSpPr txBox="1"/>
          <p:nvPr/>
        </p:nvSpPr>
        <p:spPr>
          <a:xfrm>
            <a:off x="5472211" y="1682031"/>
            <a:ext cx="1835174" cy="369332"/>
          </a:xfrm>
          <a:prstGeom prst="rect">
            <a:avLst/>
          </a:prstGeom>
          <a:noFill/>
        </p:spPr>
        <p:txBody>
          <a:bodyPr wrap="square" rtlCol="0">
            <a:spAutoFit/>
          </a:bodyPr>
          <a:lstStyle/>
          <a:p>
            <a:r>
              <a:rPr lang="en-US" b="1" dirty="0">
                <a:solidFill>
                  <a:schemeClr val="bg1"/>
                </a:solidFill>
              </a:rPr>
              <a:t>User Matrices</a:t>
            </a:r>
            <a:endParaRPr lang="en-IN" b="1" dirty="0">
              <a:solidFill>
                <a:schemeClr val="bg1"/>
              </a:solidFill>
            </a:endParaRPr>
          </a:p>
        </p:txBody>
      </p:sp>
      <p:sp>
        <p:nvSpPr>
          <p:cNvPr id="16" name="TextBox 15">
            <a:extLst>
              <a:ext uri="{FF2B5EF4-FFF2-40B4-BE49-F238E27FC236}">
                <a16:creationId xmlns:a16="http://schemas.microsoft.com/office/drawing/2014/main" id="{53B3AE80-D416-498B-BFBD-ED06F9572FBD}"/>
              </a:ext>
            </a:extLst>
          </p:cNvPr>
          <p:cNvSpPr txBox="1"/>
          <p:nvPr/>
        </p:nvSpPr>
        <p:spPr>
          <a:xfrm>
            <a:off x="4403558" y="312722"/>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PREDICTION USING ALS ALGORITM</a:t>
            </a:r>
            <a:endParaRPr lang="en-IN" sz="2800" dirty="0"/>
          </a:p>
        </p:txBody>
      </p:sp>
      <p:sp>
        <p:nvSpPr>
          <p:cNvPr id="3" name="Rectangle 2">
            <a:extLst>
              <a:ext uri="{FF2B5EF4-FFF2-40B4-BE49-F238E27FC236}">
                <a16:creationId xmlns:a16="http://schemas.microsoft.com/office/drawing/2014/main" id="{A720B068-1949-4C39-81C7-36748080EB19}"/>
              </a:ext>
            </a:extLst>
          </p:cNvPr>
          <p:cNvSpPr/>
          <p:nvPr/>
        </p:nvSpPr>
        <p:spPr>
          <a:xfrm>
            <a:off x="875323" y="3756560"/>
            <a:ext cx="3251200" cy="108116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a:t>
            </a:r>
            <a:endParaRPr lang="en-IN" dirty="0"/>
          </a:p>
        </p:txBody>
      </p:sp>
      <p:sp>
        <p:nvSpPr>
          <p:cNvPr id="18" name="Rectangle 17">
            <a:extLst>
              <a:ext uri="{FF2B5EF4-FFF2-40B4-BE49-F238E27FC236}">
                <a16:creationId xmlns:a16="http://schemas.microsoft.com/office/drawing/2014/main" id="{29A6AF09-CE64-43F7-B66F-BCB7899AA14C}"/>
              </a:ext>
            </a:extLst>
          </p:cNvPr>
          <p:cNvSpPr/>
          <p:nvPr/>
        </p:nvSpPr>
        <p:spPr>
          <a:xfrm>
            <a:off x="5344492" y="3291316"/>
            <a:ext cx="2123726" cy="1163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Changed</a:t>
            </a:r>
            <a:endParaRPr lang="en-IN" dirty="0"/>
          </a:p>
        </p:txBody>
      </p:sp>
      <p:sp>
        <p:nvSpPr>
          <p:cNvPr id="19" name="Rectangle 18">
            <a:extLst>
              <a:ext uri="{FF2B5EF4-FFF2-40B4-BE49-F238E27FC236}">
                <a16:creationId xmlns:a16="http://schemas.microsoft.com/office/drawing/2014/main" id="{974DF800-44B7-478E-8746-0FDF508B8BB7}"/>
              </a:ext>
            </a:extLst>
          </p:cNvPr>
          <p:cNvSpPr/>
          <p:nvPr/>
        </p:nvSpPr>
        <p:spPr>
          <a:xfrm>
            <a:off x="8880335" y="2670907"/>
            <a:ext cx="2827111" cy="97106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a:t>
            </a:r>
            <a:endParaRPr lang="en-IN" dirty="0"/>
          </a:p>
        </p:txBody>
      </p:sp>
      <p:sp>
        <p:nvSpPr>
          <p:cNvPr id="20" name="TextBox 19">
            <a:extLst>
              <a:ext uri="{FF2B5EF4-FFF2-40B4-BE49-F238E27FC236}">
                <a16:creationId xmlns:a16="http://schemas.microsoft.com/office/drawing/2014/main" id="{C5600DA7-928B-4863-BD57-B0A2C53433ED}"/>
              </a:ext>
            </a:extLst>
          </p:cNvPr>
          <p:cNvSpPr txBox="1"/>
          <p:nvPr/>
        </p:nvSpPr>
        <p:spPr>
          <a:xfrm>
            <a:off x="8458716" y="1682031"/>
            <a:ext cx="1835174" cy="369332"/>
          </a:xfrm>
          <a:prstGeom prst="rect">
            <a:avLst/>
          </a:prstGeom>
          <a:noFill/>
        </p:spPr>
        <p:txBody>
          <a:bodyPr wrap="square" rtlCol="0">
            <a:spAutoFit/>
          </a:bodyPr>
          <a:lstStyle/>
          <a:p>
            <a:r>
              <a:rPr lang="en-US" b="1" dirty="0">
                <a:solidFill>
                  <a:schemeClr val="bg1"/>
                </a:solidFill>
              </a:rPr>
              <a:t>Product Matrices</a:t>
            </a:r>
            <a:endParaRPr lang="en-IN" b="1" dirty="0">
              <a:solidFill>
                <a:schemeClr val="bg1"/>
              </a:solidFill>
            </a:endParaRPr>
          </a:p>
        </p:txBody>
      </p:sp>
      <p:sp>
        <p:nvSpPr>
          <p:cNvPr id="6" name="Rectangle 5">
            <a:extLst>
              <a:ext uri="{FF2B5EF4-FFF2-40B4-BE49-F238E27FC236}">
                <a16:creationId xmlns:a16="http://schemas.microsoft.com/office/drawing/2014/main" id="{3AC30D70-31F7-4573-82C9-DDC706F3C9C6}"/>
              </a:ext>
            </a:extLst>
          </p:cNvPr>
          <p:cNvSpPr/>
          <p:nvPr/>
        </p:nvSpPr>
        <p:spPr>
          <a:xfrm>
            <a:off x="5119077" y="4837723"/>
            <a:ext cx="6768125" cy="1458937"/>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FD0F1CE-C213-4F5D-8F45-D452A613B560}"/>
              </a:ext>
            </a:extLst>
          </p:cNvPr>
          <p:cNvSpPr txBox="1"/>
          <p:nvPr/>
        </p:nvSpPr>
        <p:spPr>
          <a:xfrm>
            <a:off x="5344492" y="4988970"/>
            <a:ext cx="6362954" cy="1200329"/>
          </a:xfrm>
          <a:prstGeom prst="rect">
            <a:avLst/>
          </a:prstGeom>
          <a:noFill/>
        </p:spPr>
        <p:txBody>
          <a:bodyPr wrap="square" rtlCol="0">
            <a:spAutoFit/>
          </a:bodyPr>
          <a:lstStyle/>
          <a:p>
            <a:r>
              <a:rPr lang="en-US" b="1" dirty="0">
                <a:solidFill>
                  <a:schemeClr val="bg1"/>
                </a:solidFill>
              </a:rPr>
              <a:t>User matrices is changed, keeping other two matrices constant and check the predicted rating.  Then, change the Product matrices keeping other two constant and calculate RMSE. Continue till iteration is completed.</a:t>
            </a:r>
            <a:endParaRPr lang="en-IN" b="1" dirty="0">
              <a:solidFill>
                <a:schemeClr val="bg1"/>
              </a:solidFill>
            </a:endParaRPr>
          </a:p>
        </p:txBody>
      </p:sp>
    </p:spTree>
    <p:extLst>
      <p:ext uri="{BB962C8B-B14F-4D97-AF65-F5344CB8AC3E}">
        <p14:creationId xmlns:p14="http://schemas.microsoft.com/office/powerpoint/2010/main" val="2330681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79513"/>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b="1" dirty="0">
              <a:solidFill>
                <a:schemeClr val="tx1">
                  <a:lumMod val="85000"/>
                </a:schemeClr>
              </a:solidFill>
            </a:endParaRPr>
          </a:p>
        </p:txBody>
      </p:sp>
      <p:sp>
        <p:nvSpPr>
          <p:cNvPr id="6" name="TextBox 5">
            <a:extLst>
              <a:ext uri="{FF2B5EF4-FFF2-40B4-BE49-F238E27FC236}">
                <a16:creationId xmlns:a16="http://schemas.microsoft.com/office/drawing/2014/main" id="{892D2B72-09F3-4766-A211-01B7FE233F04}"/>
              </a:ext>
            </a:extLst>
          </p:cNvPr>
          <p:cNvSpPr txBox="1"/>
          <p:nvPr/>
        </p:nvSpPr>
        <p:spPr>
          <a:xfrm>
            <a:off x="4403558" y="312722"/>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PREDICTED OUTPUTS</a:t>
            </a:r>
            <a:endParaRPr lang="en-IN" sz="2800" dirty="0"/>
          </a:p>
        </p:txBody>
      </p:sp>
      <p:sp>
        <p:nvSpPr>
          <p:cNvPr id="3" name="TextBox 2">
            <a:extLst>
              <a:ext uri="{FF2B5EF4-FFF2-40B4-BE49-F238E27FC236}">
                <a16:creationId xmlns:a16="http://schemas.microsoft.com/office/drawing/2014/main" id="{0983017E-A5A8-4288-A567-129D368A98FA}"/>
              </a:ext>
            </a:extLst>
          </p:cNvPr>
          <p:cNvSpPr txBox="1"/>
          <p:nvPr/>
        </p:nvSpPr>
        <p:spPr>
          <a:xfrm>
            <a:off x="6174657" y="1863989"/>
            <a:ext cx="5800774" cy="646331"/>
          </a:xfrm>
          <a:prstGeom prst="rect">
            <a:avLst/>
          </a:prstGeom>
          <a:noFill/>
        </p:spPr>
        <p:txBody>
          <a:bodyPr wrap="square" rtlCol="0">
            <a:spAutoFit/>
          </a:bodyPr>
          <a:lstStyle/>
          <a:p>
            <a:endParaRPr lang="en-US" dirty="0">
              <a:solidFill>
                <a:schemeClr val="bg1"/>
              </a:solidFill>
            </a:endParaRPr>
          </a:p>
          <a:p>
            <a:endParaRPr lang="en-IN" dirty="0">
              <a:solidFill>
                <a:schemeClr val="accent2">
                  <a:lumMod val="75000"/>
                </a:schemeClr>
              </a:solidFill>
            </a:endParaRPr>
          </a:p>
        </p:txBody>
      </p:sp>
      <p:sp>
        <p:nvSpPr>
          <p:cNvPr id="13" name="TextBox 12">
            <a:extLst>
              <a:ext uri="{FF2B5EF4-FFF2-40B4-BE49-F238E27FC236}">
                <a16:creationId xmlns:a16="http://schemas.microsoft.com/office/drawing/2014/main" id="{1F68DFE4-D650-4F47-833D-A8EF2E1B88E2}"/>
              </a:ext>
            </a:extLst>
          </p:cNvPr>
          <p:cNvSpPr txBox="1"/>
          <p:nvPr/>
        </p:nvSpPr>
        <p:spPr>
          <a:xfrm>
            <a:off x="793377" y="1435746"/>
            <a:ext cx="4043082" cy="369332"/>
          </a:xfrm>
          <a:prstGeom prst="rect">
            <a:avLst/>
          </a:prstGeom>
          <a:noFill/>
        </p:spPr>
        <p:txBody>
          <a:bodyPr wrap="square" rtlCol="0">
            <a:spAutoFit/>
          </a:bodyPr>
          <a:lstStyle/>
          <a:p>
            <a:r>
              <a:rPr lang="en-US" dirty="0">
                <a:solidFill>
                  <a:schemeClr val="bg1"/>
                </a:solidFill>
              </a:rPr>
              <a:t>Output predictions</a:t>
            </a:r>
            <a:endParaRPr lang="en-IN" dirty="0">
              <a:solidFill>
                <a:schemeClr val="bg1"/>
              </a:solidFill>
            </a:endParaRPr>
          </a:p>
        </p:txBody>
      </p:sp>
      <p:pic>
        <p:nvPicPr>
          <p:cNvPr id="17" name="Picture 16">
            <a:extLst>
              <a:ext uri="{FF2B5EF4-FFF2-40B4-BE49-F238E27FC236}">
                <a16:creationId xmlns:a16="http://schemas.microsoft.com/office/drawing/2014/main" id="{7D163211-C3D3-4A2C-8F19-FE961F8E120F}"/>
              </a:ext>
            </a:extLst>
          </p:cNvPr>
          <p:cNvPicPr>
            <a:picLocks noChangeAspect="1"/>
          </p:cNvPicPr>
          <p:nvPr/>
        </p:nvPicPr>
        <p:blipFill>
          <a:blip r:embed="rId2"/>
          <a:stretch>
            <a:fillRect/>
          </a:stretch>
        </p:blipFill>
        <p:spPr>
          <a:xfrm>
            <a:off x="582064" y="2105636"/>
            <a:ext cx="4465707" cy="2804403"/>
          </a:xfrm>
          <a:prstGeom prst="rect">
            <a:avLst/>
          </a:prstGeom>
        </p:spPr>
      </p:pic>
      <p:pic>
        <p:nvPicPr>
          <p:cNvPr id="21" name="Picture 20">
            <a:extLst>
              <a:ext uri="{FF2B5EF4-FFF2-40B4-BE49-F238E27FC236}">
                <a16:creationId xmlns:a16="http://schemas.microsoft.com/office/drawing/2014/main" id="{8EEE3B4C-8A90-49F6-819A-16FBEC24811F}"/>
              </a:ext>
            </a:extLst>
          </p:cNvPr>
          <p:cNvPicPr>
            <a:picLocks noChangeAspect="1"/>
          </p:cNvPicPr>
          <p:nvPr/>
        </p:nvPicPr>
        <p:blipFill>
          <a:blip r:embed="rId3"/>
          <a:stretch>
            <a:fillRect/>
          </a:stretch>
        </p:blipFill>
        <p:spPr>
          <a:xfrm>
            <a:off x="5454508" y="4829259"/>
            <a:ext cx="5791702" cy="1920406"/>
          </a:xfrm>
          <a:prstGeom prst="rect">
            <a:avLst/>
          </a:prstGeom>
        </p:spPr>
      </p:pic>
      <p:pic>
        <p:nvPicPr>
          <p:cNvPr id="23" name="Picture 22">
            <a:extLst>
              <a:ext uri="{FF2B5EF4-FFF2-40B4-BE49-F238E27FC236}">
                <a16:creationId xmlns:a16="http://schemas.microsoft.com/office/drawing/2014/main" id="{847FA3E2-2AE9-485E-94A4-A57B30070B7B}"/>
              </a:ext>
            </a:extLst>
          </p:cNvPr>
          <p:cNvPicPr>
            <a:picLocks noChangeAspect="1"/>
          </p:cNvPicPr>
          <p:nvPr/>
        </p:nvPicPr>
        <p:blipFill>
          <a:blip r:embed="rId4"/>
          <a:stretch>
            <a:fillRect/>
          </a:stretch>
        </p:blipFill>
        <p:spPr>
          <a:xfrm>
            <a:off x="5454508" y="1333121"/>
            <a:ext cx="5944115" cy="3391194"/>
          </a:xfrm>
          <a:prstGeom prst="rect">
            <a:avLst/>
          </a:prstGeom>
        </p:spPr>
      </p:pic>
    </p:spTree>
    <p:extLst>
      <p:ext uri="{BB962C8B-B14F-4D97-AF65-F5344CB8AC3E}">
        <p14:creationId xmlns:p14="http://schemas.microsoft.com/office/powerpoint/2010/main" val="728757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79513"/>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b="1" dirty="0">
              <a:solidFill>
                <a:schemeClr val="tx1">
                  <a:lumMod val="85000"/>
                </a:schemeClr>
              </a:solidFill>
            </a:endParaRPr>
          </a:p>
        </p:txBody>
      </p:sp>
      <p:sp>
        <p:nvSpPr>
          <p:cNvPr id="6" name="TextBox 5">
            <a:extLst>
              <a:ext uri="{FF2B5EF4-FFF2-40B4-BE49-F238E27FC236}">
                <a16:creationId xmlns:a16="http://schemas.microsoft.com/office/drawing/2014/main" id="{892D2B72-09F3-4766-A211-01B7FE233F04}"/>
              </a:ext>
            </a:extLst>
          </p:cNvPr>
          <p:cNvSpPr txBox="1"/>
          <p:nvPr/>
        </p:nvSpPr>
        <p:spPr>
          <a:xfrm>
            <a:off x="2771981" y="312722"/>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BENEFITS OF RECOMMENDATION SYSTEM</a:t>
            </a:r>
            <a:endParaRPr lang="en-IN" sz="2800" dirty="0"/>
          </a:p>
        </p:txBody>
      </p:sp>
      <p:sp>
        <p:nvSpPr>
          <p:cNvPr id="4" name="Rectangle: Rounded Corners 3">
            <a:extLst>
              <a:ext uri="{FF2B5EF4-FFF2-40B4-BE49-F238E27FC236}">
                <a16:creationId xmlns:a16="http://schemas.microsoft.com/office/drawing/2014/main" id="{0B374461-37F5-41BE-B257-0D5F8356CFD8}"/>
              </a:ext>
            </a:extLst>
          </p:cNvPr>
          <p:cNvSpPr/>
          <p:nvPr/>
        </p:nvSpPr>
        <p:spPr>
          <a:xfrm>
            <a:off x="5002304" y="3523130"/>
            <a:ext cx="132677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Benefits</a:t>
            </a:r>
            <a:endParaRPr lang="en-IN" dirty="0"/>
          </a:p>
        </p:txBody>
      </p:sp>
      <p:cxnSp>
        <p:nvCxnSpPr>
          <p:cNvPr id="7" name="Straight Arrow Connector 6">
            <a:extLst>
              <a:ext uri="{FF2B5EF4-FFF2-40B4-BE49-F238E27FC236}">
                <a16:creationId xmlns:a16="http://schemas.microsoft.com/office/drawing/2014/main" id="{2E1F2C8D-BE44-47F4-9013-57FA1C4D82E7}"/>
              </a:ext>
            </a:extLst>
          </p:cNvPr>
          <p:cNvCxnSpPr>
            <a:stCxn id="4" idx="3"/>
          </p:cNvCxnSpPr>
          <p:nvPr/>
        </p:nvCxnSpPr>
        <p:spPr>
          <a:xfrm flipV="1">
            <a:off x="6329081" y="2420471"/>
            <a:ext cx="1783978" cy="1559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2211339-02DC-42FC-BC17-F29D034BB914}"/>
              </a:ext>
            </a:extLst>
          </p:cNvPr>
          <p:cNvSpPr/>
          <p:nvPr/>
        </p:nvSpPr>
        <p:spPr>
          <a:xfrm>
            <a:off x="7144871" y="1703294"/>
            <a:ext cx="3198984" cy="69028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DAF4131-CEFC-4656-B4C3-8AC0BD2E7B52}"/>
              </a:ext>
            </a:extLst>
          </p:cNvPr>
          <p:cNvSpPr txBox="1"/>
          <p:nvPr/>
        </p:nvSpPr>
        <p:spPr>
          <a:xfrm>
            <a:off x="7395882" y="1873624"/>
            <a:ext cx="2734236" cy="369332"/>
          </a:xfrm>
          <a:prstGeom prst="rect">
            <a:avLst/>
          </a:prstGeom>
          <a:noFill/>
        </p:spPr>
        <p:txBody>
          <a:bodyPr wrap="square" rtlCol="0">
            <a:spAutoFit/>
          </a:bodyPr>
          <a:lstStyle/>
          <a:p>
            <a:r>
              <a:rPr lang="en-US" dirty="0"/>
              <a:t>Increase Average Bill Value</a:t>
            </a:r>
            <a:endParaRPr lang="en-IN" dirty="0"/>
          </a:p>
        </p:txBody>
      </p:sp>
      <p:sp>
        <p:nvSpPr>
          <p:cNvPr id="11" name="Rectangle 10">
            <a:extLst>
              <a:ext uri="{FF2B5EF4-FFF2-40B4-BE49-F238E27FC236}">
                <a16:creationId xmlns:a16="http://schemas.microsoft.com/office/drawing/2014/main" id="{75271CE7-911E-453A-991D-DF5CE1A80EDA}"/>
              </a:ext>
            </a:extLst>
          </p:cNvPr>
          <p:cNvSpPr/>
          <p:nvPr/>
        </p:nvSpPr>
        <p:spPr>
          <a:xfrm>
            <a:off x="462390" y="1748118"/>
            <a:ext cx="3198984" cy="69028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D3FBC9-A3AE-408C-8E79-FCBD3B11BD78}"/>
              </a:ext>
            </a:extLst>
          </p:cNvPr>
          <p:cNvSpPr/>
          <p:nvPr/>
        </p:nvSpPr>
        <p:spPr>
          <a:xfrm>
            <a:off x="587895" y="5540188"/>
            <a:ext cx="3198984" cy="69028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39F504A-B026-42CD-B3C1-A89D0D7A28C6}"/>
              </a:ext>
            </a:extLst>
          </p:cNvPr>
          <p:cNvSpPr/>
          <p:nvPr/>
        </p:nvSpPr>
        <p:spPr>
          <a:xfrm>
            <a:off x="6805630" y="5416460"/>
            <a:ext cx="3781687" cy="81400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4641FB9-A38D-4FFC-B6E8-F66551CD21B2}"/>
              </a:ext>
            </a:extLst>
          </p:cNvPr>
          <p:cNvSpPr txBox="1"/>
          <p:nvPr/>
        </p:nvSpPr>
        <p:spPr>
          <a:xfrm>
            <a:off x="744071" y="1873624"/>
            <a:ext cx="2671482" cy="369332"/>
          </a:xfrm>
          <a:prstGeom prst="rect">
            <a:avLst/>
          </a:prstGeom>
          <a:noFill/>
        </p:spPr>
        <p:txBody>
          <a:bodyPr wrap="square" rtlCol="0">
            <a:spAutoFit/>
          </a:bodyPr>
          <a:lstStyle/>
          <a:p>
            <a:r>
              <a:rPr lang="en-US" dirty="0"/>
              <a:t>Engage with Customers</a:t>
            </a:r>
            <a:endParaRPr lang="en-IN" dirty="0"/>
          </a:p>
        </p:txBody>
      </p:sp>
      <p:sp>
        <p:nvSpPr>
          <p:cNvPr id="15" name="TextBox 14">
            <a:extLst>
              <a:ext uri="{FF2B5EF4-FFF2-40B4-BE49-F238E27FC236}">
                <a16:creationId xmlns:a16="http://schemas.microsoft.com/office/drawing/2014/main" id="{207F572E-1D37-430C-87AA-396136408CFD}"/>
              </a:ext>
            </a:extLst>
          </p:cNvPr>
          <p:cNvSpPr txBox="1"/>
          <p:nvPr/>
        </p:nvSpPr>
        <p:spPr>
          <a:xfrm>
            <a:off x="6952840" y="5567081"/>
            <a:ext cx="3391015" cy="369332"/>
          </a:xfrm>
          <a:prstGeom prst="rect">
            <a:avLst/>
          </a:prstGeom>
          <a:noFill/>
        </p:spPr>
        <p:txBody>
          <a:bodyPr wrap="square" rtlCol="0">
            <a:spAutoFit/>
          </a:bodyPr>
          <a:lstStyle/>
          <a:p>
            <a:r>
              <a:rPr lang="en-US" dirty="0"/>
              <a:t>Increase in number of items</a:t>
            </a:r>
            <a:endParaRPr lang="en-IN" dirty="0"/>
          </a:p>
        </p:txBody>
      </p:sp>
      <p:sp>
        <p:nvSpPr>
          <p:cNvPr id="16" name="TextBox 15">
            <a:extLst>
              <a:ext uri="{FF2B5EF4-FFF2-40B4-BE49-F238E27FC236}">
                <a16:creationId xmlns:a16="http://schemas.microsoft.com/office/drawing/2014/main" id="{A80330FA-846E-4095-9DA6-E1A7C6D76150}"/>
              </a:ext>
            </a:extLst>
          </p:cNvPr>
          <p:cNvSpPr txBox="1"/>
          <p:nvPr/>
        </p:nvSpPr>
        <p:spPr>
          <a:xfrm>
            <a:off x="744072" y="5700663"/>
            <a:ext cx="2850776" cy="369332"/>
          </a:xfrm>
          <a:prstGeom prst="rect">
            <a:avLst/>
          </a:prstGeom>
          <a:noFill/>
        </p:spPr>
        <p:txBody>
          <a:bodyPr wrap="square" rtlCol="0">
            <a:spAutoFit/>
          </a:bodyPr>
          <a:lstStyle/>
          <a:p>
            <a:r>
              <a:rPr lang="en-US" dirty="0"/>
              <a:t>Better inventory Control</a:t>
            </a:r>
            <a:endParaRPr lang="en-IN" dirty="0"/>
          </a:p>
        </p:txBody>
      </p:sp>
      <p:cxnSp>
        <p:nvCxnSpPr>
          <p:cNvPr id="18" name="Straight Arrow Connector 17">
            <a:extLst>
              <a:ext uri="{FF2B5EF4-FFF2-40B4-BE49-F238E27FC236}">
                <a16:creationId xmlns:a16="http://schemas.microsoft.com/office/drawing/2014/main" id="{1D93C108-A8B8-482E-AE61-ACE5B7B0BDC2}"/>
              </a:ext>
            </a:extLst>
          </p:cNvPr>
          <p:cNvCxnSpPr>
            <a:stCxn id="4" idx="3"/>
            <a:endCxn id="13" idx="0"/>
          </p:cNvCxnSpPr>
          <p:nvPr/>
        </p:nvCxnSpPr>
        <p:spPr>
          <a:xfrm>
            <a:off x="6329081" y="3980330"/>
            <a:ext cx="2367393" cy="1436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377EDDD-9BCA-4E18-8D70-B128B8901A60}"/>
              </a:ext>
            </a:extLst>
          </p:cNvPr>
          <p:cNvCxnSpPr>
            <a:stCxn id="4" idx="1"/>
            <a:endCxn id="11" idx="2"/>
          </p:cNvCxnSpPr>
          <p:nvPr/>
        </p:nvCxnSpPr>
        <p:spPr>
          <a:xfrm flipH="1" flipV="1">
            <a:off x="2061882" y="2438400"/>
            <a:ext cx="2940422" cy="1541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4E67636-5D16-4EFB-BA46-A28A23AD8810}"/>
              </a:ext>
            </a:extLst>
          </p:cNvPr>
          <p:cNvCxnSpPr>
            <a:cxnSpLocks/>
            <a:stCxn id="4" idx="1"/>
            <a:endCxn id="12" idx="0"/>
          </p:cNvCxnSpPr>
          <p:nvPr/>
        </p:nvCxnSpPr>
        <p:spPr>
          <a:xfrm flipH="1">
            <a:off x="2187387" y="3980330"/>
            <a:ext cx="2814917" cy="155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90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79513"/>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b="1" dirty="0">
              <a:solidFill>
                <a:schemeClr val="tx1">
                  <a:lumMod val="85000"/>
                </a:schemeClr>
              </a:solidFill>
            </a:endParaRPr>
          </a:p>
        </p:txBody>
      </p:sp>
      <p:sp>
        <p:nvSpPr>
          <p:cNvPr id="6" name="TextBox 5">
            <a:extLst>
              <a:ext uri="{FF2B5EF4-FFF2-40B4-BE49-F238E27FC236}">
                <a16:creationId xmlns:a16="http://schemas.microsoft.com/office/drawing/2014/main" id="{892D2B72-09F3-4766-A211-01B7FE233F04}"/>
              </a:ext>
            </a:extLst>
          </p:cNvPr>
          <p:cNvSpPr txBox="1"/>
          <p:nvPr/>
        </p:nvSpPr>
        <p:spPr>
          <a:xfrm>
            <a:off x="4403558" y="312722"/>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BACKGROUND</a:t>
            </a:r>
            <a:endParaRPr lang="en-IN" sz="2800" dirty="0"/>
          </a:p>
        </p:txBody>
      </p:sp>
      <p:sp>
        <p:nvSpPr>
          <p:cNvPr id="9" name="Rectangle 8">
            <a:extLst>
              <a:ext uri="{FF2B5EF4-FFF2-40B4-BE49-F238E27FC236}">
                <a16:creationId xmlns:a16="http://schemas.microsoft.com/office/drawing/2014/main" id="{EB9BF51F-B99E-40DF-ADB3-DBC3674A918A}"/>
              </a:ext>
            </a:extLst>
          </p:cNvPr>
          <p:cNvSpPr/>
          <p:nvPr/>
        </p:nvSpPr>
        <p:spPr>
          <a:xfrm>
            <a:off x="5815262" y="1419726"/>
            <a:ext cx="6160169" cy="52377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0983017E-A5A8-4288-A567-129D368A98FA}"/>
              </a:ext>
            </a:extLst>
          </p:cNvPr>
          <p:cNvSpPr txBox="1"/>
          <p:nvPr/>
        </p:nvSpPr>
        <p:spPr>
          <a:xfrm>
            <a:off x="6174657" y="1863989"/>
            <a:ext cx="5800774" cy="3693319"/>
          </a:xfrm>
          <a:prstGeom prst="rect">
            <a:avLst/>
          </a:prstGeom>
          <a:noFill/>
        </p:spPr>
        <p:txBody>
          <a:bodyPr wrap="square" rtlCol="0">
            <a:spAutoFit/>
          </a:bodyPr>
          <a:lstStyle/>
          <a:p>
            <a:r>
              <a:rPr lang="en-US" b="1" dirty="0">
                <a:solidFill>
                  <a:schemeClr val="bg1"/>
                </a:solidFill>
              </a:rPr>
              <a:t>Objective</a:t>
            </a:r>
          </a:p>
          <a:p>
            <a:endParaRPr lang="en-US" b="1" dirty="0">
              <a:solidFill>
                <a:schemeClr val="bg1"/>
              </a:solidFill>
            </a:endParaRPr>
          </a:p>
          <a:p>
            <a:r>
              <a:rPr lang="en-US" dirty="0">
                <a:solidFill>
                  <a:schemeClr val="bg1"/>
                </a:solidFill>
              </a:rPr>
              <a:t>Objective is to build a recommendation engine that will recommend products to users during black Friday sales.</a:t>
            </a:r>
          </a:p>
          <a:p>
            <a:endParaRPr lang="en-US" dirty="0">
              <a:solidFill>
                <a:schemeClr val="bg1"/>
              </a:solidFill>
            </a:endParaRPr>
          </a:p>
          <a:p>
            <a:r>
              <a:rPr lang="en-US" dirty="0">
                <a:solidFill>
                  <a:schemeClr val="bg1"/>
                </a:solidFill>
              </a:rPr>
              <a:t>This recommender engine will help company engage with its customers and improve their sales. My interest in this project was because I have seen companies doing it, now I  know the theory wanted to apply it with live or simulated data.</a:t>
            </a:r>
          </a:p>
          <a:p>
            <a:endParaRPr lang="en-US" dirty="0">
              <a:solidFill>
                <a:schemeClr val="bg1"/>
              </a:solidFill>
            </a:endParaRPr>
          </a:p>
          <a:p>
            <a:endParaRPr lang="en-US" dirty="0">
              <a:solidFill>
                <a:schemeClr val="bg1"/>
              </a:solidFill>
            </a:endParaRPr>
          </a:p>
          <a:p>
            <a:endParaRPr lang="en-IN" dirty="0">
              <a:solidFill>
                <a:schemeClr val="accent2">
                  <a:lumMod val="75000"/>
                </a:schemeClr>
              </a:solidFill>
            </a:endParaRPr>
          </a:p>
        </p:txBody>
      </p:sp>
      <p:pic>
        <p:nvPicPr>
          <p:cNvPr id="7" name="Picture 6">
            <a:extLst>
              <a:ext uri="{FF2B5EF4-FFF2-40B4-BE49-F238E27FC236}">
                <a16:creationId xmlns:a16="http://schemas.microsoft.com/office/drawing/2014/main" id="{B89182BA-9381-4E2A-8D3B-A1E0AAFC0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58" y="1419726"/>
            <a:ext cx="5286454" cy="5237748"/>
          </a:xfrm>
          <a:prstGeom prst="rect">
            <a:avLst/>
          </a:prstGeom>
        </p:spPr>
      </p:pic>
    </p:spTree>
    <p:extLst>
      <p:ext uri="{BB962C8B-B14F-4D97-AF65-F5344CB8AC3E}">
        <p14:creationId xmlns:p14="http://schemas.microsoft.com/office/powerpoint/2010/main" val="3789352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0"/>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D00C4AA-3058-4434-94D4-1A602B9D393E}"/>
              </a:ext>
            </a:extLst>
          </p:cNvPr>
          <p:cNvSpPr txBox="1"/>
          <p:nvPr/>
        </p:nvSpPr>
        <p:spPr>
          <a:xfrm>
            <a:off x="1387643" y="416169"/>
            <a:ext cx="11558337" cy="523220"/>
          </a:xfrm>
          <a:prstGeom prst="rect">
            <a:avLst/>
          </a:prstGeom>
          <a:noFill/>
        </p:spPr>
        <p:txBody>
          <a:bodyPr wrap="square" rtlCol="0">
            <a:spAutoFit/>
          </a:bodyPr>
          <a:lstStyle/>
          <a:p>
            <a:r>
              <a:rPr lang="en-IN" dirty="0"/>
              <a:t> </a:t>
            </a:r>
            <a:r>
              <a:rPr lang="en-IN" sz="2800" b="1" dirty="0">
                <a:solidFill>
                  <a:schemeClr val="tx1">
                    <a:lumMod val="85000"/>
                  </a:schemeClr>
                </a:solidFill>
              </a:rPr>
              <a:t>CHALLENGES IN IMPLEMENTING RECOMMENDATION SYSTEM</a:t>
            </a:r>
            <a:endParaRPr lang="en-IN" sz="2800" dirty="0"/>
          </a:p>
        </p:txBody>
      </p:sp>
      <p:sp>
        <p:nvSpPr>
          <p:cNvPr id="4" name="Rectangle 3">
            <a:extLst>
              <a:ext uri="{FF2B5EF4-FFF2-40B4-BE49-F238E27FC236}">
                <a16:creationId xmlns:a16="http://schemas.microsoft.com/office/drawing/2014/main" id="{E0307E78-DD25-4642-8DD8-C265263C3113}"/>
              </a:ext>
            </a:extLst>
          </p:cNvPr>
          <p:cNvSpPr/>
          <p:nvPr/>
        </p:nvSpPr>
        <p:spPr>
          <a:xfrm>
            <a:off x="160421" y="1419726"/>
            <a:ext cx="11815011" cy="52377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6433ACB8-6CCB-48E6-A2B9-C077F3DCEF37}"/>
              </a:ext>
            </a:extLst>
          </p:cNvPr>
          <p:cNvSpPr txBox="1"/>
          <p:nvPr/>
        </p:nvSpPr>
        <p:spPr>
          <a:xfrm>
            <a:off x="4989095" y="1676400"/>
            <a:ext cx="6874042" cy="923330"/>
          </a:xfrm>
          <a:prstGeom prst="rect">
            <a:avLst/>
          </a:prstGeom>
          <a:noFill/>
        </p:spPr>
        <p:txBody>
          <a:bodyPr wrap="square" rtlCol="0">
            <a:spAutoFit/>
          </a:bodyPr>
          <a:lstStyle/>
          <a:p>
            <a:endParaRPr lang="en-IN" dirty="0"/>
          </a:p>
          <a:p>
            <a:endParaRPr lang="en-IN" dirty="0"/>
          </a:p>
          <a:p>
            <a:endParaRPr lang="en-IN" dirty="0"/>
          </a:p>
        </p:txBody>
      </p:sp>
      <p:graphicFrame>
        <p:nvGraphicFramePr>
          <p:cNvPr id="18" name="Chart 17">
            <a:extLst>
              <a:ext uri="{FF2B5EF4-FFF2-40B4-BE49-F238E27FC236}">
                <a16:creationId xmlns:a16="http://schemas.microsoft.com/office/drawing/2014/main" id="{80BDF769-7BB4-45E5-B678-264C43E1479A}"/>
              </a:ext>
            </a:extLst>
          </p:cNvPr>
          <p:cNvGraphicFramePr/>
          <p:nvPr>
            <p:extLst>
              <p:ext uri="{D42A27DB-BD31-4B8C-83A1-F6EECF244321}">
                <p14:modId xmlns:p14="http://schemas.microsoft.com/office/powerpoint/2010/main" val="3858736423"/>
              </p:ext>
            </p:extLst>
          </p:nvPr>
        </p:nvGraphicFramePr>
        <p:xfrm>
          <a:off x="2003926" y="1565554"/>
          <a:ext cx="8128000" cy="49460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583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0"/>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4D28B54-8018-421E-970F-0EB66DDD1B83}"/>
              </a:ext>
            </a:extLst>
          </p:cNvPr>
          <p:cNvSpPr txBox="1"/>
          <p:nvPr/>
        </p:nvSpPr>
        <p:spPr>
          <a:xfrm>
            <a:off x="4403558" y="312722"/>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BUSINESS PROBLEM</a:t>
            </a:r>
            <a:endParaRPr lang="en-IN" sz="2800" dirty="0"/>
          </a:p>
        </p:txBody>
      </p:sp>
      <p:sp>
        <p:nvSpPr>
          <p:cNvPr id="5" name="Rectangle 4">
            <a:extLst>
              <a:ext uri="{FF2B5EF4-FFF2-40B4-BE49-F238E27FC236}">
                <a16:creationId xmlns:a16="http://schemas.microsoft.com/office/drawing/2014/main" id="{0B3172C2-F508-49A9-BC11-1BA51B729340}"/>
              </a:ext>
            </a:extLst>
          </p:cNvPr>
          <p:cNvSpPr/>
          <p:nvPr/>
        </p:nvSpPr>
        <p:spPr>
          <a:xfrm>
            <a:off x="5815262" y="1419726"/>
            <a:ext cx="6160169" cy="52377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035BF0EC-E027-4FC0-93F8-DD5A01C5A133}"/>
              </a:ext>
            </a:extLst>
          </p:cNvPr>
          <p:cNvSpPr txBox="1"/>
          <p:nvPr/>
        </p:nvSpPr>
        <p:spPr>
          <a:xfrm>
            <a:off x="6175592" y="1852246"/>
            <a:ext cx="5439507" cy="2862322"/>
          </a:xfrm>
          <a:prstGeom prst="rect">
            <a:avLst/>
          </a:prstGeom>
          <a:noFill/>
        </p:spPr>
        <p:txBody>
          <a:bodyPr wrap="square" rtlCol="0">
            <a:spAutoFit/>
          </a:bodyPr>
          <a:lstStyle/>
          <a:p>
            <a:r>
              <a:rPr lang="en-US" dirty="0">
                <a:solidFill>
                  <a:schemeClr val="bg1"/>
                </a:solidFill>
              </a:rPr>
              <a:t>All over the world, retail companies have to deal with stagnancy in sales. Sales Managers are in huge pressure to increase the revenue. Gaining new customers takes time and it generally grows at snail’s pace. They have to find ways on how to increase the sales to existing customers using cross selling and up selling.</a:t>
            </a:r>
          </a:p>
          <a:p>
            <a:endParaRPr lang="en-US" dirty="0">
              <a:solidFill>
                <a:schemeClr val="bg1"/>
              </a:solidFill>
            </a:endParaRPr>
          </a:p>
          <a:p>
            <a:r>
              <a:rPr lang="en-US" dirty="0">
                <a:solidFill>
                  <a:schemeClr val="bg1"/>
                </a:solidFill>
              </a:rPr>
              <a:t>To connect and engage with the customer they need a platform which will bring them together and which will led to win-win situation for both.</a:t>
            </a:r>
            <a:endParaRPr lang="en-IN" dirty="0">
              <a:solidFill>
                <a:schemeClr val="bg1"/>
              </a:solidFill>
            </a:endParaRPr>
          </a:p>
        </p:txBody>
      </p:sp>
      <p:pic>
        <p:nvPicPr>
          <p:cNvPr id="7" name="Picture 6">
            <a:extLst>
              <a:ext uri="{FF2B5EF4-FFF2-40B4-BE49-F238E27FC236}">
                <a16:creationId xmlns:a16="http://schemas.microsoft.com/office/drawing/2014/main" id="{332458D7-B130-4E3A-877F-A04C8D8D35AB}"/>
              </a:ext>
            </a:extLst>
          </p:cNvPr>
          <p:cNvPicPr>
            <a:picLocks noChangeAspect="1"/>
          </p:cNvPicPr>
          <p:nvPr/>
        </p:nvPicPr>
        <p:blipFill>
          <a:blip r:embed="rId2"/>
          <a:stretch>
            <a:fillRect/>
          </a:stretch>
        </p:blipFill>
        <p:spPr>
          <a:xfrm>
            <a:off x="576901" y="1901005"/>
            <a:ext cx="4320914" cy="4275190"/>
          </a:xfrm>
          <a:prstGeom prst="rect">
            <a:avLst/>
          </a:prstGeom>
        </p:spPr>
      </p:pic>
    </p:spTree>
    <p:extLst>
      <p:ext uri="{BB962C8B-B14F-4D97-AF65-F5344CB8AC3E}">
        <p14:creationId xmlns:p14="http://schemas.microsoft.com/office/powerpoint/2010/main" val="219579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0"/>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4D28B54-8018-421E-970F-0EB66DDD1B83}"/>
              </a:ext>
            </a:extLst>
          </p:cNvPr>
          <p:cNvSpPr txBox="1"/>
          <p:nvPr/>
        </p:nvSpPr>
        <p:spPr>
          <a:xfrm>
            <a:off x="4403558" y="312722"/>
            <a:ext cx="7571874" cy="523220"/>
          </a:xfrm>
          <a:prstGeom prst="rect">
            <a:avLst/>
          </a:prstGeom>
          <a:noFill/>
        </p:spPr>
        <p:txBody>
          <a:bodyPr wrap="square" rtlCol="0">
            <a:spAutoFit/>
          </a:bodyPr>
          <a:lstStyle/>
          <a:p>
            <a:r>
              <a:rPr lang="en-IN" sz="2800" b="1" dirty="0">
                <a:solidFill>
                  <a:schemeClr val="tx1">
                    <a:lumMod val="85000"/>
                  </a:schemeClr>
                </a:solidFill>
              </a:rPr>
              <a:t> PROBLEM STATEMENT</a:t>
            </a:r>
            <a:endParaRPr lang="en-IN" sz="2800" dirty="0"/>
          </a:p>
        </p:txBody>
      </p:sp>
      <p:sp>
        <p:nvSpPr>
          <p:cNvPr id="5" name="Rectangle 4">
            <a:extLst>
              <a:ext uri="{FF2B5EF4-FFF2-40B4-BE49-F238E27FC236}">
                <a16:creationId xmlns:a16="http://schemas.microsoft.com/office/drawing/2014/main" id="{0B3172C2-F508-49A9-BC11-1BA51B729340}"/>
              </a:ext>
            </a:extLst>
          </p:cNvPr>
          <p:cNvSpPr/>
          <p:nvPr/>
        </p:nvSpPr>
        <p:spPr>
          <a:xfrm>
            <a:off x="5846278" y="1419726"/>
            <a:ext cx="6228413" cy="52377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035BF0EC-E027-4FC0-93F8-DD5A01C5A133}"/>
              </a:ext>
            </a:extLst>
          </p:cNvPr>
          <p:cNvSpPr txBox="1"/>
          <p:nvPr/>
        </p:nvSpPr>
        <p:spPr>
          <a:xfrm>
            <a:off x="6390574" y="1620412"/>
            <a:ext cx="5439507" cy="369332"/>
          </a:xfrm>
          <a:prstGeom prst="rect">
            <a:avLst/>
          </a:prstGeom>
          <a:noFill/>
        </p:spPr>
        <p:txBody>
          <a:bodyPr wrap="square" rtlCol="0">
            <a:spAutoFit/>
          </a:bodyPr>
          <a:lstStyle/>
          <a:p>
            <a:r>
              <a:rPr lang="en-US" b="1" dirty="0">
                <a:solidFill>
                  <a:schemeClr val="bg1"/>
                </a:solidFill>
              </a:rPr>
              <a:t>Problem</a:t>
            </a:r>
            <a:endParaRPr lang="en-IN" b="1" dirty="0">
              <a:solidFill>
                <a:schemeClr val="bg1"/>
              </a:solidFill>
            </a:endParaRPr>
          </a:p>
        </p:txBody>
      </p:sp>
      <p:sp>
        <p:nvSpPr>
          <p:cNvPr id="7" name="TextBox 6">
            <a:extLst>
              <a:ext uri="{FF2B5EF4-FFF2-40B4-BE49-F238E27FC236}">
                <a16:creationId xmlns:a16="http://schemas.microsoft.com/office/drawing/2014/main" id="{EECDE9A6-5680-4899-86A0-2031D296E091}"/>
              </a:ext>
            </a:extLst>
          </p:cNvPr>
          <p:cNvSpPr txBox="1"/>
          <p:nvPr/>
        </p:nvSpPr>
        <p:spPr>
          <a:xfrm>
            <a:off x="6333052" y="2958676"/>
            <a:ext cx="5439507" cy="646331"/>
          </a:xfrm>
          <a:prstGeom prst="rect">
            <a:avLst/>
          </a:prstGeom>
          <a:noFill/>
        </p:spPr>
        <p:txBody>
          <a:bodyPr wrap="square" rtlCol="0">
            <a:spAutoFit/>
          </a:bodyPr>
          <a:lstStyle/>
          <a:p>
            <a:r>
              <a:rPr lang="en-US" dirty="0">
                <a:solidFill>
                  <a:schemeClr val="bg1"/>
                </a:solidFill>
              </a:rPr>
              <a:t>Consumers are inundated with choices. If given good offers and proposal, they are willing to spend more.</a:t>
            </a:r>
            <a:endParaRPr lang="en-IN" dirty="0">
              <a:solidFill>
                <a:schemeClr val="bg1"/>
              </a:solidFill>
            </a:endParaRPr>
          </a:p>
        </p:txBody>
      </p:sp>
      <p:sp>
        <p:nvSpPr>
          <p:cNvPr id="8" name="TextBox 7">
            <a:extLst>
              <a:ext uri="{FF2B5EF4-FFF2-40B4-BE49-F238E27FC236}">
                <a16:creationId xmlns:a16="http://schemas.microsoft.com/office/drawing/2014/main" id="{19EB76D3-9A17-43B4-9469-5ADED59979AE}"/>
              </a:ext>
            </a:extLst>
          </p:cNvPr>
          <p:cNvSpPr txBox="1"/>
          <p:nvPr/>
        </p:nvSpPr>
        <p:spPr>
          <a:xfrm>
            <a:off x="6345723" y="1969477"/>
            <a:ext cx="5187153" cy="1200329"/>
          </a:xfrm>
          <a:prstGeom prst="rect">
            <a:avLst/>
          </a:prstGeom>
          <a:noFill/>
        </p:spPr>
        <p:txBody>
          <a:bodyPr wrap="square" rtlCol="0">
            <a:spAutoFit/>
          </a:bodyPr>
          <a:lstStyle/>
          <a:p>
            <a:r>
              <a:rPr lang="en-US" dirty="0">
                <a:solidFill>
                  <a:schemeClr val="bg1"/>
                </a:solidFill>
              </a:rPr>
              <a:t>Traditionally, businesses struggle to increase their revenue. They need some means to cross-sell and up sell their products and boost the revenue.</a:t>
            </a:r>
            <a:endParaRPr lang="en-IN" dirty="0">
              <a:solidFill>
                <a:schemeClr val="bg1"/>
              </a:solidFill>
            </a:endParaRPr>
          </a:p>
          <a:p>
            <a:endParaRPr lang="en-IN" dirty="0"/>
          </a:p>
        </p:txBody>
      </p:sp>
      <p:sp>
        <p:nvSpPr>
          <p:cNvPr id="9" name="TextBox 8">
            <a:extLst>
              <a:ext uri="{FF2B5EF4-FFF2-40B4-BE49-F238E27FC236}">
                <a16:creationId xmlns:a16="http://schemas.microsoft.com/office/drawing/2014/main" id="{4AF61E32-2348-4FCB-976E-945FF4163ECB}"/>
              </a:ext>
            </a:extLst>
          </p:cNvPr>
          <p:cNvSpPr txBox="1"/>
          <p:nvPr/>
        </p:nvSpPr>
        <p:spPr>
          <a:xfrm>
            <a:off x="6095999" y="3884152"/>
            <a:ext cx="5101183" cy="369332"/>
          </a:xfrm>
          <a:prstGeom prst="rect">
            <a:avLst/>
          </a:prstGeom>
          <a:noFill/>
        </p:spPr>
        <p:txBody>
          <a:bodyPr wrap="square" rtlCol="0">
            <a:spAutoFit/>
          </a:bodyPr>
          <a:lstStyle/>
          <a:p>
            <a:r>
              <a:rPr lang="en-US" b="1" dirty="0">
                <a:solidFill>
                  <a:schemeClr val="bg1"/>
                </a:solidFill>
              </a:rPr>
              <a:t>      Solution</a:t>
            </a:r>
            <a:endParaRPr lang="en-IN" b="1" dirty="0">
              <a:solidFill>
                <a:schemeClr val="bg1"/>
              </a:solidFill>
            </a:endParaRPr>
          </a:p>
        </p:txBody>
      </p:sp>
      <p:sp>
        <p:nvSpPr>
          <p:cNvPr id="10" name="TextBox 9">
            <a:extLst>
              <a:ext uri="{FF2B5EF4-FFF2-40B4-BE49-F238E27FC236}">
                <a16:creationId xmlns:a16="http://schemas.microsoft.com/office/drawing/2014/main" id="{758235BF-9289-4678-998A-1D69CE257ECD}"/>
              </a:ext>
            </a:extLst>
          </p:cNvPr>
          <p:cNvSpPr txBox="1"/>
          <p:nvPr/>
        </p:nvSpPr>
        <p:spPr>
          <a:xfrm>
            <a:off x="6345723" y="3842985"/>
            <a:ext cx="5414166" cy="2862322"/>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a:p>
            <a:r>
              <a:rPr lang="en-US" dirty="0">
                <a:solidFill>
                  <a:schemeClr val="bg1"/>
                </a:solidFill>
              </a:rPr>
              <a:t> Build a recommender system that will help companies to showcase personalized products to consumers. </a:t>
            </a:r>
          </a:p>
          <a:p>
            <a:endParaRPr lang="en-US" dirty="0">
              <a:solidFill>
                <a:schemeClr val="bg1"/>
              </a:solidFill>
            </a:endParaRPr>
          </a:p>
          <a:p>
            <a:r>
              <a:rPr lang="en-US" dirty="0">
                <a:solidFill>
                  <a:schemeClr val="bg1"/>
                </a:solidFill>
              </a:rPr>
              <a:t> Help Consumers to select the products they like or intend   to buy.</a:t>
            </a:r>
          </a:p>
          <a:p>
            <a:endParaRPr lang="en-US" dirty="0">
              <a:solidFill>
                <a:schemeClr val="bg1"/>
              </a:solidFill>
            </a:endParaRPr>
          </a:p>
          <a:p>
            <a:endParaRPr lang="en-IN" dirty="0">
              <a:solidFill>
                <a:schemeClr val="bg1"/>
              </a:solidFill>
            </a:endParaRPr>
          </a:p>
          <a:p>
            <a:endParaRPr lang="en-IN" dirty="0"/>
          </a:p>
        </p:txBody>
      </p:sp>
      <p:pic>
        <p:nvPicPr>
          <p:cNvPr id="16" name="Picture 15">
            <a:extLst>
              <a:ext uri="{FF2B5EF4-FFF2-40B4-BE49-F238E27FC236}">
                <a16:creationId xmlns:a16="http://schemas.microsoft.com/office/drawing/2014/main" id="{CDC3BAA3-67D1-4BB2-8461-CDB500A2C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09" y="1419727"/>
            <a:ext cx="5833340" cy="5220914"/>
          </a:xfrm>
          <a:prstGeom prst="rect">
            <a:avLst/>
          </a:prstGeom>
        </p:spPr>
      </p:pic>
    </p:spTree>
    <p:extLst>
      <p:ext uri="{BB962C8B-B14F-4D97-AF65-F5344CB8AC3E}">
        <p14:creationId xmlns:p14="http://schemas.microsoft.com/office/powerpoint/2010/main" val="281715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79513"/>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b="1" dirty="0">
              <a:solidFill>
                <a:schemeClr val="tx1">
                  <a:lumMod val="85000"/>
                </a:schemeClr>
              </a:solidFill>
            </a:endParaRPr>
          </a:p>
        </p:txBody>
      </p:sp>
      <p:sp>
        <p:nvSpPr>
          <p:cNvPr id="6" name="TextBox 5">
            <a:extLst>
              <a:ext uri="{FF2B5EF4-FFF2-40B4-BE49-F238E27FC236}">
                <a16:creationId xmlns:a16="http://schemas.microsoft.com/office/drawing/2014/main" id="{892D2B72-09F3-4766-A211-01B7FE233F04}"/>
              </a:ext>
            </a:extLst>
          </p:cNvPr>
          <p:cNvSpPr txBox="1"/>
          <p:nvPr/>
        </p:nvSpPr>
        <p:spPr>
          <a:xfrm>
            <a:off x="4403558" y="312722"/>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TOOLS USED</a:t>
            </a:r>
            <a:endParaRPr lang="en-IN" sz="2800" dirty="0"/>
          </a:p>
        </p:txBody>
      </p:sp>
      <p:sp>
        <p:nvSpPr>
          <p:cNvPr id="8" name="TextBox 7">
            <a:extLst>
              <a:ext uri="{FF2B5EF4-FFF2-40B4-BE49-F238E27FC236}">
                <a16:creationId xmlns:a16="http://schemas.microsoft.com/office/drawing/2014/main" id="{4C44E50E-7FD3-4B0D-BE7C-C9A91AC868A5}"/>
              </a:ext>
            </a:extLst>
          </p:cNvPr>
          <p:cNvSpPr txBox="1"/>
          <p:nvPr/>
        </p:nvSpPr>
        <p:spPr>
          <a:xfrm>
            <a:off x="898769" y="1841076"/>
            <a:ext cx="3141785" cy="369332"/>
          </a:xfrm>
          <a:prstGeom prst="rect">
            <a:avLst/>
          </a:prstGeom>
          <a:noFill/>
        </p:spPr>
        <p:txBody>
          <a:bodyPr wrap="square" rtlCol="0">
            <a:spAutoFit/>
          </a:bodyPr>
          <a:lstStyle/>
          <a:p>
            <a:r>
              <a:rPr lang="en-IN" dirty="0">
                <a:solidFill>
                  <a:srgbClr val="FF0000"/>
                </a:solidFill>
              </a:rPr>
              <a:t>  1) Apache SPARK</a:t>
            </a:r>
          </a:p>
        </p:txBody>
      </p:sp>
      <p:sp>
        <p:nvSpPr>
          <p:cNvPr id="13" name="TextBox 12">
            <a:extLst>
              <a:ext uri="{FF2B5EF4-FFF2-40B4-BE49-F238E27FC236}">
                <a16:creationId xmlns:a16="http://schemas.microsoft.com/office/drawing/2014/main" id="{EFA733CC-B0DB-4327-BFD2-136DA44CA77C}"/>
              </a:ext>
            </a:extLst>
          </p:cNvPr>
          <p:cNvSpPr txBox="1"/>
          <p:nvPr/>
        </p:nvSpPr>
        <p:spPr>
          <a:xfrm>
            <a:off x="969108" y="2823363"/>
            <a:ext cx="3501292" cy="1477328"/>
          </a:xfrm>
          <a:prstGeom prst="rect">
            <a:avLst/>
          </a:prstGeom>
          <a:noFill/>
        </p:spPr>
        <p:txBody>
          <a:bodyPr wrap="square" rtlCol="0">
            <a:spAutoFit/>
          </a:bodyPr>
          <a:lstStyle/>
          <a:p>
            <a:pPr marL="342900" indent="-342900">
              <a:buAutoNum type="arabicParenR"/>
            </a:pPr>
            <a:r>
              <a:rPr lang="en-IN" dirty="0"/>
              <a:t>Dynamic</a:t>
            </a:r>
          </a:p>
          <a:p>
            <a:pPr marL="342900" indent="-342900">
              <a:buAutoNum type="arabicParenR"/>
            </a:pPr>
            <a:r>
              <a:rPr lang="en-IN" dirty="0"/>
              <a:t>Easy Hadoop Integration</a:t>
            </a:r>
          </a:p>
          <a:p>
            <a:pPr marL="342900" indent="-342900">
              <a:buAutoNum type="arabicParenR"/>
            </a:pPr>
            <a:r>
              <a:rPr lang="en-IN" dirty="0"/>
              <a:t>Multiple Language Processing</a:t>
            </a:r>
          </a:p>
          <a:p>
            <a:pPr marL="342900" indent="-342900">
              <a:buAutoNum type="arabicParenR"/>
            </a:pPr>
            <a:r>
              <a:rPr lang="en-IN" dirty="0"/>
              <a:t>Reusable</a:t>
            </a:r>
          </a:p>
          <a:p>
            <a:pPr marL="342900" indent="-342900">
              <a:buAutoNum type="arabicParenR"/>
            </a:pPr>
            <a:r>
              <a:rPr lang="en-IN" dirty="0"/>
              <a:t>Lazy Evaluation</a:t>
            </a:r>
          </a:p>
        </p:txBody>
      </p:sp>
      <p:pic>
        <p:nvPicPr>
          <p:cNvPr id="15" name="Picture 14">
            <a:extLst>
              <a:ext uri="{FF2B5EF4-FFF2-40B4-BE49-F238E27FC236}">
                <a16:creationId xmlns:a16="http://schemas.microsoft.com/office/drawing/2014/main" id="{A74655A1-41C5-4EF2-B518-4D5C49780024}"/>
              </a:ext>
            </a:extLst>
          </p:cNvPr>
          <p:cNvPicPr>
            <a:picLocks noChangeAspect="1"/>
          </p:cNvPicPr>
          <p:nvPr/>
        </p:nvPicPr>
        <p:blipFill>
          <a:blip r:embed="rId2"/>
          <a:stretch>
            <a:fillRect/>
          </a:stretch>
        </p:blipFill>
        <p:spPr>
          <a:xfrm>
            <a:off x="523198" y="2414726"/>
            <a:ext cx="5471634" cy="2591025"/>
          </a:xfrm>
          <a:prstGeom prst="rect">
            <a:avLst/>
          </a:prstGeom>
        </p:spPr>
      </p:pic>
      <p:sp>
        <p:nvSpPr>
          <p:cNvPr id="16" name="TextBox 15">
            <a:extLst>
              <a:ext uri="{FF2B5EF4-FFF2-40B4-BE49-F238E27FC236}">
                <a16:creationId xmlns:a16="http://schemas.microsoft.com/office/drawing/2014/main" id="{CA2995C2-E7AF-45AB-8BFE-A11AB4CF103C}"/>
              </a:ext>
            </a:extLst>
          </p:cNvPr>
          <p:cNvSpPr txBox="1"/>
          <p:nvPr/>
        </p:nvSpPr>
        <p:spPr>
          <a:xfrm>
            <a:off x="8151446" y="1887415"/>
            <a:ext cx="3141785" cy="369332"/>
          </a:xfrm>
          <a:prstGeom prst="rect">
            <a:avLst/>
          </a:prstGeom>
          <a:noFill/>
        </p:spPr>
        <p:txBody>
          <a:bodyPr wrap="square" rtlCol="0">
            <a:spAutoFit/>
          </a:bodyPr>
          <a:lstStyle/>
          <a:p>
            <a:r>
              <a:rPr lang="en-IN" dirty="0">
                <a:solidFill>
                  <a:srgbClr val="FF0000"/>
                </a:solidFill>
              </a:rPr>
              <a:t>  2) Python </a:t>
            </a:r>
          </a:p>
        </p:txBody>
      </p:sp>
      <p:pic>
        <p:nvPicPr>
          <p:cNvPr id="18" name="Picture 17">
            <a:extLst>
              <a:ext uri="{FF2B5EF4-FFF2-40B4-BE49-F238E27FC236}">
                <a16:creationId xmlns:a16="http://schemas.microsoft.com/office/drawing/2014/main" id="{FC1B50FD-3AE0-47F3-84E2-BCA52698F074}"/>
              </a:ext>
            </a:extLst>
          </p:cNvPr>
          <p:cNvPicPr>
            <a:picLocks noChangeAspect="1"/>
          </p:cNvPicPr>
          <p:nvPr/>
        </p:nvPicPr>
        <p:blipFill>
          <a:blip r:embed="rId3"/>
          <a:stretch>
            <a:fillRect/>
          </a:stretch>
        </p:blipFill>
        <p:spPr>
          <a:xfrm>
            <a:off x="6922493" y="2422655"/>
            <a:ext cx="4130398" cy="3360711"/>
          </a:xfrm>
          <a:prstGeom prst="rect">
            <a:avLst/>
          </a:prstGeom>
        </p:spPr>
      </p:pic>
    </p:spTree>
    <p:extLst>
      <p:ext uri="{BB962C8B-B14F-4D97-AF65-F5344CB8AC3E}">
        <p14:creationId xmlns:p14="http://schemas.microsoft.com/office/powerpoint/2010/main" val="994194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79513"/>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b="1" dirty="0">
              <a:solidFill>
                <a:schemeClr val="tx1">
                  <a:lumMod val="85000"/>
                </a:schemeClr>
              </a:solidFill>
            </a:endParaRPr>
          </a:p>
        </p:txBody>
      </p:sp>
      <p:graphicFrame>
        <p:nvGraphicFramePr>
          <p:cNvPr id="5" name="Table 7">
            <a:extLst>
              <a:ext uri="{FF2B5EF4-FFF2-40B4-BE49-F238E27FC236}">
                <a16:creationId xmlns:a16="http://schemas.microsoft.com/office/drawing/2014/main" id="{1433488C-1EE5-4CBD-A26D-023583A426C8}"/>
              </a:ext>
            </a:extLst>
          </p:cNvPr>
          <p:cNvGraphicFramePr>
            <a:graphicFrameLocks noGrp="1"/>
          </p:cNvGraphicFramePr>
          <p:nvPr>
            <p:extLst>
              <p:ext uri="{D42A27DB-BD31-4B8C-83A1-F6EECF244321}">
                <p14:modId xmlns:p14="http://schemas.microsoft.com/office/powerpoint/2010/main" val="578087336"/>
              </p:ext>
            </p:extLst>
          </p:nvPr>
        </p:nvGraphicFramePr>
        <p:xfrm>
          <a:off x="242276" y="2181860"/>
          <a:ext cx="4361807" cy="4114800"/>
        </p:xfrm>
        <a:graphic>
          <a:graphicData uri="http://schemas.openxmlformats.org/drawingml/2006/table">
            <a:tbl>
              <a:tblPr firstRow="1" bandRow="1">
                <a:tableStyleId>{5C22544A-7EE6-4342-B048-85BDC9FD1C3A}</a:tableStyleId>
              </a:tblPr>
              <a:tblGrid>
                <a:gridCol w="592271">
                  <a:extLst>
                    <a:ext uri="{9D8B030D-6E8A-4147-A177-3AD203B41FA5}">
                      <a16:colId xmlns:a16="http://schemas.microsoft.com/office/drawing/2014/main" val="1098207261"/>
                    </a:ext>
                  </a:extLst>
                </a:gridCol>
                <a:gridCol w="942384">
                  <a:extLst>
                    <a:ext uri="{9D8B030D-6E8A-4147-A177-3AD203B41FA5}">
                      <a16:colId xmlns:a16="http://schemas.microsoft.com/office/drawing/2014/main" val="436476705"/>
                    </a:ext>
                  </a:extLst>
                </a:gridCol>
                <a:gridCol w="942384">
                  <a:extLst>
                    <a:ext uri="{9D8B030D-6E8A-4147-A177-3AD203B41FA5}">
                      <a16:colId xmlns:a16="http://schemas.microsoft.com/office/drawing/2014/main" val="1144493904"/>
                    </a:ext>
                  </a:extLst>
                </a:gridCol>
                <a:gridCol w="942384">
                  <a:extLst>
                    <a:ext uri="{9D8B030D-6E8A-4147-A177-3AD203B41FA5}">
                      <a16:colId xmlns:a16="http://schemas.microsoft.com/office/drawing/2014/main" val="1568597532"/>
                    </a:ext>
                  </a:extLst>
                </a:gridCol>
                <a:gridCol w="942384">
                  <a:extLst>
                    <a:ext uri="{9D8B030D-6E8A-4147-A177-3AD203B41FA5}">
                      <a16:colId xmlns:a16="http://schemas.microsoft.com/office/drawing/2014/main" val="1506924279"/>
                    </a:ext>
                  </a:extLst>
                </a:gridCol>
              </a:tblGrid>
              <a:tr h="635423">
                <a:tc>
                  <a:txBody>
                    <a:bodyPr/>
                    <a:lstStyle/>
                    <a:p>
                      <a:endParaRPr lang="en-IN" dirty="0"/>
                    </a:p>
                  </a:txBody>
                  <a:tcPr>
                    <a:solidFill>
                      <a:schemeClr val="accent2">
                        <a:lumMod val="40000"/>
                        <a:lumOff val="60000"/>
                      </a:schemeClr>
                    </a:solidFill>
                  </a:tcPr>
                </a:tc>
                <a:tc>
                  <a:txBody>
                    <a:bodyPr/>
                    <a:lstStyle/>
                    <a:p>
                      <a:r>
                        <a:rPr lang="en-US" dirty="0">
                          <a:solidFill>
                            <a:schemeClr val="bg1"/>
                          </a:solidFill>
                        </a:rPr>
                        <a:t>Product1</a:t>
                      </a:r>
                      <a:endParaRPr lang="en-IN" dirty="0">
                        <a:solidFill>
                          <a:schemeClr val="bg1"/>
                        </a:solidFill>
                      </a:endParaRPr>
                    </a:p>
                  </a:txBody>
                  <a:tcPr>
                    <a:solidFill>
                      <a:schemeClr val="accent2">
                        <a:lumMod val="40000"/>
                        <a:lumOff val="60000"/>
                      </a:schemeClr>
                    </a:solidFill>
                  </a:tcPr>
                </a:tc>
                <a:tc>
                  <a:txBody>
                    <a:bodyPr/>
                    <a:lstStyle/>
                    <a:p>
                      <a:r>
                        <a:rPr lang="en-US" dirty="0">
                          <a:solidFill>
                            <a:schemeClr val="bg1"/>
                          </a:solidFill>
                        </a:rPr>
                        <a:t>Product2</a:t>
                      </a:r>
                      <a:endParaRPr lang="en-IN" dirty="0">
                        <a:solidFill>
                          <a:schemeClr val="bg1"/>
                        </a:solidFill>
                      </a:endParaRPr>
                    </a:p>
                  </a:txBody>
                  <a:tcPr>
                    <a:solidFill>
                      <a:schemeClr val="accent2">
                        <a:lumMod val="40000"/>
                        <a:lumOff val="60000"/>
                      </a:schemeClr>
                    </a:solidFill>
                  </a:tcPr>
                </a:tc>
                <a:tc>
                  <a:txBody>
                    <a:bodyPr/>
                    <a:lstStyle/>
                    <a:p>
                      <a:r>
                        <a:rPr lang="en-US" dirty="0">
                          <a:solidFill>
                            <a:schemeClr val="bg1"/>
                          </a:solidFill>
                        </a:rPr>
                        <a:t>Product3</a:t>
                      </a:r>
                      <a:endParaRPr lang="en-IN" dirty="0">
                        <a:solidFill>
                          <a:schemeClr val="bg1"/>
                        </a:solidFill>
                      </a:endParaRPr>
                    </a:p>
                  </a:txBody>
                  <a:tcPr>
                    <a:solidFill>
                      <a:schemeClr val="accent2">
                        <a:lumMod val="40000"/>
                        <a:lumOff val="60000"/>
                      </a:schemeClr>
                    </a:solidFill>
                  </a:tcPr>
                </a:tc>
                <a:tc>
                  <a:txBody>
                    <a:bodyPr/>
                    <a:lstStyle/>
                    <a:p>
                      <a:r>
                        <a:rPr lang="en-US" dirty="0">
                          <a:solidFill>
                            <a:schemeClr val="bg1"/>
                          </a:solidFill>
                        </a:rPr>
                        <a:t>Product4</a:t>
                      </a:r>
                    </a:p>
                    <a:p>
                      <a:endParaRPr lang="en-IN" dirty="0">
                        <a:solidFill>
                          <a:schemeClr val="bg1"/>
                        </a:solidFill>
                      </a:endParaRPr>
                    </a:p>
                  </a:txBody>
                  <a:tcPr>
                    <a:solidFill>
                      <a:schemeClr val="accent2">
                        <a:lumMod val="40000"/>
                        <a:lumOff val="60000"/>
                      </a:schemeClr>
                    </a:solidFill>
                  </a:tcPr>
                </a:tc>
                <a:extLst>
                  <a:ext uri="{0D108BD9-81ED-4DB2-BD59-A6C34878D82A}">
                    <a16:rowId xmlns:a16="http://schemas.microsoft.com/office/drawing/2014/main" val="1091929592"/>
                  </a:ext>
                </a:extLst>
              </a:tr>
              <a:tr h="635423">
                <a:tc>
                  <a:txBody>
                    <a:bodyPr/>
                    <a:lstStyle/>
                    <a:p>
                      <a:r>
                        <a:rPr lang="en-US" dirty="0"/>
                        <a:t>User1</a:t>
                      </a:r>
                      <a:endParaRPr lang="en-IN"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extLst>
                  <a:ext uri="{0D108BD9-81ED-4DB2-BD59-A6C34878D82A}">
                    <a16:rowId xmlns:a16="http://schemas.microsoft.com/office/drawing/2014/main" val="3947487457"/>
                  </a:ext>
                </a:extLst>
              </a:tr>
              <a:tr h="635423">
                <a:tc>
                  <a:txBody>
                    <a:bodyPr/>
                    <a:lstStyle/>
                    <a:p>
                      <a:r>
                        <a:rPr lang="en-US" dirty="0"/>
                        <a:t>User2</a:t>
                      </a:r>
                      <a:endParaRPr lang="en-IN"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extLst>
                  <a:ext uri="{0D108BD9-81ED-4DB2-BD59-A6C34878D82A}">
                    <a16:rowId xmlns:a16="http://schemas.microsoft.com/office/drawing/2014/main" val="2623259379"/>
                  </a:ext>
                </a:extLst>
              </a:tr>
              <a:tr h="635423">
                <a:tc>
                  <a:txBody>
                    <a:bodyPr/>
                    <a:lstStyle/>
                    <a:p>
                      <a:r>
                        <a:rPr lang="en-US" dirty="0"/>
                        <a:t>User3</a:t>
                      </a:r>
                      <a:endParaRPr lang="en-IN"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extLst>
                  <a:ext uri="{0D108BD9-81ED-4DB2-BD59-A6C34878D82A}">
                    <a16:rowId xmlns:a16="http://schemas.microsoft.com/office/drawing/2014/main" val="868584947"/>
                  </a:ext>
                </a:extLst>
              </a:tr>
              <a:tr h="635423">
                <a:tc>
                  <a:txBody>
                    <a:bodyPr/>
                    <a:lstStyle/>
                    <a:p>
                      <a:r>
                        <a:rPr lang="en-US" dirty="0"/>
                        <a:t>User4</a:t>
                      </a:r>
                      <a:endParaRPr lang="en-IN"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extLst>
                  <a:ext uri="{0D108BD9-81ED-4DB2-BD59-A6C34878D82A}">
                    <a16:rowId xmlns:a16="http://schemas.microsoft.com/office/drawing/2014/main" val="2049746292"/>
                  </a:ext>
                </a:extLst>
              </a:tr>
              <a:tr h="635423">
                <a:tc>
                  <a:txBody>
                    <a:bodyPr/>
                    <a:lstStyle/>
                    <a:p>
                      <a:r>
                        <a:rPr lang="en-US" dirty="0"/>
                        <a:t>User5</a:t>
                      </a:r>
                      <a:endParaRPr lang="en-IN"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extLst>
                  <a:ext uri="{0D108BD9-81ED-4DB2-BD59-A6C34878D82A}">
                    <a16:rowId xmlns:a16="http://schemas.microsoft.com/office/drawing/2014/main" val="2386120488"/>
                  </a:ext>
                </a:extLst>
              </a:tr>
            </a:tbl>
          </a:graphicData>
        </a:graphic>
      </p:graphicFrame>
      <p:graphicFrame>
        <p:nvGraphicFramePr>
          <p:cNvPr id="8" name="Table 9">
            <a:extLst>
              <a:ext uri="{FF2B5EF4-FFF2-40B4-BE49-F238E27FC236}">
                <a16:creationId xmlns:a16="http://schemas.microsoft.com/office/drawing/2014/main" id="{F22CFA25-B164-4010-90C3-DF078B9D8D96}"/>
              </a:ext>
            </a:extLst>
          </p:cNvPr>
          <p:cNvGraphicFramePr>
            <a:graphicFrameLocks noGrp="1"/>
          </p:cNvGraphicFramePr>
          <p:nvPr>
            <p:extLst>
              <p:ext uri="{D42A27DB-BD31-4B8C-83A1-F6EECF244321}">
                <p14:modId xmlns:p14="http://schemas.microsoft.com/office/powerpoint/2010/main" val="3203404830"/>
              </p:ext>
            </p:extLst>
          </p:nvPr>
        </p:nvGraphicFramePr>
        <p:xfrm>
          <a:off x="5224792" y="2165952"/>
          <a:ext cx="2363127" cy="2378417"/>
        </p:xfrm>
        <a:graphic>
          <a:graphicData uri="http://schemas.openxmlformats.org/drawingml/2006/table">
            <a:tbl>
              <a:tblPr firstRow="1" bandRow="1">
                <a:tableStyleId>{5C22544A-7EE6-4342-B048-85BDC9FD1C3A}</a:tableStyleId>
              </a:tblPr>
              <a:tblGrid>
                <a:gridCol w="787709">
                  <a:extLst>
                    <a:ext uri="{9D8B030D-6E8A-4147-A177-3AD203B41FA5}">
                      <a16:colId xmlns:a16="http://schemas.microsoft.com/office/drawing/2014/main" val="1812284316"/>
                    </a:ext>
                  </a:extLst>
                </a:gridCol>
                <a:gridCol w="787709">
                  <a:extLst>
                    <a:ext uri="{9D8B030D-6E8A-4147-A177-3AD203B41FA5}">
                      <a16:colId xmlns:a16="http://schemas.microsoft.com/office/drawing/2014/main" val="3100020409"/>
                    </a:ext>
                  </a:extLst>
                </a:gridCol>
                <a:gridCol w="787709">
                  <a:extLst>
                    <a:ext uri="{9D8B030D-6E8A-4147-A177-3AD203B41FA5}">
                      <a16:colId xmlns:a16="http://schemas.microsoft.com/office/drawing/2014/main" val="208682384"/>
                    </a:ext>
                  </a:extLst>
                </a:gridCol>
              </a:tblGrid>
              <a:tr h="534889">
                <a:tc>
                  <a:txBody>
                    <a:bodyPr/>
                    <a:lstStyle/>
                    <a:p>
                      <a:endParaRPr lang="en-IN" dirty="0"/>
                    </a:p>
                  </a:txBody>
                  <a:tcPr>
                    <a:solidFill>
                      <a:srgbClr val="00B0F0"/>
                    </a:solidFill>
                  </a:tcPr>
                </a:tc>
                <a:tc>
                  <a:txBody>
                    <a:bodyPr/>
                    <a:lstStyle/>
                    <a:p>
                      <a:r>
                        <a:rPr lang="en-US" dirty="0">
                          <a:solidFill>
                            <a:schemeClr val="bg1"/>
                          </a:solidFill>
                        </a:rPr>
                        <a:t>LF1</a:t>
                      </a:r>
                      <a:endParaRPr lang="en-IN" dirty="0">
                        <a:solidFill>
                          <a:schemeClr val="bg1"/>
                        </a:solidFill>
                      </a:endParaRPr>
                    </a:p>
                  </a:txBody>
                  <a:tcPr>
                    <a:solidFill>
                      <a:srgbClr val="00B0F0"/>
                    </a:solidFill>
                  </a:tcPr>
                </a:tc>
                <a:tc>
                  <a:txBody>
                    <a:bodyPr/>
                    <a:lstStyle/>
                    <a:p>
                      <a:r>
                        <a:rPr lang="en-US" dirty="0">
                          <a:solidFill>
                            <a:schemeClr val="bg1"/>
                          </a:solidFill>
                        </a:rPr>
                        <a:t>LF2</a:t>
                      </a:r>
                      <a:endParaRPr lang="en-IN" dirty="0">
                        <a:solidFill>
                          <a:schemeClr val="bg1"/>
                        </a:solidFill>
                      </a:endParaRPr>
                    </a:p>
                  </a:txBody>
                  <a:tcPr>
                    <a:solidFill>
                      <a:srgbClr val="00B0F0"/>
                    </a:solidFill>
                  </a:tcPr>
                </a:tc>
                <a:extLst>
                  <a:ext uri="{0D108BD9-81ED-4DB2-BD59-A6C34878D82A}">
                    <a16:rowId xmlns:a16="http://schemas.microsoft.com/office/drawing/2014/main" val="3838705000"/>
                  </a:ext>
                </a:extLst>
              </a:tr>
              <a:tr h="460882">
                <a:tc>
                  <a:txBody>
                    <a:bodyPr/>
                    <a:lstStyle/>
                    <a:p>
                      <a:r>
                        <a:rPr lang="en-US" b="1" dirty="0">
                          <a:solidFill>
                            <a:schemeClr val="bg1"/>
                          </a:solidFill>
                        </a:rPr>
                        <a:t>User1</a:t>
                      </a:r>
                      <a:endParaRPr lang="en-IN" b="1" dirty="0">
                        <a:solidFill>
                          <a:schemeClr val="bg1"/>
                        </a:solidFill>
                      </a:endParaRPr>
                    </a:p>
                  </a:txBody>
                  <a:tcPr>
                    <a:solidFill>
                      <a:srgbClr val="00B0F0"/>
                    </a:solidFill>
                  </a:tcPr>
                </a:tc>
                <a:tc>
                  <a:txBody>
                    <a:bodyPr/>
                    <a:lstStyle/>
                    <a:p>
                      <a:endParaRPr lang="en-IN" dirty="0"/>
                    </a:p>
                  </a:txBody>
                  <a:tcPr>
                    <a:solidFill>
                      <a:srgbClr val="00B0F0"/>
                    </a:solidFill>
                  </a:tcPr>
                </a:tc>
                <a:tc>
                  <a:txBody>
                    <a:bodyPr/>
                    <a:lstStyle/>
                    <a:p>
                      <a:endParaRPr lang="en-IN" dirty="0"/>
                    </a:p>
                  </a:txBody>
                  <a:tcPr>
                    <a:solidFill>
                      <a:srgbClr val="00B0F0"/>
                    </a:solidFill>
                  </a:tcPr>
                </a:tc>
                <a:extLst>
                  <a:ext uri="{0D108BD9-81ED-4DB2-BD59-A6C34878D82A}">
                    <a16:rowId xmlns:a16="http://schemas.microsoft.com/office/drawing/2014/main" val="333236898"/>
                  </a:ext>
                </a:extLst>
              </a:tr>
              <a:tr h="460882">
                <a:tc>
                  <a:txBody>
                    <a:bodyPr/>
                    <a:lstStyle/>
                    <a:p>
                      <a:r>
                        <a:rPr lang="en-US" b="1" dirty="0">
                          <a:solidFill>
                            <a:schemeClr val="bg1"/>
                          </a:solidFill>
                        </a:rPr>
                        <a:t>User2</a:t>
                      </a:r>
                      <a:endParaRPr lang="en-IN" b="1" dirty="0">
                        <a:solidFill>
                          <a:schemeClr val="bg1"/>
                        </a:solidFill>
                      </a:endParaRPr>
                    </a:p>
                  </a:txBody>
                  <a:tcPr>
                    <a:solidFill>
                      <a:srgbClr val="00B0F0"/>
                    </a:solidFill>
                  </a:tcPr>
                </a:tc>
                <a:tc>
                  <a:txBody>
                    <a:bodyPr/>
                    <a:lstStyle/>
                    <a:p>
                      <a:endParaRPr lang="en-IN" dirty="0"/>
                    </a:p>
                  </a:txBody>
                  <a:tcPr>
                    <a:solidFill>
                      <a:srgbClr val="00B0F0"/>
                    </a:solidFill>
                  </a:tcPr>
                </a:tc>
                <a:tc>
                  <a:txBody>
                    <a:bodyPr/>
                    <a:lstStyle/>
                    <a:p>
                      <a:endParaRPr lang="en-IN" dirty="0"/>
                    </a:p>
                  </a:txBody>
                  <a:tcPr>
                    <a:solidFill>
                      <a:srgbClr val="00B0F0"/>
                    </a:solidFill>
                  </a:tcPr>
                </a:tc>
                <a:extLst>
                  <a:ext uri="{0D108BD9-81ED-4DB2-BD59-A6C34878D82A}">
                    <a16:rowId xmlns:a16="http://schemas.microsoft.com/office/drawing/2014/main" val="3570081602"/>
                  </a:ext>
                </a:extLst>
              </a:tr>
              <a:tr h="460882">
                <a:tc>
                  <a:txBody>
                    <a:bodyPr/>
                    <a:lstStyle/>
                    <a:p>
                      <a:r>
                        <a:rPr lang="en-US" b="1" dirty="0">
                          <a:solidFill>
                            <a:schemeClr val="bg1"/>
                          </a:solidFill>
                        </a:rPr>
                        <a:t>User3</a:t>
                      </a:r>
                      <a:endParaRPr lang="en-IN" b="1" dirty="0">
                        <a:solidFill>
                          <a:schemeClr val="bg1"/>
                        </a:solidFill>
                      </a:endParaRPr>
                    </a:p>
                  </a:txBody>
                  <a:tcPr>
                    <a:solidFill>
                      <a:srgbClr val="00B0F0"/>
                    </a:solidFill>
                  </a:tcPr>
                </a:tc>
                <a:tc>
                  <a:txBody>
                    <a:bodyPr/>
                    <a:lstStyle/>
                    <a:p>
                      <a:endParaRPr lang="en-IN" dirty="0"/>
                    </a:p>
                  </a:txBody>
                  <a:tcPr>
                    <a:solidFill>
                      <a:srgbClr val="00B0F0"/>
                    </a:solidFill>
                  </a:tcPr>
                </a:tc>
                <a:tc>
                  <a:txBody>
                    <a:bodyPr/>
                    <a:lstStyle/>
                    <a:p>
                      <a:endParaRPr lang="en-IN"/>
                    </a:p>
                  </a:txBody>
                  <a:tcPr>
                    <a:solidFill>
                      <a:srgbClr val="00B0F0"/>
                    </a:solidFill>
                  </a:tcPr>
                </a:tc>
                <a:extLst>
                  <a:ext uri="{0D108BD9-81ED-4DB2-BD59-A6C34878D82A}">
                    <a16:rowId xmlns:a16="http://schemas.microsoft.com/office/drawing/2014/main" val="2867614338"/>
                  </a:ext>
                </a:extLst>
              </a:tr>
              <a:tr h="460882">
                <a:tc>
                  <a:txBody>
                    <a:bodyPr/>
                    <a:lstStyle/>
                    <a:p>
                      <a:r>
                        <a:rPr lang="en-US" b="1" dirty="0">
                          <a:solidFill>
                            <a:schemeClr val="bg1"/>
                          </a:solidFill>
                        </a:rPr>
                        <a:t>User4</a:t>
                      </a:r>
                      <a:endParaRPr lang="en-IN" b="1" dirty="0">
                        <a:solidFill>
                          <a:schemeClr val="bg1"/>
                        </a:solidFill>
                      </a:endParaRPr>
                    </a:p>
                  </a:txBody>
                  <a:tcPr>
                    <a:solidFill>
                      <a:srgbClr val="00B0F0"/>
                    </a:solidFill>
                  </a:tcPr>
                </a:tc>
                <a:tc>
                  <a:txBody>
                    <a:bodyPr/>
                    <a:lstStyle/>
                    <a:p>
                      <a:endParaRPr lang="en-IN" dirty="0"/>
                    </a:p>
                  </a:txBody>
                  <a:tcPr>
                    <a:solidFill>
                      <a:srgbClr val="00B0F0"/>
                    </a:solidFill>
                  </a:tcPr>
                </a:tc>
                <a:tc>
                  <a:txBody>
                    <a:bodyPr/>
                    <a:lstStyle/>
                    <a:p>
                      <a:endParaRPr lang="en-IN" dirty="0"/>
                    </a:p>
                  </a:txBody>
                  <a:tcPr>
                    <a:solidFill>
                      <a:srgbClr val="00B0F0"/>
                    </a:solidFill>
                  </a:tcPr>
                </a:tc>
                <a:extLst>
                  <a:ext uri="{0D108BD9-81ED-4DB2-BD59-A6C34878D82A}">
                    <a16:rowId xmlns:a16="http://schemas.microsoft.com/office/drawing/2014/main" val="4112504852"/>
                  </a:ext>
                </a:extLst>
              </a:tr>
            </a:tbl>
          </a:graphicData>
        </a:graphic>
      </p:graphicFrame>
      <p:graphicFrame>
        <p:nvGraphicFramePr>
          <p:cNvPr id="10" name="Table 10">
            <a:extLst>
              <a:ext uri="{FF2B5EF4-FFF2-40B4-BE49-F238E27FC236}">
                <a16:creationId xmlns:a16="http://schemas.microsoft.com/office/drawing/2014/main" id="{E7098278-C1C3-4DE0-9BA6-2B1B08B918D9}"/>
              </a:ext>
            </a:extLst>
          </p:cNvPr>
          <p:cNvGraphicFramePr>
            <a:graphicFrameLocks noGrp="1"/>
          </p:cNvGraphicFramePr>
          <p:nvPr>
            <p:extLst>
              <p:ext uri="{D42A27DB-BD31-4B8C-83A1-F6EECF244321}">
                <p14:modId xmlns:p14="http://schemas.microsoft.com/office/powerpoint/2010/main" val="965357187"/>
              </p:ext>
            </p:extLst>
          </p:nvPr>
        </p:nvGraphicFramePr>
        <p:xfrm>
          <a:off x="7684168" y="2181860"/>
          <a:ext cx="4203034" cy="1574700"/>
        </p:xfrm>
        <a:graphic>
          <a:graphicData uri="http://schemas.openxmlformats.org/drawingml/2006/table">
            <a:tbl>
              <a:tblPr firstRow="1" bandRow="1">
                <a:tableStyleId>{5C22544A-7EE6-4342-B048-85BDC9FD1C3A}</a:tableStyleId>
              </a:tblPr>
              <a:tblGrid>
                <a:gridCol w="843278">
                  <a:extLst>
                    <a:ext uri="{9D8B030D-6E8A-4147-A177-3AD203B41FA5}">
                      <a16:colId xmlns:a16="http://schemas.microsoft.com/office/drawing/2014/main" val="1721245547"/>
                    </a:ext>
                  </a:extLst>
                </a:gridCol>
                <a:gridCol w="839939">
                  <a:extLst>
                    <a:ext uri="{9D8B030D-6E8A-4147-A177-3AD203B41FA5}">
                      <a16:colId xmlns:a16="http://schemas.microsoft.com/office/drawing/2014/main" val="1113487075"/>
                    </a:ext>
                  </a:extLst>
                </a:gridCol>
                <a:gridCol w="839939">
                  <a:extLst>
                    <a:ext uri="{9D8B030D-6E8A-4147-A177-3AD203B41FA5}">
                      <a16:colId xmlns:a16="http://schemas.microsoft.com/office/drawing/2014/main" val="1270299539"/>
                    </a:ext>
                  </a:extLst>
                </a:gridCol>
                <a:gridCol w="839939">
                  <a:extLst>
                    <a:ext uri="{9D8B030D-6E8A-4147-A177-3AD203B41FA5}">
                      <a16:colId xmlns:a16="http://schemas.microsoft.com/office/drawing/2014/main" val="318737223"/>
                    </a:ext>
                  </a:extLst>
                </a:gridCol>
                <a:gridCol w="839939">
                  <a:extLst>
                    <a:ext uri="{9D8B030D-6E8A-4147-A177-3AD203B41FA5}">
                      <a16:colId xmlns:a16="http://schemas.microsoft.com/office/drawing/2014/main" val="2981693890"/>
                    </a:ext>
                  </a:extLst>
                </a:gridCol>
              </a:tblGrid>
              <a:tr h="460909">
                <a:tc>
                  <a:txBody>
                    <a:bodyPr/>
                    <a:lstStyle/>
                    <a:p>
                      <a:endParaRPr lang="en-IN" dirty="0"/>
                    </a:p>
                  </a:txBody>
                  <a:tcPr>
                    <a:solidFill>
                      <a:schemeClr val="accent6"/>
                    </a:solidFill>
                  </a:tcPr>
                </a:tc>
                <a:tc>
                  <a:txBody>
                    <a:bodyPr/>
                    <a:lstStyle/>
                    <a:p>
                      <a:r>
                        <a:rPr lang="en-US" b="1" dirty="0">
                          <a:solidFill>
                            <a:schemeClr val="bg1"/>
                          </a:solidFill>
                        </a:rPr>
                        <a:t>Product1</a:t>
                      </a:r>
                      <a:endParaRPr lang="en-IN" b="1" dirty="0">
                        <a:solidFill>
                          <a:schemeClr val="bg1"/>
                        </a:solidFill>
                      </a:endParaRPr>
                    </a:p>
                  </a:txBody>
                  <a:tcPr>
                    <a:solidFill>
                      <a:schemeClr val="accent6"/>
                    </a:solidFill>
                  </a:tcPr>
                </a:tc>
                <a:tc>
                  <a:txBody>
                    <a:bodyPr/>
                    <a:lstStyle/>
                    <a:p>
                      <a:r>
                        <a:rPr lang="en-US" b="1" dirty="0">
                          <a:solidFill>
                            <a:schemeClr val="bg1"/>
                          </a:solidFill>
                        </a:rPr>
                        <a:t>Product2</a:t>
                      </a:r>
                      <a:endParaRPr lang="en-IN" b="1" dirty="0">
                        <a:solidFill>
                          <a:schemeClr val="bg1"/>
                        </a:solidFill>
                      </a:endParaRPr>
                    </a:p>
                  </a:txBody>
                  <a:tcPr>
                    <a:solidFill>
                      <a:schemeClr val="accent6"/>
                    </a:solidFill>
                  </a:tcPr>
                </a:tc>
                <a:tc>
                  <a:txBody>
                    <a:bodyPr/>
                    <a:lstStyle/>
                    <a:p>
                      <a:r>
                        <a:rPr lang="en-US" b="1" dirty="0">
                          <a:solidFill>
                            <a:schemeClr val="bg1"/>
                          </a:solidFill>
                        </a:rPr>
                        <a:t>Product3</a:t>
                      </a:r>
                      <a:endParaRPr lang="en-IN" b="1" dirty="0">
                        <a:solidFill>
                          <a:schemeClr val="bg1"/>
                        </a:solidFill>
                      </a:endParaRPr>
                    </a:p>
                  </a:txBody>
                  <a:tcPr>
                    <a:solidFill>
                      <a:schemeClr val="accent6"/>
                    </a:solidFill>
                  </a:tcPr>
                </a:tc>
                <a:tc>
                  <a:txBody>
                    <a:bodyPr/>
                    <a:lstStyle/>
                    <a:p>
                      <a:r>
                        <a:rPr lang="en-US" b="1" dirty="0">
                          <a:solidFill>
                            <a:schemeClr val="bg1"/>
                          </a:solidFill>
                        </a:rPr>
                        <a:t>Product4</a:t>
                      </a:r>
                    </a:p>
                  </a:txBody>
                  <a:tcPr>
                    <a:solidFill>
                      <a:schemeClr val="accent6"/>
                    </a:solidFill>
                  </a:tcPr>
                </a:tc>
                <a:extLst>
                  <a:ext uri="{0D108BD9-81ED-4DB2-BD59-A6C34878D82A}">
                    <a16:rowId xmlns:a16="http://schemas.microsoft.com/office/drawing/2014/main" val="2103967047"/>
                  </a:ext>
                </a:extLst>
              </a:tr>
              <a:tr h="467310">
                <a:tc>
                  <a:txBody>
                    <a:bodyPr/>
                    <a:lstStyle/>
                    <a:p>
                      <a:r>
                        <a:rPr lang="en-US" b="1" dirty="0"/>
                        <a:t>LF1</a:t>
                      </a:r>
                      <a:endParaRPr lang="en-IN" b="1" dirty="0"/>
                    </a:p>
                  </a:txBody>
                  <a:tcPr>
                    <a:solidFill>
                      <a:schemeClr val="accent6"/>
                    </a:solidFill>
                  </a:tcPr>
                </a:tc>
                <a:tc>
                  <a:txBody>
                    <a:bodyPr/>
                    <a:lstStyle/>
                    <a:p>
                      <a:endParaRPr lang="en-IN" dirty="0"/>
                    </a:p>
                  </a:txBody>
                  <a:tcPr>
                    <a:solidFill>
                      <a:schemeClr val="accent6"/>
                    </a:solidFill>
                  </a:tcPr>
                </a:tc>
                <a:tc>
                  <a:txBody>
                    <a:bodyPr/>
                    <a:lstStyle/>
                    <a:p>
                      <a:endParaRPr lang="en-IN" dirty="0"/>
                    </a:p>
                  </a:txBody>
                  <a:tcPr>
                    <a:solidFill>
                      <a:schemeClr val="accent6"/>
                    </a:solidFill>
                  </a:tcPr>
                </a:tc>
                <a:tc>
                  <a:txBody>
                    <a:bodyPr/>
                    <a:lstStyle/>
                    <a:p>
                      <a:endParaRPr lang="en-IN"/>
                    </a:p>
                  </a:txBody>
                  <a:tcPr>
                    <a:solidFill>
                      <a:schemeClr val="accent6"/>
                    </a:solidFill>
                  </a:tcPr>
                </a:tc>
                <a:tc>
                  <a:txBody>
                    <a:bodyPr/>
                    <a:lstStyle/>
                    <a:p>
                      <a:endParaRPr lang="en-IN"/>
                    </a:p>
                  </a:txBody>
                  <a:tcPr>
                    <a:solidFill>
                      <a:schemeClr val="accent6"/>
                    </a:solidFill>
                  </a:tcPr>
                </a:tc>
                <a:extLst>
                  <a:ext uri="{0D108BD9-81ED-4DB2-BD59-A6C34878D82A}">
                    <a16:rowId xmlns:a16="http://schemas.microsoft.com/office/drawing/2014/main" val="46878983"/>
                  </a:ext>
                </a:extLst>
              </a:tr>
              <a:tr h="467310">
                <a:tc>
                  <a:txBody>
                    <a:bodyPr/>
                    <a:lstStyle/>
                    <a:p>
                      <a:r>
                        <a:rPr lang="en-US" b="1" dirty="0"/>
                        <a:t>LF2</a:t>
                      </a:r>
                      <a:endParaRPr lang="en-IN" b="1" dirty="0"/>
                    </a:p>
                  </a:txBody>
                  <a:tcPr>
                    <a:solidFill>
                      <a:schemeClr val="accent6"/>
                    </a:solidFill>
                  </a:tcPr>
                </a:tc>
                <a:tc>
                  <a:txBody>
                    <a:bodyPr/>
                    <a:lstStyle/>
                    <a:p>
                      <a:endParaRPr lang="en-IN"/>
                    </a:p>
                  </a:txBody>
                  <a:tcPr>
                    <a:solidFill>
                      <a:schemeClr val="accent6"/>
                    </a:solidFill>
                  </a:tcPr>
                </a:tc>
                <a:tc>
                  <a:txBody>
                    <a:bodyPr/>
                    <a:lstStyle/>
                    <a:p>
                      <a:endParaRPr lang="en-IN"/>
                    </a:p>
                  </a:txBody>
                  <a:tcPr>
                    <a:solidFill>
                      <a:schemeClr val="accent6"/>
                    </a:solidFill>
                  </a:tcPr>
                </a:tc>
                <a:tc>
                  <a:txBody>
                    <a:bodyPr/>
                    <a:lstStyle/>
                    <a:p>
                      <a:endParaRPr lang="en-IN" dirty="0"/>
                    </a:p>
                  </a:txBody>
                  <a:tcPr>
                    <a:solidFill>
                      <a:schemeClr val="accent6"/>
                    </a:solidFill>
                  </a:tcPr>
                </a:tc>
                <a:tc>
                  <a:txBody>
                    <a:bodyPr/>
                    <a:lstStyle/>
                    <a:p>
                      <a:endParaRPr lang="en-IN" dirty="0"/>
                    </a:p>
                  </a:txBody>
                  <a:tcPr>
                    <a:solidFill>
                      <a:schemeClr val="accent6"/>
                    </a:solidFill>
                  </a:tcPr>
                </a:tc>
                <a:extLst>
                  <a:ext uri="{0D108BD9-81ED-4DB2-BD59-A6C34878D82A}">
                    <a16:rowId xmlns:a16="http://schemas.microsoft.com/office/drawing/2014/main" val="76309719"/>
                  </a:ext>
                </a:extLst>
              </a:tr>
            </a:tbl>
          </a:graphicData>
        </a:graphic>
      </p:graphicFrame>
      <p:sp>
        <p:nvSpPr>
          <p:cNvPr id="11" name="TextBox 10">
            <a:extLst>
              <a:ext uri="{FF2B5EF4-FFF2-40B4-BE49-F238E27FC236}">
                <a16:creationId xmlns:a16="http://schemas.microsoft.com/office/drawing/2014/main" id="{663D0231-0185-4738-8986-23B47B1B4F3F}"/>
              </a:ext>
            </a:extLst>
          </p:cNvPr>
          <p:cNvSpPr txBox="1"/>
          <p:nvPr/>
        </p:nvSpPr>
        <p:spPr>
          <a:xfrm>
            <a:off x="762618" y="1580872"/>
            <a:ext cx="3705726" cy="369332"/>
          </a:xfrm>
          <a:prstGeom prst="rect">
            <a:avLst/>
          </a:prstGeom>
          <a:noFill/>
        </p:spPr>
        <p:txBody>
          <a:bodyPr wrap="square" rtlCol="0">
            <a:spAutoFit/>
          </a:bodyPr>
          <a:lstStyle/>
          <a:p>
            <a:r>
              <a:rPr lang="en-US" b="1" dirty="0">
                <a:solidFill>
                  <a:schemeClr val="bg1"/>
                </a:solidFill>
              </a:rPr>
              <a:t>Original Ratings Matrix</a:t>
            </a:r>
            <a:endParaRPr lang="en-IN" b="1" dirty="0">
              <a:solidFill>
                <a:schemeClr val="bg1"/>
              </a:solidFill>
            </a:endParaRPr>
          </a:p>
        </p:txBody>
      </p:sp>
      <p:sp>
        <p:nvSpPr>
          <p:cNvPr id="13" name="TextBox 12">
            <a:extLst>
              <a:ext uri="{FF2B5EF4-FFF2-40B4-BE49-F238E27FC236}">
                <a16:creationId xmlns:a16="http://schemas.microsoft.com/office/drawing/2014/main" id="{D429F3FF-D7B2-4272-BCCE-7DB7488691E0}"/>
              </a:ext>
            </a:extLst>
          </p:cNvPr>
          <p:cNvSpPr txBox="1"/>
          <p:nvPr/>
        </p:nvSpPr>
        <p:spPr>
          <a:xfrm>
            <a:off x="6738303" y="1580872"/>
            <a:ext cx="3705726" cy="369332"/>
          </a:xfrm>
          <a:prstGeom prst="rect">
            <a:avLst/>
          </a:prstGeom>
          <a:noFill/>
        </p:spPr>
        <p:txBody>
          <a:bodyPr wrap="square" rtlCol="0">
            <a:spAutoFit/>
          </a:bodyPr>
          <a:lstStyle/>
          <a:p>
            <a:r>
              <a:rPr lang="en-US" b="1" dirty="0">
                <a:solidFill>
                  <a:schemeClr val="bg1"/>
                </a:solidFill>
              </a:rPr>
              <a:t>Factor Matrices</a:t>
            </a:r>
            <a:endParaRPr lang="en-IN" b="1" dirty="0">
              <a:solidFill>
                <a:schemeClr val="bg1"/>
              </a:solidFill>
            </a:endParaRPr>
          </a:p>
        </p:txBody>
      </p:sp>
      <p:sp>
        <p:nvSpPr>
          <p:cNvPr id="14" name="Arrow: Right 13">
            <a:extLst>
              <a:ext uri="{FF2B5EF4-FFF2-40B4-BE49-F238E27FC236}">
                <a16:creationId xmlns:a16="http://schemas.microsoft.com/office/drawing/2014/main" id="{20B10414-DD9A-475D-88AC-28505C1DDC00}"/>
              </a:ext>
            </a:extLst>
          </p:cNvPr>
          <p:cNvSpPr/>
          <p:nvPr/>
        </p:nvSpPr>
        <p:spPr>
          <a:xfrm>
            <a:off x="4700332" y="3756560"/>
            <a:ext cx="428211" cy="382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C1CAD54D-6B06-4D0E-9260-8C09C20959E1}"/>
              </a:ext>
            </a:extLst>
          </p:cNvPr>
          <p:cNvSpPr txBox="1"/>
          <p:nvPr/>
        </p:nvSpPr>
        <p:spPr>
          <a:xfrm>
            <a:off x="4604082" y="3429000"/>
            <a:ext cx="620709" cy="369332"/>
          </a:xfrm>
          <a:prstGeom prst="rect">
            <a:avLst/>
          </a:prstGeom>
          <a:noFill/>
        </p:spPr>
        <p:txBody>
          <a:bodyPr wrap="square" rtlCol="0">
            <a:spAutoFit/>
          </a:bodyPr>
          <a:lstStyle/>
          <a:p>
            <a:r>
              <a:rPr lang="en-US" b="1" dirty="0">
                <a:solidFill>
                  <a:schemeClr val="bg1"/>
                </a:solidFill>
              </a:rPr>
              <a:t>ALS</a:t>
            </a:r>
            <a:endParaRPr lang="en-IN" b="1" dirty="0">
              <a:solidFill>
                <a:schemeClr val="bg1"/>
              </a:solidFill>
            </a:endParaRPr>
          </a:p>
        </p:txBody>
      </p:sp>
      <p:sp>
        <p:nvSpPr>
          <p:cNvPr id="16" name="TextBox 15">
            <a:extLst>
              <a:ext uri="{FF2B5EF4-FFF2-40B4-BE49-F238E27FC236}">
                <a16:creationId xmlns:a16="http://schemas.microsoft.com/office/drawing/2014/main" id="{53B3AE80-D416-498B-BFBD-ED06F9572FBD}"/>
              </a:ext>
            </a:extLst>
          </p:cNvPr>
          <p:cNvSpPr txBox="1"/>
          <p:nvPr/>
        </p:nvSpPr>
        <p:spPr>
          <a:xfrm>
            <a:off x="4403558" y="312722"/>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TECHNIQUE - ALS ALGORITM</a:t>
            </a:r>
            <a:endParaRPr lang="en-IN" sz="2800" dirty="0"/>
          </a:p>
        </p:txBody>
      </p:sp>
    </p:spTree>
    <p:extLst>
      <p:ext uri="{BB962C8B-B14F-4D97-AF65-F5344CB8AC3E}">
        <p14:creationId xmlns:p14="http://schemas.microsoft.com/office/powerpoint/2010/main" val="424253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0"/>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4D28B54-8018-421E-970F-0EB66DDD1B83}"/>
              </a:ext>
            </a:extLst>
          </p:cNvPr>
          <p:cNvSpPr txBox="1"/>
          <p:nvPr/>
        </p:nvSpPr>
        <p:spPr>
          <a:xfrm>
            <a:off x="1305165" y="327453"/>
            <a:ext cx="9905759" cy="523220"/>
          </a:xfrm>
          <a:prstGeom prst="rect">
            <a:avLst/>
          </a:prstGeom>
          <a:noFill/>
        </p:spPr>
        <p:txBody>
          <a:bodyPr wrap="square" rtlCol="0">
            <a:spAutoFit/>
          </a:bodyPr>
          <a:lstStyle/>
          <a:p>
            <a:r>
              <a:rPr lang="en-US" sz="2800" b="1" dirty="0">
                <a:solidFill>
                  <a:schemeClr val="tx1">
                    <a:lumMod val="85000"/>
                  </a:schemeClr>
                </a:solidFill>
              </a:rPr>
              <a:t>RECOMMENDATION ENGINE ARCHITECTURE USING PYSPARK</a:t>
            </a:r>
            <a:endParaRPr lang="en-IN" sz="2800" dirty="0"/>
          </a:p>
        </p:txBody>
      </p:sp>
      <p:sp>
        <p:nvSpPr>
          <p:cNvPr id="4" name="Rectangle: Rounded Corners 3">
            <a:extLst>
              <a:ext uri="{FF2B5EF4-FFF2-40B4-BE49-F238E27FC236}">
                <a16:creationId xmlns:a16="http://schemas.microsoft.com/office/drawing/2014/main" id="{C346CD8B-A98E-4C1C-A1FB-011A0EED1894}"/>
              </a:ext>
            </a:extLst>
          </p:cNvPr>
          <p:cNvSpPr/>
          <p:nvPr/>
        </p:nvSpPr>
        <p:spPr>
          <a:xfrm>
            <a:off x="933938" y="1878906"/>
            <a:ext cx="2305539" cy="117230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50C08E2B-048D-488A-BE44-5DFD80AAF0DE}"/>
              </a:ext>
            </a:extLst>
          </p:cNvPr>
          <p:cNvSpPr/>
          <p:nvPr/>
        </p:nvSpPr>
        <p:spPr>
          <a:xfrm>
            <a:off x="933938" y="3432909"/>
            <a:ext cx="2305539" cy="117230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D3E6CF3-FA3B-4A30-8135-ED6B0FA18C86}"/>
              </a:ext>
            </a:extLst>
          </p:cNvPr>
          <p:cNvSpPr/>
          <p:nvPr/>
        </p:nvSpPr>
        <p:spPr>
          <a:xfrm>
            <a:off x="933938" y="5006450"/>
            <a:ext cx="2305539" cy="117230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516F9B9-E360-4B68-B5AA-5791DD2B8BFD}"/>
              </a:ext>
            </a:extLst>
          </p:cNvPr>
          <p:cNvSpPr txBox="1"/>
          <p:nvPr/>
        </p:nvSpPr>
        <p:spPr>
          <a:xfrm>
            <a:off x="1219199" y="2280394"/>
            <a:ext cx="1820985" cy="369332"/>
          </a:xfrm>
          <a:prstGeom prst="rect">
            <a:avLst/>
          </a:prstGeom>
          <a:noFill/>
        </p:spPr>
        <p:txBody>
          <a:bodyPr wrap="square" rtlCol="0">
            <a:spAutoFit/>
          </a:bodyPr>
          <a:lstStyle/>
          <a:p>
            <a:r>
              <a:rPr lang="en-IN" dirty="0"/>
              <a:t> </a:t>
            </a:r>
            <a:r>
              <a:rPr lang="en-IN" b="1" dirty="0">
                <a:solidFill>
                  <a:schemeClr val="bg1"/>
                </a:solidFill>
              </a:rPr>
              <a:t>Product Data</a:t>
            </a:r>
          </a:p>
        </p:txBody>
      </p:sp>
      <p:sp>
        <p:nvSpPr>
          <p:cNvPr id="8" name="TextBox 7">
            <a:extLst>
              <a:ext uri="{FF2B5EF4-FFF2-40B4-BE49-F238E27FC236}">
                <a16:creationId xmlns:a16="http://schemas.microsoft.com/office/drawing/2014/main" id="{167670A3-13C4-4F0E-8071-1918A44C7E17}"/>
              </a:ext>
            </a:extLst>
          </p:cNvPr>
          <p:cNvSpPr txBox="1"/>
          <p:nvPr/>
        </p:nvSpPr>
        <p:spPr>
          <a:xfrm>
            <a:off x="1305166" y="3834397"/>
            <a:ext cx="1820985" cy="369332"/>
          </a:xfrm>
          <a:prstGeom prst="rect">
            <a:avLst/>
          </a:prstGeom>
          <a:noFill/>
        </p:spPr>
        <p:txBody>
          <a:bodyPr wrap="square" rtlCol="0">
            <a:spAutoFit/>
          </a:bodyPr>
          <a:lstStyle/>
          <a:p>
            <a:r>
              <a:rPr lang="en-IN" dirty="0"/>
              <a:t> </a:t>
            </a:r>
            <a:r>
              <a:rPr lang="en-IN" b="1" dirty="0">
                <a:solidFill>
                  <a:schemeClr val="bg1"/>
                </a:solidFill>
              </a:rPr>
              <a:t>User Data</a:t>
            </a:r>
          </a:p>
        </p:txBody>
      </p:sp>
      <p:sp>
        <p:nvSpPr>
          <p:cNvPr id="9" name="Rectangle: Rounded Corners 8">
            <a:extLst>
              <a:ext uri="{FF2B5EF4-FFF2-40B4-BE49-F238E27FC236}">
                <a16:creationId xmlns:a16="http://schemas.microsoft.com/office/drawing/2014/main" id="{9A9F7659-C692-48B1-B2A8-E9C332B161D2}"/>
              </a:ext>
            </a:extLst>
          </p:cNvPr>
          <p:cNvSpPr/>
          <p:nvPr/>
        </p:nvSpPr>
        <p:spPr>
          <a:xfrm>
            <a:off x="3812671" y="3477790"/>
            <a:ext cx="2305539" cy="11723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B02D0D7-D6D0-413C-B892-13803F424DD6}"/>
              </a:ext>
            </a:extLst>
          </p:cNvPr>
          <p:cNvSpPr txBox="1"/>
          <p:nvPr/>
        </p:nvSpPr>
        <p:spPr>
          <a:xfrm>
            <a:off x="4139809" y="3825820"/>
            <a:ext cx="1820985" cy="369332"/>
          </a:xfrm>
          <a:prstGeom prst="rect">
            <a:avLst/>
          </a:prstGeom>
          <a:noFill/>
        </p:spPr>
        <p:txBody>
          <a:bodyPr wrap="square" rtlCol="0">
            <a:spAutoFit/>
          </a:bodyPr>
          <a:lstStyle/>
          <a:p>
            <a:r>
              <a:rPr lang="en-IN" dirty="0"/>
              <a:t> </a:t>
            </a:r>
            <a:r>
              <a:rPr lang="en-IN" b="1" dirty="0">
                <a:solidFill>
                  <a:schemeClr val="bg1"/>
                </a:solidFill>
              </a:rPr>
              <a:t>Spark </a:t>
            </a:r>
            <a:r>
              <a:rPr lang="en-IN" b="1" dirty="0" err="1">
                <a:solidFill>
                  <a:schemeClr val="bg1"/>
                </a:solidFill>
              </a:rPr>
              <a:t>MlLib</a:t>
            </a:r>
            <a:endParaRPr lang="en-IN" b="1" dirty="0">
              <a:solidFill>
                <a:schemeClr val="bg1"/>
              </a:solidFill>
            </a:endParaRPr>
          </a:p>
        </p:txBody>
      </p:sp>
      <p:sp>
        <p:nvSpPr>
          <p:cNvPr id="11" name="TextBox 10">
            <a:extLst>
              <a:ext uri="{FF2B5EF4-FFF2-40B4-BE49-F238E27FC236}">
                <a16:creationId xmlns:a16="http://schemas.microsoft.com/office/drawing/2014/main" id="{60B2C943-7440-4185-B239-D105DECFA24C}"/>
              </a:ext>
            </a:extLst>
          </p:cNvPr>
          <p:cNvSpPr txBox="1"/>
          <p:nvPr/>
        </p:nvSpPr>
        <p:spPr>
          <a:xfrm>
            <a:off x="1305166" y="5407938"/>
            <a:ext cx="1820985" cy="369332"/>
          </a:xfrm>
          <a:prstGeom prst="rect">
            <a:avLst/>
          </a:prstGeom>
          <a:noFill/>
        </p:spPr>
        <p:txBody>
          <a:bodyPr wrap="square" rtlCol="0">
            <a:spAutoFit/>
          </a:bodyPr>
          <a:lstStyle/>
          <a:p>
            <a:r>
              <a:rPr lang="en-IN" dirty="0"/>
              <a:t> </a:t>
            </a:r>
            <a:r>
              <a:rPr lang="en-IN" b="1" dirty="0">
                <a:solidFill>
                  <a:schemeClr val="bg1"/>
                </a:solidFill>
              </a:rPr>
              <a:t>Ratings Data</a:t>
            </a:r>
          </a:p>
        </p:txBody>
      </p:sp>
      <p:sp>
        <p:nvSpPr>
          <p:cNvPr id="12" name="Rectangle: Single Corner Snipped 11">
            <a:extLst>
              <a:ext uri="{FF2B5EF4-FFF2-40B4-BE49-F238E27FC236}">
                <a16:creationId xmlns:a16="http://schemas.microsoft.com/office/drawing/2014/main" id="{033B2A8E-8184-4B24-A097-44CD13CE6453}"/>
              </a:ext>
            </a:extLst>
          </p:cNvPr>
          <p:cNvSpPr/>
          <p:nvPr/>
        </p:nvSpPr>
        <p:spPr>
          <a:xfrm>
            <a:off x="6716090" y="3512748"/>
            <a:ext cx="2935088" cy="1057031"/>
          </a:xfrm>
          <a:prstGeom prst="snip1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Single Corner Snipped 12">
            <a:extLst>
              <a:ext uri="{FF2B5EF4-FFF2-40B4-BE49-F238E27FC236}">
                <a16:creationId xmlns:a16="http://schemas.microsoft.com/office/drawing/2014/main" id="{E47C7992-143B-4463-9B74-7A4EC547901D}"/>
              </a:ext>
            </a:extLst>
          </p:cNvPr>
          <p:cNvSpPr/>
          <p:nvPr/>
        </p:nvSpPr>
        <p:spPr>
          <a:xfrm>
            <a:off x="3701887" y="5041991"/>
            <a:ext cx="3431776" cy="1057031"/>
          </a:xfrm>
          <a:prstGeom prst="snip1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321F6FBA-0DD5-4350-A64D-65808821F292}"/>
              </a:ext>
            </a:extLst>
          </p:cNvPr>
          <p:cNvSpPr txBox="1"/>
          <p:nvPr/>
        </p:nvSpPr>
        <p:spPr>
          <a:xfrm>
            <a:off x="3941461" y="5328772"/>
            <a:ext cx="3001108" cy="646331"/>
          </a:xfrm>
          <a:prstGeom prst="rect">
            <a:avLst/>
          </a:prstGeom>
          <a:noFill/>
        </p:spPr>
        <p:txBody>
          <a:bodyPr wrap="square" rtlCol="0">
            <a:spAutoFit/>
          </a:bodyPr>
          <a:lstStyle/>
          <a:p>
            <a:pPr algn="ctr"/>
            <a:r>
              <a:rPr lang="en-IN" b="1" dirty="0">
                <a:solidFill>
                  <a:schemeClr val="bg1"/>
                </a:solidFill>
              </a:rPr>
              <a:t>Alternating Least Squares  (ALS) </a:t>
            </a:r>
          </a:p>
        </p:txBody>
      </p:sp>
      <p:sp>
        <p:nvSpPr>
          <p:cNvPr id="16" name="TextBox 15">
            <a:extLst>
              <a:ext uri="{FF2B5EF4-FFF2-40B4-BE49-F238E27FC236}">
                <a16:creationId xmlns:a16="http://schemas.microsoft.com/office/drawing/2014/main" id="{26AC78CD-17DA-43E7-A59E-ED4863C1F07E}"/>
              </a:ext>
            </a:extLst>
          </p:cNvPr>
          <p:cNvSpPr txBox="1"/>
          <p:nvPr/>
        </p:nvSpPr>
        <p:spPr>
          <a:xfrm>
            <a:off x="6904070" y="3772848"/>
            <a:ext cx="2747108" cy="369332"/>
          </a:xfrm>
          <a:prstGeom prst="rect">
            <a:avLst/>
          </a:prstGeom>
          <a:noFill/>
        </p:spPr>
        <p:txBody>
          <a:bodyPr wrap="square" rtlCol="0">
            <a:spAutoFit/>
          </a:bodyPr>
          <a:lstStyle/>
          <a:p>
            <a:pPr algn="ctr"/>
            <a:r>
              <a:rPr lang="en-IN" b="1" dirty="0">
                <a:solidFill>
                  <a:schemeClr val="bg1"/>
                </a:solidFill>
              </a:rPr>
              <a:t>Recommendation Engine</a:t>
            </a:r>
          </a:p>
        </p:txBody>
      </p:sp>
      <p:sp>
        <p:nvSpPr>
          <p:cNvPr id="17" name="Cylinder 16">
            <a:extLst>
              <a:ext uri="{FF2B5EF4-FFF2-40B4-BE49-F238E27FC236}">
                <a16:creationId xmlns:a16="http://schemas.microsoft.com/office/drawing/2014/main" id="{C1D7167D-47E0-4323-9430-02600D273E23}"/>
              </a:ext>
            </a:extLst>
          </p:cNvPr>
          <p:cNvSpPr/>
          <p:nvPr/>
        </p:nvSpPr>
        <p:spPr>
          <a:xfrm>
            <a:off x="10249058" y="3429000"/>
            <a:ext cx="1289795" cy="1216152"/>
          </a:xfrm>
          <a:prstGeom prst="ca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B1018900-161E-487F-8F83-3EF129D0273E}"/>
              </a:ext>
            </a:extLst>
          </p:cNvPr>
          <p:cNvSpPr txBox="1"/>
          <p:nvPr/>
        </p:nvSpPr>
        <p:spPr>
          <a:xfrm>
            <a:off x="10337220" y="3834397"/>
            <a:ext cx="1114425" cy="369332"/>
          </a:xfrm>
          <a:prstGeom prst="rect">
            <a:avLst/>
          </a:prstGeom>
          <a:noFill/>
        </p:spPr>
        <p:txBody>
          <a:bodyPr wrap="square" rtlCol="0">
            <a:spAutoFit/>
          </a:bodyPr>
          <a:lstStyle/>
          <a:p>
            <a:r>
              <a:rPr lang="en-IN" dirty="0"/>
              <a:t>Database</a:t>
            </a:r>
          </a:p>
        </p:txBody>
      </p:sp>
      <p:sp>
        <p:nvSpPr>
          <p:cNvPr id="23" name="Arrow: Right 22">
            <a:extLst>
              <a:ext uri="{FF2B5EF4-FFF2-40B4-BE49-F238E27FC236}">
                <a16:creationId xmlns:a16="http://schemas.microsoft.com/office/drawing/2014/main" id="{64B32D2B-E942-4A16-AAA7-ACA045E2E721}"/>
              </a:ext>
            </a:extLst>
          </p:cNvPr>
          <p:cNvSpPr/>
          <p:nvPr/>
        </p:nvSpPr>
        <p:spPr>
          <a:xfrm>
            <a:off x="6118210" y="3825820"/>
            <a:ext cx="597880" cy="377909"/>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B46526C7-ECC1-4EBE-BACF-12D6DD901343}"/>
              </a:ext>
            </a:extLst>
          </p:cNvPr>
          <p:cNvSpPr/>
          <p:nvPr/>
        </p:nvSpPr>
        <p:spPr>
          <a:xfrm>
            <a:off x="3239477" y="3887377"/>
            <a:ext cx="573194" cy="307775"/>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6B8A8072-D420-414D-9A04-1C6B090A26DC}"/>
              </a:ext>
            </a:extLst>
          </p:cNvPr>
          <p:cNvSpPr/>
          <p:nvPr/>
        </p:nvSpPr>
        <p:spPr>
          <a:xfrm>
            <a:off x="9652133" y="3825821"/>
            <a:ext cx="597880" cy="377908"/>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Connector: Curved 32">
            <a:extLst>
              <a:ext uri="{FF2B5EF4-FFF2-40B4-BE49-F238E27FC236}">
                <a16:creationId xmlns:a16="http://schemas.microsoft.com/office/drawing/2014/main" id="{699B29BD-4DC1-42EB-A733-EE5E9083E11F}"/>
              </a:ext>
            </a:extLst>
          </p:cNvPr>
          <p:cNvCxnSpPr>
            <a:cxnSpLocks/>
            <a:stCxn id="4" idx="3"/>
          </p:cNvCxnSpPr>
          <p:nvPr/>
        </p:nvCxnSpPr>
        <p:spPr>
          <a:xfrm>
            <a:off x="3239477" y="2465060"/>
            <a:ext cx="548207" cy="1251948"/>
          </a:xfrm>
          <a:prstGeom prst="curvedConnector2">
            <a:avLst/>
          </a:prstGeom>
          <a:ln>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A24214BD-7978-441E-AD6C-60E30E964826}"/>
              </a:ext>
            </a:extLst>
          </p:cNvPr>
          <p:cNvCxnSpPr>
            <a:cxnSpLocks/>
          </p:cNvCxnSpPr>
          <p:nvPr/>
        </p:nvCxnSpPr>
        <p:spPr>
          <a:xfrm rot="5400000" flipH="1" flipV="1">
            <a:off x="2885486" y="4827146"/>
            <a:ext cx="1242276" cy="562121"/>
          </a:xfrm>
          <a:prstGeom prst="curved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9" name="Arrow: Up 38">
            <a:extLst>
              <a:ext uri="{FF2B5EF4-FFF2-40B4-BE49-F238E27FC236}">
                <a16:creationId xmlns:a16="http://schemas.microsoft.com/office/drawing/2014/main" id="{07103A6A-0930-47BB-A77C-74A06B6EF139}"/>
              </a:ext>
            </a:extLst>
          </p:cNvPr>
          <p:cNvSpPr/>
          <p:nvPr/>
        </p:nvSpPr>
        <p:spPr>
          <a:xfrm>
            <a:off x="4965440" y="4650097"/>
            <a:ext cx="349510" cy="391893"/>
          </a:xfrm>
          <a:prstGeom prst="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3771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79513"/>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b="1" dirty="0">
              <a:solidFill>
                <a:schemeClr val="bg1"/>
              </a:solidFill>
            </a:endParaRPr>
          </a:p>
        </p:txBody>
      </p:sp>
      <p:sp>
        <p:nvSpPr>
          <p:cNvPr id="6" name="TextBox 5">
            <a:extLst>
              <a:ext uri="{FF2B5EF4-FFF2-40B4-BE49-F238E27FC236}">
                <a16:creationId xmlns:a16="http://schemas.microsoft.com/office/drawing/2014/main" id="{892D2B72-09F3-4766-A211-01B7FE233F04}"/>
              </a:ext>
            </a:extLst>
          </p:cNvPr>
          <p:cNvSpPr txBox="1"/>
          <p:nvPr/>
        </p:nvSpPr>
        <p:spPr>
          <a:xfrm>
            <a:off x="4403558" y="312722"/>
            <a:ext cx="7571874" cy="1384995"/>
          </a:xfrm>
          <a:prstGeom prst="rect">
            <a:avLst/>
          </a:prstGeom>
          <a:noFill/>
        </p:spPr>
        <p:txBody>
          <a:bodyPr wrap="square" rtlCol="0">
            <a:spAutoFit/>
          </a:bodyPr>
          <a:lstStyle/>
          <a:p>
            <a:r>
              <a:rPr lang="en-IN" dirty="0"/>
              <a:t> </a:t>
            </a:r>
            <a:r>
              <a:rPr lang="en-IN" sz="2800" b="1" dirty="0">
                <a:solidFill>
                  <a:schemeClr val="tx1">
                    <a:lumMod val="85000"/>
                  </a:schemeClr>
                </a:solidFill>
              </a:rPr>
              <a:t>ML Process flow</a:t>
            </a:r>
          </a:p>
          <a:p>
            <a:endParaRPr lang="en-IN" sz="2800" b="1" dirty="0">
              <a:solidFill>
                <a:schemeClr val="tx1">
                  <a:lumMod val="85000"/>
                </a:schemeClr>
              </a:solidFill>
            </a:endParaRPr>
          </a:p>
          <a:p>
            <a:endParaRPr lang="en-IN" sz="2800" dirty="0"/>
          </a:p>
        </p:txBody>
      </p:sp>
      <p:graphicFrame>
        <p:nvGraphicFramePr>
          <p:cNvPr id="12" name="Diagram 11">
            <a:extLst>
              <a:ext uri="{FF2B5EF4-FFF2-40B4-BE49-F238E27FC236}">
                <a16:creationId xmlns:a16="http://schemas.microsoft.com/office/drawing/2014/main" id="{08E719C5-46C7-4A00-964E-920370986312}"/>
              </a:ext>
            </a:extLst>
          </p:cNvPr>
          <p:cNvGraphicFramePr/>
          <p:nvPr>
            <p:extLst>
              <p:ext uri="{D42A27DB-BD31-4B8C-83A1-F6EECF244321}">
                <p14:modId xmlns:p14="http://schemas.microsoft.com/office/powerpoint/2010/main" val="3413917349"/>
              </p:ext>
            </p:extLst>
          </p:nvPr>
        </p:nvGraphicFramePr>
        <p:xfrm>
          <a:off x="2076754" y="1313242"/>
          <a:ext cx="4220472" cy="5445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93942F7F-7737-4208-A0C7-AC1603DCA8AE}"/>
              </a:ext>
            </a:extLst>
          </p:cNvPr>
          <p:cNvSpPr txBox="1"/>
          <p:nvPr/>
        </p:nvSpPr>
        <p:spPr>
          <a:xfrm>
            <a:off x="949958" y="1787587"/>
            <a:ext cx="738664" cy="4025013"/>
          </a:xfrm>
          <a:prstGeom prst="rect">
            <a:avLst/>
          </a:prstGeom>
          <a:noFill/>
        </p:spPr>
        <p:txBody>
          <a:bodyPr vert="vert270" wrap="none" rtlCol="0">
            <a:spAutoFit/>
          </a:bodyPr>
          <a:lstStyle/>
          <a:p>
            <a:r>
              <a:rPr lang="en-US" sz="3600" dirty="0"/>
              <a:t>MODEL BUILDING</a:t>
            </a:r>
          </a:p>
        </p:txBody>
      </p:sp>
      <p:sp>
        <p:nvSpPr>
          <p:cNvPr id="16" name="TextBox 15">
            <a:extLst>
              <a:ext uri="{FF2B5EF4-FFF2-40B4-BE49-F238E27FC236}">
                <a16:creationId xmlns:a16="http://schemas.microsoft.com/office/drawing/2014/main" id="{C37792B5-C55F-4A28-BF93-FE32FE1C3768}"/>
              </a:ext>
            </a:extLst>
          </p:cNvPr>
          <p:cNvSpPr txBox="1"/>
          <p:nvPr/>
        </p:nvSpPr>
        <p:spPr>
          <a:xfrm>
            <a:off x="1102358" y="1939987"/>
            <a:ext cx="738664" cy="4025013"/>
          </a:xfrm>
          <a:prstGeom prst="rect">
            <a:avLst/>
          </a:prstGeom>
          <a:noFill/>
        </p:spPr>
        <p:txBody>
          <a:bodyPr vert="vert270" wrap="none" rtlCol="0">
            <a:spAutoFit/>
          </a:bodyPr>
          <a:lstStyle/>
          <a:p>
            <a:r>
              <a:rPr lang="en-US" sz="3600" dirty="0">
                <a:solidFill>
                  <a:prstClr val="black"/>
                </a:solidFill>
                <a:latin typeface="Century Gothic" panose="020B0502020202020204"/>
              </a:rPr>
              <a:t>MODEL BUILDING</a:t>
            </a:r>
          </a:p>
        </p:txBody>
      </p:sp>
      <p:graphicFrame>
        <p:nvGraphicFramePr>
          <p:cNvPr id="23" name="Content Placeholder 6">
            <a:extLst>
              <a:ext uri="{FF2B5EF4-FFF2-40B4-BE49-F238E27FC236}">
                <a16:creationId xmlns:a16="http://schemas.microsoft.com/office/drawing/2014/main" id="{B991B9A9-48E6-4DD1-ADB5-C77492B92F4D}"/>
              </a:ext>
            </a:extLst>
          </p:cNvPr>
          <p:cNvGraphicFramePr>
            <a:graphicFrameLocks/>
          </p:cNvGraphicFramePr>
          <p:nvPr>
            <p:extLst>
              <p:ext uri="{D42A27DB-BD31-4B8C-83A1-F6EECF244321}">
                <p14:modId xmlns:p14="http://schemas.microsoft.com/office/powerpoint/2010/main" val="4255983768"/>
              </p:ext>
            </p:extLst>
          </p:nvPr>
        </p:nvGraphicFramePr>
        <p:xfrm>
          <a:off x="7719776" y="1449208"/>
          <a:ext cx="3382579" cy="54458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4" name="TextBox 23">
            <a:extLst>
              <a:ext uri="{FF2B5EF4-FFF2-40B4-BE49-F238E27FC236}">
                <a16:creationId xmlns:a16="http://schemas.microsoft.com/office/drawing/2014/main" id="{CEC58CF1-9C21-45B4-8C3E-761D049C419F}"/>
              </a:ext>
            </a:extLst>
          </p:cNvPr>
          <p:cNvSpPr txBox="1"/>
          <p:nvPr/>
        </p:nvSpPr>
        <p:spPr>
          <a:xfrm>
            <a:off x="7171464" y="1751740"/>
            <a:ext cx="738664" cy="4662495"/>
          </a:xfrm>
          <a:prstGeom prst="rect">
            <a:avLst/>
          </a:prstGeom>
          <a:noFill/>
        </p:spPr>
        <p:txBody>
          <a:bodyPr vert="vert270" wrap="none" rtlCol="0">
            <a:spAutoFit/>
          </a:bodyPr>
          <a:lstStyle/>
          <a:p>
            <a:r>
              <a:rPr lang="en-US" sz="3600" dirty="0">
                <a:solidFill>
                  <a:prstClr val="black"/>
                </a:solidFill>
                <a:latin typeface="Century Gothic" panose="020B0502020202020204"/>
              </a:rPr>
              <a:t>MODEL EVALUATION</a:t>
            </a:r>
          </a:p>
        </p:txBody>
      </p:sp>
    </p:spTree>
    <p:extLst>
      <p:ext uri="{BB962C8B-B14F-4D97-AF65-F5344CB8AC3E}">
        <p14:creationId xmlns:p14="http://schemas.microsoft.com/office/powerpoint/2010/main" val="177103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F164-092E-4BCF-87CC-BC9C0438C0B1}"/>
              </a:ext>
            </a:extLst>
          </p:cNvPr>
          <p:cNvSpPr/>
          <p:nvPr/>
        </p:nvSpPr>
        <p:spPr>
          <a:xfrm>
            <a:off x="0" y="-159026"/>
            <a:ext cx="12192000"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3" name="Table 3">
            <a:extLst>
              <a:ext uri="{FF2B5EF4-FFF2-40B4-BE49-F238E27FC236}">
                <a16:creationId xmlns:a16="http://schemas.microsoft.com/office/drawing/2014/main" id="{95D2B349-E518-41AB-8FEE-C2B609B34E8C}"/>
              </a:ext>
            </a:extLst>
          </p:cNvPr>
          <p:cNvGraphicFramePr>
            <a:graphicFrameLocks noGrp="1"/>
          </p:cNvGraphicFramePr>
          <p:nvPr>
            <p:extLst>
              <p:ext uri="{D42A27DB-BD31-4B8C-83A1-F6EECF244321}">
                <p14:modId xmlns:p14="http://schemas.microsoft.com/office/powerpoint/2010/main" val="2191899334"/>
              </p:ext>
            </p:extLst>
          </p:nvPr>
        </p:nvGraphicFramePr>
        <p:xfrm>
          <a:off x="363415" y="1616724"/>
          <a:ext cx="11380909" cy="4529970"/>
        </p:xfrm>
        <a:graphic>
          <a:graphicData uri="http://schemas.openxmlformats.org/drawingml/2006/table">
            <a:tbl>
              <a:tblPr firstRow="1" bandRow="1">
                <a:tableStyleId>{5C22544A-7EE6-4342-B048-85BDC9FD1C3A}</a:tableStyleId>
              </a:tblPr>
              <a:tblGrid>
                <a:gridCol w="988759">
                  <a:extLst>
                    <a:ext uri="{9D8B030D-6E8A-4147-A177-3AD203B41FA5}">
                      <a16:colId xmlns:a16="http://schemas.microsoft.com/office/drawing/2014/main" val="4238821348"/>
                    </a:ext>
                  </a:extLst>
                </a:gridCol>
                <a:gridCol w="1114475">
                  <a:extLst>
                    <a:ext uri="{9D8B030D-6E8A-4147-A177-3AD203B41FA5}">
                      <a16:colId xmlns:a16="http://schemas.microsoft.com/office/drawing/2014/main" val="3891658"/>
                    </a:ext>
                  </a:extLst>
                </a:gridCol>
                <a:gridCol w="683812">
                  <a:extLst>
                    <a:ext uri="{9D8B030D-6E8A-4147-A177-3AD203B41FA5}">
                      <a16:colId xmlns:a16="http://schemas.microsoft.com/office/drawing/2014/main" val="83842906"/>
                    </a:ext>
                  </a:extLst>
                </a:gridCol>
                <a:gridCol w="652214">
                  <a:extLst>
                    <a:ext uri="{9D8B030D-6E8A-4147-A177-3AD203B41FA5}">
                      <a16:colId xmlns:a16="http://schemas.microsoft.com/office/drawing/2014/main" val="494357838"/>
                    </a:ext>
                  </a:extLst>
                </a:gridCol>
                <a:gridCol w="871053">
                  <a:extLst>
                    <a:ext uri="{9D8B030D-6E8A-4147-A177-3AD203B41FA5}">
                      <a16:colId xmlns:a16="http://schemas.microsoft.com/office/drawing/2014/main" val="3427209683"/>
                    </a:ext>
                  </a:extLst>
                </a:gridCol>
                <a:gridCol w="946022">
                  <a:extLst>
                    <a:ext uri="{9D8B030D-6E8A-4147-A177-3AD203B41FA5}">
                      <a16:colId xmlns:a16="http://schemas.microsoft.com/office/drawing/2014/main" val="2383365931"/>
                    </a:ext>
                  </a:extLst>
                </a:gridCol>
                <a:gridCol w="829185">
                  <a:extLst>
                    <a:ext uri="{9D8B030D-6E8A-4147-A177-3AD203B41FA5}">
                      <a16:colId xmlns:a16="http://schemas.microsoft.com/office/drawing/2014/main" val="2150260029"/>
                    </a:ext>
                  </a:extLst>
                </a:gridCol>
                <a:gridCol w="913890">
                  <a:extLst>
                    <a:ext uri="{9D8B030D-6E8A-4147-A177-3AD203B41FA5}">
                      <a16:colId xmlns:a16="http://schemas.microsoft.com/office/drawing/2014/main" val="231275976"/>
                    </a:ext>
                  </a:extLst>
                </a:gridCol>
                <a:gridCol w="990600">
                  <a:extLst>
                    <a:ext uri="{9D8B030D-6E8A-4147-A177-3AD203B41FA5}">
                      <a16:colId xmlns:a16="http://schemas.microsoft.com/office/drawing/2014/main" val="2635681510"/>
                    </a:ext>
                  </a:extLst>
                </a:gridCol>
                <a:gridCol w="1156599">
                  <a:extLst>
                    <a:ext uri="{9D8B030D-6E8A-4147-A177-3AD203B41FA5}">
                      <a16:colId xmlns:a16="http://schemas.microsoft.com/office/drawing/2014/main" val="2433120585"/>
                    </a:ext>
                  </a:extLst>
                </a:gridCol>
                <a:gridCol w="1117150">
                  <a:extLst>
                    <a:ext uri="{9D8B030D-6E8A-4147-A177-3AD203B41FA5}">
                      <a16:colId xmlns:a16="http://schemas.microsoft.com/office/drawing/2014/main" val="2912186278"/>
                    </a:ext>
                  </a:extLst>
                </a:gridCol>
                <a:gridCol w="1117150">
                  <a:extLst>
                    <a:ext uri="{9D8B030D-6E8A-4147-A177-3AD203B41FA5}">
                      <a16:colId xmlns:a16="http://schemas.microsoft.com/office/drawing/2014/main" val="867891041"/>
                    </a:ext>
                  </a:extLst>
                </a:gridCol>
              </a:tblGrid>
              <a:tr h="896039">
                <a:tc>
                  <a:txBody>
                    <a:bodyPr/>
                    <a:lstStyle/>
                    <a:p>
                      <a:pPr algn="l" fontAlgn="b"/>
                      <a:endParaRPr lang="en-IN" sz="1100" b="1" i="0" u="none" strike="noStrike" dirty="0">
                        <a:solidFill>
                          <a:srgbClr val="FF0000"/>
                        </a:solidFill>
                        <a:effectLst/>
                        <a:latin typeface="Calibri" panose="020F0502020204030204" pitchFamily="34" charset="0"/>
                      </a:endParaRPr>
                    </a:p>
                  </a:txBody>
                  <a:tcPr marL="7620" marR="7620" marT="7620" marB="0" anchor="b">
                    <a:solidFill>
                      <a:srgbClr val="0070C0"/>
                    </a:solidFill>
                  </a:tcPr>
                </a:tc>
                <a:tc>
                  <a:txBody>
                    <a:bodyPr/>
                    <a:lstStyle/>
                    <a:p>
                      <a:pPr algn="l" fontAlgn="b"/>
                      <a:endParaRPr lang="en-IN" sz="1100" b="1" i="0" u="none" strike="noStrike" dirty="0">
                        <a:solidFill>
                          <a:srgbClr val="FF0000"/>
                        </a:solidFill>
                        <a:effectLst/>
                        <a:latin typeface="Calibri" panose="020F0502020204030204" pitchFamily="34" charset="0"/>
                      </a:endParaRPr>
                    </a:p>
                  </a:txBody>
                  <a:tcPr marL="7620" marR="7620" marT="7620" marB="0" anchor="b">
                    <a:solidFill>
                      <a:srgbClr val="0070C0"/>
                    </a:solidFill>
                  </a:tcPr>
                </a:tc>
                <a:tc>
                  <a:txBody>
                    <a:bodyPr/>
                    <a:lstStyle/>
                    <a:p>
                      <a:pPr algn="l" fontAlgn="b"/>
                      <a:endParaRPr lang="en-IN" sz="1100" b="1" i="0" u="none" strike="noStrike" dirty="0">
                        <a:solidFill>
                          <a:srgbClr val="FF0000"/>
                        </a:solidFill>
                        <a:effectLst/>
                        <a:latin typeface="Calibri" panose="020F0502020204030204" pitchFamily="34" charset="0"/>
                      </a:endParaRPr>
                    </a:p>
                  </a:txBody>
                  <a:tcPr marL="7620" marR="7620" marT="7620" marB="0" anchor="b">
                    <a:solidFill>
                      <a:srgbClr val="0070C0"/>
                    </a:solidFill>
                  </a:tcPr>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solidFill>
                      <a:srgbClr val="0070C0"/>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IN" sz="1100" b="1" i="0" u="none" strike="noStrike" dirty="0">
                        <a:solidFill>
                          <a:srgbClr val="000000"/>
                        </a:solidFill>
                        <a:effectLst/>
                        <a:latin typeface="Calibri" panose="020F0502020204030204" pitchFamily="34" charset="0"/>
                      </a:endParaRPr>
                    </a:p>
                  </a:txBody>
                  <a:tcPr marL="7620" marR="7620" marT="7620" marB="0" anchor="b">
                    <a:solidFill>
                      <a:srgbClr val="0070C0"/>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IN" sz="1100" b="1" i="0" u="none" strike="noStrike" dirty="0">
                        <a:solidFill>
                          <a:srgbClr val="000000"/>
                        </a:solidFill>
                        <a:effectLst/>
                        <a:latin typeface="Calibri" panose="020F0502020204030204" pitchFamily="34" charset="0"/>
                      </a:endParaRPr>
                    </a:p>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solidFill>
                      <a:srgbClr val="0070C0"/>
                    </a:solidFill>
                  </a:tcPr>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solidFill>
                      <a:srgbClr val="0070C0"/>
                    </a:solidFill>
                  </a:tcPr>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solidFill>
                      <a:srgbClr val="0070C0"/>
                    </a:solidFill>
                  </a:tcPr>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solidFill>
                      <a:srgbClr val="0070C0"/>
                    </a:solidFill>
                  </a:tcPr>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solidFill>
                      <a:srgbClr val="0070C0"/>
                    </a:solidFill>
                  </a:tcPr>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solidFill>
                      <a:srgbClr val="0070C0"/>
                    </a:solidFill>
                  </a:tcPr>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solidFill>
                      <a:srgbClr val="0070C0"/>
                    </a:solidFill>
                  </a:tcPr>
                </a:tc>
                <a:extLst>
                  <a:ext uri="{0D108BD9-81ED-4DB2-BD59-A6C34878D82A}">
                    <a16:rowId xmlns:a16="http://schemas.microsoft.com/office/drawing/2014/main" val="4200767333"/>
                  </a:ext>
                </a:extLst>
              </a:tr>
              <a:tr h="519133">
                <a:tc>
                  <a:txBody>
                    <a:bodyPr/>
                    <a:lstStyle/>
                    <a:p>
                      <a:pPr algn="r" fontAlgn="b"/>
                      <a:r>
                        <a:rPr lang="en-IN" sz="1100" b="0" i="0" u="none" strike="noStrike" dirty="0">
                          <a:solidFill>
                            <a:srgbClr val="000000"/>
                          </a:solidFill>
                          <a:effectLst/>
                          <a:latin typeface="Calibri" panose="020F0502020204030204" pitchFamily="34" charset="0"/>
                        </a:rPr>
                        <a:t>1000001</a:t>
                      </a:r>
                    </a:p>
                  </a:txBody>
                  <a:tcPr marL="7620" marR="7620" marT="7620" marB="0" anchor="b">
                    <a:solidFill>
                      <a:srgbClr val="FFC000"/>
                    </a:solidFill>
                  </a:tcPr>
                </a:tc>
                <a:tc>
                  <a:txBody>
                    <a:bodyPr/>
                    <a:lstStyle/>
                    <a:p>
                      <a:pPr algn="l" fontAlgn="b"/>
                      <a:r>
                        <a:rPr lang="en-IN" sz="1100" b="0" i="0" u="none" strike="noStrike" dirty="0">
                          <a:solidFill>
                            <a:srgbClr val="000000"/>
                          </a:solidFill>
                          <a:effectLst/>
                          <a:latin typeface="Calibri" panose="020F0502020204030204" pitchFamily="34" charset="0"/>
                        </a:rPr>
                        <a:t>P00069042</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F</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0-17</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A</a:t>
                      </a:r>
                    </a:p>
                  </a:txBody>
                  <a:tcPr marL="7620" marR="7620" marT="7620" marB="0" anchor="b">
                    <a:solidFill>
                      <a:srgbClr val="FFC000"/>
                    </a:solidFill>
                  </a:tcPr>
                </a:tc>
                <a:tc>
                  <a:txBody>
                    <a:bodyPr/>
                    <a:lstStyle/>
                    <a:p>
                      <a:pPr algn="r" fontAlgn="b"/>
                      <a:r>
                        <a:rPr lang="en-IN" sz="1100" b="0" i="0" u="none" strike="noStrike" dirty="0">
                          <a:solidFill>
                            <a:srgbClr val="000000"/>
                          </a:solidFill>
                          <a:effectLst/>
                          <a:latin typeface="Calibri" panose="020F0502020204030204" pitchFamily="34" charset="0"/>
                        </a:rPr>
                        <a:t>2</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solidFill>
                      <a:srgbClr val="FFC00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solidFill>
                      <a:srgbClr val="FFC00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solidFill>
                      <a:srgbClr val="FFC000"/>
                    </a:solidFill>
                  </a:tcPr>
                </a:tc>
                <a:tc>
                  <a:txBody>
                    <a:bodyPr/>
                    <a:lstStyle/>
                    <a:p>
                      <a:pPr algn="r" fontAlgn="b"/>
                      <a:r>
                        <a:rPr lang="en-IN" sz="1100" b="0" i="0" u="none" strike="noStrike" dirty="0">
                          <a:solidFill>
                            <a:srgbClr val="000000"/>
                          </a:solidFill>
                          <a:effectLst/>
                          <a:latin typeface="Calibri" panose="020F0502020204030204" pitchFamily="34" charset="0"/>
                        </a:rPr>
                        <a:t>8370</a:t>
                      </a:r>
                    </a:p>
                  </a:txBody>
                  <a:tcPr marL="7620" marR="7620" marT="7620" marB="0" anchor="b">
                    <a:solidFill>
                      <a:srgbClr val="FFC000"/>
                    </a:solidFill>
                  </a:tcPr>
                </a:tc>
                <a:extLst>
                  <a:ext uri="{0D108BD9-81ED-4DB2-BD59-A6C34878D82A}">
                    <a16:rowId xmlns:a16="http://schemas.microsoft.com/office/drawing/2014/main" val="1628724649"/>
                  </a:ext>
                </a:extLst>
              </a:tr>
              <a:tr h="519133">
                <a:tc>
                  <a:txBody>
                    <a:bodyPr/>
                    <a:lstStyle/>
                    <a:p>
                      <a:pPr algn="r" fontAlgn="b"/>
                      <a:r>
                        <a:rPr lang="en-IN" sz="1100" b="0" i="0" u="none" strike="noStrike">
                          <a:solidFill>
                            <a:srgbClr val="000000"/>
                          </a:solidFill>
                          <a:effectLst/>
                          <a:latin typeface="Calibri" panose="020F0502020204030204" pitchFamily="34" charset="0"/>
                        </a:rPr>
                        <a:t>1000001</a:t>
                      </a:r>
                    </a:p>
                  </a:txBody>
                  <a:tcPr marL="7620" marR="7620" marT="7620" marB="0" anchor="b">
                    <a:solidFill>
                      <a:srgbClr val="FFC000"/>
                    </a:solidFill>
                  </a:tcPr>
                </a:tc>
                <a:tc>
                  <a:txBody>
                    <a:bodyPr/>
                    <a:lstStyle/>
                    <a:p>
                      <a:pPr algn="l" fontAlgn="b"/>
                      <a:r>
                        <a:rPr lang="en-IN" sz="1100" b="0" i="0" u="none" strike="noStrike" dirty="0">
                          <a:solidFill>
                            <a:srgbClr val="000000"/>
                          </a:solidFill>
                          <a:effectLst/>
                          <a:latin typeface="Calibri" panose="020F0502020204030204" pitchFamily="34" charset="0"/>
                        </a:rPr>
                        <a:t>P00248942</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F</a:t>
                      </a:r>
                    </a:p>
                  </a:txBody>
                  <a:tcPr marL="7620" marR="7620" marT="7620" marB="0" anchor="b">
                    <a:solidFill>
                      <a:srgbClr val="FFC000"/>
                    </a:solidFill>
                  </a:tcPr>
                </a:tc>
                <a:tc>
                  <a:txBody>
                    <a:bodyPr/>
                    <a:lstStyle/>
                    <a:p>
                      <a:pPr algn="l" fontAlgn="b"/>
                      <a:r>
                        <a:rPr lang="en-IN" sz="1100" b="0" i="0" u="none" strike="noStrike" dirty="0">
                          <a:solidFill>
                            <a:srgbClr val="000000"/>
                          </a:solidFill>
                          <a:effectLst/>
                          <a:latin typeface="Calibri" panose="020F0502020204030204" pitchFamily="34" charset="0"/>
                        </a:rPr>
                        <a:t>0-17</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A</a:t>
                      </a:r>
                    </a:p>
                  </a:txBody>
                  <a:tcPr marL="7620" marR="7620" marT="7620" marB="0" anchor="b">
                    <a:solidFill>
                      <a:srgbClr val="FFC000"/>
                    </a:solidFill>
                  </a:tcPr>
                </a:tc>
                <a:tc>
                  <a:txBody>
                    <a:bodyPr/>
                    <a:lstStyle/>
                    <a:p>
                      <a:pPr algn="r" fontAlgn="b"/>
                      <a:r>
                        <a:rPr lang="en-IN" sz="1100" b="0" i="0" u="none" strike="noStrike" dirty="0">
                          <a:solidFill>
                            <a:srgbClr val="000000"/>
                          </a:solidFill>
                          <a:effectLst/>
                          <a:latin typeface="Calibri" panose="020F0502020204030204" pitchFamily="34" charset="0"/>
                        </a:rPr>
                        <a:t>2</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15200</a:t>
                      </a:r>
                    </a:p>
                  </a:txBody>
                  <a:tcPr marL="7620" marR="7620" marT="7620" marB="0" anchor="b">
                    <a:solidFill>
                      <a:srgbClr val="FFC000"/>
                    </a:solidFill>
                  </a:tcPr>
                </a:tc>
                <a:extLst>
                  <a:ext uri="{0D108BD9-81ED-4DB2-BD59-A6C34878D82A}">
                    <a16:rowId xmlns:a16="http://schemas.microsoft.com/office/drawing/2014/main" val="1721146548"/>
                  </a:ext>
                </a:extLst>
              </a:tr>
              <a:tr h="519133">
                <a:tc>
                  <a:txBody>
                    <a:bodyPr/>
                    <a:lstStyle/>
                    <a:p>
                      <a:pPr algn="r" fontAlgn="b"/>
                      <a:r>
                        <a:rPr lang="en-IN" sz="1100" b="0" i="0" u="none" strike="noStrike">
                          <a:solidFill>
                            <a:srgbClr val="000000"/>
                          </a:solidFill>
                          <a:effectLst/>
                          <a:latin typeface="Calibri" panose="020F0502020204030204" pitchFamily="34" charset="0"/>
                        </a:rPr>
                        <a:t>1000001</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P00087842</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F</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0-17</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solidFill>
                      <a:srgbClr val="FFC000"/>
                    </a:solidFill>
                  </a:tcPr>
                </a:tc>
                <a:tc>
                  <a:txBody>
                    <a:bodyPr/>
                    <a:lstStyle/>
                    <a:p>
                      <a:pPr algn="l" fontAlgn="b"/>
                      <a:r>
                        <a:rPr lang="en-IN" sz="1100" b="0" i="0" u="none" strike="noStrike" dirty="0">
                          <a:solidFill>
                            <a:srgbClr val="000000"/>
                          </a:solidFill>
                          <a:effectLst/>
                          <a:latin typeface="Calibri" panose="020F0502020204030204" pitchFamily="34" charset="0"/>
                        </a:rPr>
                        <a:t>A</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solidFill>
                      <a:srgbClr val="FFC00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solidFill>
                      <a:srgbClr val="FFC00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1422</a:t>
                      </a:r>
                    </a:p>
                  </a:txBody>
                  <a:tcPr marL="7620" marR="7620" marT="7620" marB="0" anchor="b">
                    <a:solidFill>
                      <a:srgbClr val="FFC000"/>
                    </a:solidFill>
                  </a:tcPr>
                </a:tc>
                <a:extLst>
                  <a:ext uri="{0D108BD9-81ED-4DB2-BD59-A6C34878D82A}">
                    <a16:rowId xmlns:a16="http://schemas.microsoft.com/office/drawing/2014/main" val="2264019936"/>
                  </a:ext>
                </a:extLst>
              </a:tr>
              <a:tr h="519133">
                <a:tc>
                  <a:txBody>
                    <a:bodyPr/>
                    <a:lstStyle/>
                    <a:p>
                      <a:pPr algn="r" fontAlgn="b"/>
                      <a:r>
                        <a:rPr lang="en-IN" sz="1100" b="0" i="0" u="none" strike="noStrike">
                          <a:solidFill>
                            <a:srgbClr val="000000"/>
                          </a:solidFill>
                          <a:effectLst/>
                          <a:latin typeface="Calibri" panose="020F0502020204030204" pitchFamily="34" charset="0"/>
                        </a:rPr>
                        <a:t>1000001</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P00085442</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F</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0-17</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A</a:t>
                      </a:r>
                    </a:p>
                  </a:txBody>
                  <a:tcPr marL="7620" marR="7620" marT="7620" marB="0" anchor="b">
                    <a:solidFill>
                      <a:srgbClr val="FFC000"/>
                    </a:solidFill>
                  </a:tcPr>
                </a:tc>
                <a:tc>
                  <a:txBody>
                    <a:bodyPr/>
                    <a:lstStyle/>
                    <a:p>
                      <a:pPr algn="r" fontAlgn="b"/>
                      <a:r>
                        <a:rPr lang="en-IN" sz="1100" b="0" i="0" u="none" strike="noStrike" dirty="0">
                          <a:solidFill>
                            <a:srgbClr val="000000"/>
                          </a:solidFill>
                          <a:effectLst/>
                          <a:latin typeface="Calibri" panose="020F0502020204030204" pitchFamily="34" charset="0"/>
                        </a:rPr>
                        <a:t>2</a:t>
                      </a:r>
                    </a:p>
                  </a:txBody>
                  <a:tcPr marL="7620" marR="7620" marT="7620" marB="0" anchor="b">
                    <a:solidFill>
                      <a:srgbClr val="FFC000"/>
                    </a:solidFill>
                  </a:tcPr>
                </a:tc>
                <a:tc>
                  <a:txBody>
                    <a:bodyPr/>
                    <a:lstStyle/>
                    <a:p>
                      <a:pPr algn="r" fontAlgn="b"/>
                      <a:r>
                        <a:rPr lang="en-IN" sz="1100" b="0" i="0" u="none" strike="noStrike" dirty="0">
                          <a:solidFill>
                            <a:srgbClr val="000000"/>
                          </a:solidFill>
                          <a:effectLst/>
                          <a:latin typeface="Calibri" panose="020F0502020204030204" pitchFamily="34" charset="0"/>
                        </a:rPr>
                        <a:t>0</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solidFill>
                      <a:srgbClr val="FFC00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1057</a:t>
                      </a:r>
                    </a:p>
                  </a:txBody>
                  <a:tcPr marL="7620" marR="7620" marT="7620" marB="0" anchor="b">
                    <a:solidFill>
                      <a:srgbClr val="FFC000"/>
                    </a:solidFill>
                  </a:tcPr>
                </a:tc>
                <a:extLst>
                  <a:ext uri="{0D108BD9-81ED-4DB2-BD59-A6C34878D82A}">
                    <a16:rowId xmlns:a16="http://schemas.microsoft.com/office/drawing/2014/main" val="3372702006"/>
                  </a:ext>
                </a:extLst>
              </a:tr>
              <a:tr h="519133">
                <a:tc>
                  <a:txBody>
                    <a:bodyPr/>
                    <a:lstStyle/>
                    <a:p>
                      <a:pPr algn="r" fontAlgn="b"/>
                      <a:r>
                        <a:rPr lang="en-IN" sz="1100" b="0" i="0" u="none" strike="noStrike">
                          <a:solidFill>
                            <a:srgbClr val="000000"/>
                          </a:solidFill>
                          <a:effectLst/>
                          <a:latin typeface="Calibri" panose="020F0502020204030204" pitchFamily="34" charset="0"/>
                        </a:rPr>
                        <a:t>1000002</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P00285442</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M</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55+</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C</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4+</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solidFill>
                      <a:srgbClr val="FFC000"/>
                    </a:solidFill>
                  </a:tcPr>
                </a:tc>
                <a:tc>
                  <a:txBody>
                    <a:bodyPr/>
                    <a:lstStyle/>
                    <a:p>
                      <a:pPr algn="r" fontAlgn="b"/>
                      <a:r>
                        <a:rPr lang="en-IN" sz="1100" b="0" i="0" u="none" strike="noStrike" dirty="0">
                          <a:solidFill>
                            <a:srgbClr val="000000"/>
                          </a:solidFill>
                          <a:effectLst/>
                          <a:latin typeface="Calibri" panose="020F0502020204030204" pitchFamily="34" charset="0"/>
                        </a:rPr>
                        <a:t>8</a:t>
                      </a:r>
                    </a:p>
                  </a:txBody>
                  <a:tcPr marL="7620" marR="7620" marT="7620" marB="0" anchor="b">
                    <a:solidFill>
                      <a:srgbClr val="FFC00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solidFill>
                      <a:srgbClr val="FFC00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7969</a:t>
                      </a:r>
                    </a:p>
                  </a:txBody>
                  <a:tcPr marL="7620" marR="7620" marT="7620" marB="0" anchor="b">
                    <a:solidFill>
                      <a:srgbClr val="FFC000"/>
                    </a:solidFill>
                  </a:tcPr>
                </a:tc>
                <a:extLst>
                  <a:ext uri="{0D108BD9-81ED-4DB2-BD59-A6C34878D82A}">
                    <a16:rowId xmlns:a16="http://schemas.microsoft.com/office/drawing/2014/main" val="3768624351"/>
                  </a:ext>
                </a:extLst>
              </a:tr>
              <a:tr h="519133">
                <a:tc>
                  <a:txBody>
                    <a:bodyPr/>
                    <a:lstStyle/>
                    <a:p>
                      <a:pPr algn="r" fontAlgn="b"/>
                      <a:r>
                        <a:rPr lang="en-IN" sz="1100" b="0" i="0" u="none" strike="noStrike">
                          <a:solidFill>
                            <a:srgbClr val="000000"/>
                          </a:solidFill>
                          <a:effectLst/>
                          <a:latin typeface="Calibri" panose="020F0502020204030204" pitchFamily="34" charset="0"/>
                        </a:rPr>
                        <a:t>1000003</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P00193542</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M</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26-35</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A</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solidFill>
                      <a:srgbClr val="FFC000"/>
                    </a:solidFill>
                  </a:tcPr>
                </a:tc>
                <a:tc>
                  <a:txBody>
                    <a:bodyPr/>
                    <a:lstStyle/>
                    <a:p>
                      <a:pPr algn="r" fontAlgn="b"/>
                      <a:r>
                        <a:rPr lang="en-IN" sz="1100" b="0" i="0" u="none" strike="noStrike" dirty="0">
                          <a:solidFill>
                            <a:srgbClr val="000000"/>
                          </a:solidFill>
                          <a:effectLst/>
                          <a:latin typeface="Calibri" panose="020F0502020204030204" pitchFamily="34" charset="0"/>
                        </a:rPr>
                        <a:t>2</a:t>
                      </a:r>
                    </a:p>
                  </a:txBody>
                  <a:tcPr marL="7620" marR="7620" marT="7620" marB="0" anchor="b">
                    <a:solidFill>
                      <a:srgbClr val="FFC00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15227</a:t>
                      </a:r>
                    </a:p>
                  </a:txBody>
                  <a:tcPr marL="7620" marR="7620" marT="7620" marB="0" anchor="b">
                    <a:solidFill>
                      <a:srgbClr val="FFC000"/>
                    </a:solidFill>
                  </a:tcPr>
                </a:tc>
                <a:extLst>
                  <a:ext uri="{0D108BD9-81ED-4DB2-BD59-A6C34878D82A}">
                    <a16:rowId xmlns:a16="http://schemas.microsoft.com/office/drawing/2014/main" val="2231518944"/>
                  </a:ext>
                </a:extLst>
              </a:tr>
              <a:tr h="519133">
                <a:tc>
                  <a:txBody>
                    <a:bodyPr/>
                    <a:lstStyle/>
                    <a:p>
                      <a:pPr algn="r" fontAlgn="b"/>
                      <a:r>
                        <a:rPr lang="en-IN" sz="1100" b="0" i="0" u="none" strike="noStrike">
                          <a:solidFill>
                            <a:srgbClr val="000000"/>
                          </a:solidFill>
                          <a:effectLst/>
                          <a:latin typeface="Calibri" panose="020F0502020204030204" pitchFamily="34" charset="0"/>
                        </a:rPr>
                        <a:t>1000001</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P00069042</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F</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0-17</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solidFill>
                      <a:srgbClr val="FFC000"/>
                    </a:solidFill>
                  </a:tcPr>
                </a:tc>
                <a:tc>
                  <a:txBody>
                    <a:bodyPr/>
                    <a:lstStyle/>
                    <a:p>
                      <a:pPr algn="l" fontAlgn="b"/>
                      <a:r>
                        <a:rPr lang="en-IN" sz="1100" b="0" i="0" u="none" strike="noStrike">
                          <a:solidFill>
                            <a:srgbClr val="000000"/>
                          </a:solidFill>
                          <a:effectLst/>
                          <a:latin typeface="Calibri" panose="020F0502020204030204" pitchFamily="34" charset="0"/>
                        </a:rPr>
                        <a:t>A</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solidFill>
                      <a:srgbClr val="FFC000"/>
                    </a:solid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solidFill>
                      <a:srgbClr val="FFC00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solidFill>
                      <a:srgbClr val="FFC000"/>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solidFill>
                      <a:srgbClr val="FFC000"/>
                    </a:solidFill>
                  </a:tcPr>
                </a:tc>
                <a:tc>
                  <a:txBody>
                    <a:bodyPr/>
                    <a:lstStyle/>
                    <a:p>
                      <a:pPr algn="r" fontAlgn="b"/>
                      <a:r>
                        <a:rPr lang="en-IN" sz="1100" b="0" i="0" u="none" strike="noStrike" dirty="0">
                          <a:solidFill>
                            <a:srgbClr val="000000"/>
                          </a:solidFill>
                          <a:effectLst/>
                          <a:latin typeface="Calibri" panose="020F0502020204030204" pitchFamily="34" charset="0"/>
                        </a:rPr>
                        <a:t>8370</a:t>
                      </a:r>
                    </a:p>
                  </a:txBody>
                  <a:tcPr marL="7620" marR="7620" marT="7620" marB="0" anchor="b">
                    <a:solidFill>
                      <a:srgbClr val="FFC000"/>
                    </a:solidFill>
                  </a:tcPr>
                </a:tc>
                <a:extLst>
                  <a:ext uri="{0D108BD9-81ED-4DB2-BD59-A6C34878D82A}">
                    <a16:rowId xmlns:a16="http://schemas.microsoft.com/office/drawing/2014/main" val="2869820893"/>
                  </a:ext>
                </a:extLst>
              </a:tr>
            </a:tbl>
          </a:graphicData>
        </a:graphic>
      </p:graphicFrame>
      <p:sp>
        <p:nvSpPr>
          <p:cNvPr id="4" name="TextBox 3">
            <a:extLst>
              <a:ext uri="{FF2B5EF4-FFF2-40B4-BE49-F238E27FC236}">
                <a16:creationId xmlns:a16="http://schemas.microsoft.com/office/drawing/2014/main" id="{1869569F-CA5B-4930-A423-1B7CE03B5D75}"/>
              </a:ext>
            </a:extLst>
          </p:cNvPr>
          <p:cNvSpPr txBox="1"/>
          <p:nvPr/>
        </p:nvSpPr>
        <p:spPr>
          <a:xfrm>
            <a:off x="402606" y="1912556"/>
            <a:ext cx="734646" cy="276999"/>
          </a:xfrm>
          <a:prstGeom prst="rect">
            <a:avLst/>
          </a:prstGeom>
          <a:noFill/>
        </p:spPr>
        <p:txBody>
          <a:bodyPr wrap="square" rtlCol="0">
            <a:spAutoFit/>
          </a:bodyPr>
          <a:lstStyle/>
          <a:p>
            <a:r>
              <a:rPr lang="en-US" sz="1200" dirty="0" err="1"/>
              <a:t>User_ID</a:t>
            </a:r>
            <a:endParaRPr lang="en-IN" sz="1200" dirty="0"/>
          </a:p>
        </p:txBody>
      </p:sp>
      <p:sp>
        <p:nvSpPr>
          <p:cNvPr id="5" name="TextBox 4">
            <a:extLst>
              <a:ext uri="{FF2B5EF4-FFF2-40B4-BE49-F238E27FC236}">
                <a16:creationId xmlns:a16="http://schemas.microsoft.com/office/drawing/2014/main" id="{7B19019D-2F4C-4F0E-AA44-0EDBEFB9FC25}"/>
              </a:ext>
            </a:extLst>
          </p:cNvPr>
          <p:cNvSpPr txBox="1"/>
          <p:nvPr/>
        </p:nvSpPr>
        <p:spPr>
          <a:xfrm>
            <a:off x="1391136" y="1913777"/>
            <a:ext cx="942243" cy="276999"/>
          </a:xfrm>
          <a:prstGeom prst="rect">
            <a:avLst/>
          </a:prstGeom>
          <a:noFill/>
        </p:spPr>
        <p:txBody>
          <a:bodyPr wrap="square" rtlCol="0">
            <a:spAutoFit/>
          </a:bodyPr>
          <a:lstStyle/>
          <a:p>
            <a:r>
              <a:rPr lang="en-US" sz="1200" dirty="0" err="1"/>
              <a:t>Product_ID</a:t>
            </a:r>
            <a:endParaRPr lang="en-IN" sz="1200" dirty="0"/>
          </a:p>
        </p:txBody>
      </p:sp>
      <p:sp>
        <p:nvSpPr>
          <p:cNvPr id="6" name="TextBox 5">
            <a:extLst>
              <a:ext uri="{FF2B5EF4-FFF2-40B4-BE49-F238E27FC236}">
                <a16:creationId xmlns:a16="http://schemas.microsoft.com/office/drawing/2014/main" id="{122CA879-98DC-4FE0-A2D5-FCD2EBB95F7F}"/>
              </a:ext>
            </a:extLst>
          </p:cNvPr>
          <p:cNvSpPr txBox="1"/>
          <p:nvPr/>
        </p:nvSpPr>
        <p:spPr>
          <a:xfrm>
            <a:off x="3211871" y="1912556"/>
            <a:ext cx="496766" cy="276999"/>
          </a:xfrm>
          <a:prstGeom prst="rect">
            <a:avLst/>
          </a:prstGeom>
          <a:noFill/>
        </p:spPr>
        <p:txBody>
          <a:bodyPr wrap="square" rtlCol="0">
            <a:spAutoFit/>
          </a:bodyPr>
          <a:lstStyle/>
          <a:p>
            <a:r>
              <a:rPr lang="en-US" sz="1200" dirty="0"/>
              <a:t>Age</a:t>
            </a:r>
            <a:endParaRPr lang="en-IN" sz="1200" dirty="0"/>
          </a:p>
        </p:txBody>
      </p:sp>
      <p:sp>
        <p:nvSpPr>
          <p:cNvPr id="9" name="TextBox 8">
            <a:extLst>
              <a:ext uri="{FF2B5EF4-FFF2-40B4-BE49-F238E27FC236}">
                <a16:creationId xmlns:a16="http://schemas.microsoft.com/office/drawing/2014/main" id="{58A95900-E2DC-45AE-AC5A-FF3E467094DE}"/>
              </a:ext>
            </a:extLst>
          </p:cNvPr>
          <p:cNvSpPr txBox="1"/>
          <p:nvPr/>
        </p:nvSpPr>
        <p:spPr>
          <a:xfrm>
            <a:off x="2464151" y="1912555"/>
            <a:ext cx="873129" cy="276999"/>
          </a:xfrm>
          <a:prstGeom prst="rect">
            <a:avLst/>
          </a:prstGeom>
          <a:noFill/>
        </p:spPr>
        <p:txBody>
          <a:bodyPr wrap="square" rtlCol="0">
            <a:spAutoFit/>
          </a:bodyPr>
          <a:lstStyle/>
          <a:p>
            <a:r>
              <a:rPr lang="en-US" sz="1200" dirty="0"/>
              <a:t>Gender</a:t>
            </a:r>
            <a:endParaRPr lang="en-IN" sz="1200" dirty="0"/>
          </a:p>
        </p:txBody>
      </p:sp>
      <p:sp>
        <p:nvSpPr>
          <p:cNvPr id="10" name="TextBox 9">
            <a:extLst>
              <a:ext uri="{FF2B5EF4-FFF2-40B4-BE49-F238E27FC236}">
                <a16:creationId xmlns:a16="http://schemas.microsoft.com/office/drawing/2014/main" id="{322239D4-F63C-40B1-BCB0-4A933DC0F854}"/>
              </a:ext>
            </a:extLst>
          </p:cNvPr>
          <p:cNvSpPr txBox="1"/>
          <p:nvPr/>
        </p:nvSpPr>
        <p:spPr>
          <a:xfrm>
            <a:off x="3826228" y="1912555"/>
            <a:ext cx="1079500" cy="276999"/>
          </a:xfrm>
          <a:prstGeom prst="rect">
            <a:avLst/>
          </a:prstGeom>
          <a:noFill/>
        </p:spPr>
        <p:txBody>
          <a:bodyPr wrap="square" rtlCol="0">
            <a:spAutoFit/>
          </a:bodyPr>
          <a:lstStyle/>
          <a:p>
            <a:r>
              <a:rPr lang="en-US" sz="1200" dirty="0"/>
              <a:t>Occupation</a:t>
            </a:r>
            <a:endParaRPr lang="en-IN" sz="1200" dirty="0"/>
          </a:p>
        </p:txBody>
      </p:sp>
      <p:sp>
        <p:nvSpPr>
          <p:cNvPr id="11" name="TextBox 10">
            <a:extLst>
              <a:ext uri="{FF2B5EF4-FFF2-40B4-BE49-F238E27FC236}">
                <a16:creationId xmlns:a16="http://schemas.microsoft.com/office/drawing/2014/main" id="{8EFAE65E-651D-45CA-8B37-BE8C88BE190F}"/>
              </a:ext>
            </a:extLst>
          </p:cNvPr>
          <p:cNvSpPr txBox="1"/>
          <p:nvPr/>
        </p:nvSpPr>
        <p:spPr>
          <a:xfrm>
            <a:off x="10664825" y="1837815"/>
            <a:ext cx="1079500" cy="276999"/>
          </a:xfrm>
          <a:prstGeom prst="rect">
            <a:avLst/>
          </a:prstGeom>
          <a:noFill/>
        </p:spPr>
        <p:txBody>
          <a:bodyPr wrap="square" rtlCol="0">
            <a:spAutoFit/>
          </a:bodyPr>
          <a:lstStyle/>
          <a:p>
            <a:r>
              <a:rPr lang="en-US" sz="1200" dirty="0"/>
              <a:t>Purchase</a:t>
            </a:r>
            <a:endParaRPr lang="en-IN" sz="1200" dirty="0"/>
          </a:p>
        </p:txBody>
      </p:sp>
      <p:sp>
        <p:nvSpPr>
          <p:cNvPr id="12" name="TextBox 11">
            <a:extLst>
              <a:ext uri="{FF2B5EF4-FFF2-40B4-BE49-F238E27FC236}">
                <a16:creationId xmlns:a16="http://schemas.microsoft.com/office/drawing/2014/main" id="{F7A3B4F1-A315-4B78-A96F-8E1743E91632}"/>
              </a:ext>
            </a:extLst>
          </p:cNvPr>
          <p:cNvSpPr txBox="1"/>
          <p:nvPr/>
        </p:nvSpPr>
        <p:spPr>
          <a:xfrm>
            <a:off x="9585325" y="1820224"/>
            <a:ext cx="1079500" cy="461665"/>
          </a:xfrm>
          <a:prstGeom prst="rect">
            <a:avLst/>
          </a:prstGeom>
          <a:noFill/>
        </p:spPr>
        <p:txBody>
          <a:bodyPr wrap="square" rtlCol="0">
            <a:spAutoFit/>
          </a:bodyPr>
          <a:lstStyle/>
          <a:p>
            <a:r>
              <a:rPr lang="en-US" sz="1200" dirty="0"/>
              <a:t>Product Category 3</a:t>
            </a:r>
            <a:endParaRPr lang="en-IN" sz="1200" dirty="0"/>
          </a:p>
        </p:txBody>
      </p:sp>
      <p:sp>
        <p:nvSpPr>
          <p:cNvPr id="13" name="TextBox 12">
            <a:extLst>
              <a:ext uri="{FF2B5EF4-FFF2-40B4-BE49-F238E27FC236}">
                <a16:creationId xmlns:a16="http://schemas.microsoft.com/office/drawing/2014/main" id="{9A13CC82-6B51-457D-8441-CAF9A37E26A9}"/>
              </a:ext>
            </a:extLst>
          </p:cNvPr>
          <p:cNvSpPr txBox="1"/>
          <p:nvPr/>
        </p:nvSpPr>
        <p:spPr>
          <a:xfrm>
            <a:off x="8455023" y="1820224"/>
            <a:ext cx="1079500" cy="461665"/>
          </a:xfrm>
          <a:prstGeom prst="rect">
            <a:avLst/>
          </a:prstGeom>
          <a:noFill/>
        </p:spPr>
        <p:txBody>
          <a:bodyPr wrap="square" rtlCol="0">
            <a:spAutoFit/>
          </a:bodyPr>
          <a:lstStyle/>
          <a:p>
            <a:r>
              <a:rPr lang="en-US" sz="1200" dirty="0"/>
              <a:t>Product Category 2</a:t>
            </a:r>
            <a:endParaRPr lang="en-IN" sz="1200" dirty="0"/>
          </a:p>
        </p:txBody>
      </p:sp>
      <p:sp>
        <p:nvSpPr>
          <p:cNvPr id="14" name="TextBox 13">
            <a:extLst>
              <a:ext uri="{FF2B5EF4-FFF2-40B4-BE49-F238E27FC236}">
                <a16:creationId xmlns:a16="http://schemas.microsoft.com/office/drawing/2014/main" id="{C5FB159F-6F2D-415B-9B03-F18B9D2CA579}"/>
              </a:ext>
            </a:extLst>
          </p:cNvPr>
          <p:cNvSpPr txBox="1"/>
          <p:nvPr/>
        </p:nvSpPr>
        <p:spPr>
          <a:xfrm>
            <a:off x="7426325" y="1820224"/>
            <a:ext cx="1079500" cy="461665"/>
          </a:xfrm>
          <a:prstGeom prst="rect">
            <a:avLst/>
          </a:prstGeom>
          <a:noFill/>
        </p:spPr>
        <p:txBody>
          <a:bodyPr wrap="square" rtlCol="0">
            <a:spAutoFit/>
          </a:bodyPr>
          <a:lstStyle/>
          <a:p>
            <a:r>
              <a:rPr lang="en-US" sz="1200" dirty="0"/>
              <a:t>Product Category 1</a:t>
            </a:r>
            <a:endParaRPr lang="en-IN" sz="1200" dirty="0"/>
          </a:p>
        </p:txBody>
      </p:sp>
      <p:sp>
        <p:nvSpPr>
          <p:cNvPr id="15" name="TextBox 14">
            <a:extLst>
              <a:ext uri="{FF2B5EF4-FFF2-40B4-BE49-F238E27FC236}">
                <a16:creationId xmlns:a16="http://schemas.microsoft.com/office/drawing/2014/main" id="{3A126115-10DB-47EA-9FA9-6E5F8EE8E835}"/>
              </a:ext>
            </a:extLst>
          </p:cNvPr>
          <p:cNvSpPr txBox="1"/>
          <p:nvPr/>
        </p:nvSpPr>
        <p:spPr>
          <a:xfrm>
            <a:off x="6550023" y="1823643"/>
            <a:ext cx="734646" cy="461665"/>
          </a:xfrm>
          <a:prstGeom prst="rect">
            <a:avLst/>
          </a:prstGeom>
          <a:noFill/>
        </p:spPr>
        <p:txBody>
          <a:bodyPr wrap="square" rtlCol="0">
            <a:spAutoFit/>
          </a:bodyPr>
          <a:lstStyle/>
          <a:p>
            <a:r>
              <a:rPr lang="en-US" sz="1200" dirty="0" err="1"/>
              <a:t>Marital_Status</a:t>
            </a:r>
            <a:endParaRPr lang="en-IN" sz="1200" dirty="0"/>
          </a:p>
        </p:txBody>
      </p:sp>
      <p:sp>
        <p:nvSpPr>
          <p:cNvPr id="16" name="TextBox 15">
            <a:extLst>
              <a:ext uri="{FF2B5EF4-FFF2-40B4-BE49-F238E27FC236}">
                <a16:creationId xmlns:a16="http://schemas.microsoft.com/office/drawing/2014/main" id="{C3110103-E020-48DB-87A3-79A3A6FFF13F}"/>
              </a:ext>
            </a:extLst>
          </p:cNvPr>
          <p:cNvSpPr txBox="1"/>
          <p:nvPr/>
        </p:nvSpPr>
        <p:spPr>
          <a:xfrm>
            <a:off x="5626092" y="1837815"/>
            <a:ext cx="873129" cy="646331"/>
          </a:xfrm>
          <a:prstGeom prst="rect">
            <a:avLst/>
          </a:prstGeom>
          <a:noFill/>
        </p:spPr>
        <p:txBody>
          <a:bodyPr wrap="square" rtlCol="0">
            <a:spAutoFit/>
          </a:bodyPr>
          <a:lstStyle/>
          <a:p>
            <a:r>
              <a:rPr lang="en-US" sz="1200" dirty="0" err="1"/>
              <a:t>Stay_In_Current_City_Years</a:t>
            </a:r>
            <a:endParaRPr lang="en-IN" sz="1200" dirty="0"/>
          </a:p>
        </p:txBody>
      </p:sp>
      <p:sp>
        <p:nvSpPr>
          <p:cNvPr id="17" name="TextBox 16">
            <a:extLst>
              <a:ext uri="{FF2B5EF4-FFF2-40B4-BE49-F238E27FC236}">
                <a16:creationId xmlns:a16="http://schemas.microsoft.com/office/drawing/2014/main" id="{098CC38E-CFE8-4634-8888-961D702553B0}"/>
              </a:ext>
            </a:extLst>
          </p:cNvPr>
          <p:cNvSpPr txBox="1"/>
          <p:nvPr/>
        </p:nvSpPr>
        <p:spPr>
          <a:xfrm>
            <a:off x="4622191" y="1906209"/>
            <a:ext cx="1079500" cy="276999"/>
          </a:xfrm>
          <a:prstGeom prst="rect">
            <a:avLst/>
          </a:prstGeom>
          <a:noFill/>
        </p:spPr>
        <p:txBody>
          <a:bodyPr wrap="square" rtlCol="0">
            <a:spAutoFit/>
          </a:bodyPr>
          <a:lstStyle/>
          <a:p>
            <a:r>
              <a:rPr lang="en-US" sz="1200" dirty="0" err="1"/>
              <a:t>City_Category</a:t>
            </a:r>
            <a:endParaRPr lang="en-IN" sz="1200" dirty="0"/>
          </a:p>
        </p:txBody>
      </p:sp>
      <p:sp>
        <p:nvSpPr>
          <p:cNvPr id="18" name="TextBox 17">
            <a:extLst>
              <a:ext uri="{FF2B5EF4-FFF2-40B4-BE49-F238E27FC236}">
                <a16:creationId xmlns:a16="http://schemas.microsoft.com/office/drawing/2014/main" id="{89522B0C-E854-4171-AF8D-C7F828B31EF8}"/>
              </a:ext>
            </a:extLst>
          </p:cNvPr>
          <p:cNvSpPr txBox="1"/>
          <p:nvPr/>
        </p:nvSpPr>
        <p:spPr>
          <a:xfrm>
            <a:off x="4403558" y="312722"/>
            <a:ext cx="7571874" cy="523220"/>
          </a:xfrm>
          <a:prstGeom prst="rect">
            <a:avLst/>
          </a:prstGeom>
          <a:noFill/>
        </p:spPr>
        <p:txBody>
          <a:bodyPr wrap="square" rtlCol="0">
            <a:spAutoFit/>
          </a:bodyPr>
          <a:lstStyle/>
          <a:p>
            <a:r>
              <a:rPr lang="en-IN" dirty="0"/>
              <a:t> </a:t>
            </a:r>
            <a:r>
              <a:rPr lang="en-IN" sz="2800" b="1" dirty="0">
                <a:solidFill>
                  <a:schemeClr val="tx1">
                    <a:lumMod val="85000"/>
                  </a:schemeClr>
                </a:solidFill>
              </a:rPr>
              <a:t>DATA DESCRIPTION</a:t>
            </a:r>
            <a:endParaRPr lang="en-IN" sz="2800" dirty="0"/>
          </a:p>
        </p:txBody>
      </p:sp>
    </p:spTree>
    <p:extLst>
      <p:ext uri="{BB962C8B-B14F-4D97-AF65-F5344CB8AC3E}">
        <p14:creationId xmlns:p14="http://schemas.microsoft.com/office/powerpoint/2010/main" val="32049613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1128</TotalTime>
  <Words>1222</Words>
  <Application>Microsoft Office PowerPoint</Application>
  <PresentationFormat>Widescreen</PresentationFormat>
  <Paragraphs>365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Century Gothic</vt:lpstr>
      <vt:lpstr>Courier New</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Debopriyo Mallick</dc:creator>
  <cp:lastModifiedBy>Debopriyo Mallick</cp:lastModifiedBy>
  <cp:revision>35</cp:revision>
  <dcterms:created xsi:type="dcterms:W3CDTF">2022-02-21T16:25:46Z</dcterms:created>
  <dcterms:modified xsi:type="dcterms:W3CDTF">2022-03-05T15:48:18Z</dcterms:modified>
</cp:coreProperties>
</file>