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681" r:id="rId6"/>
    <p:sldMasterId id="2147483685" r:id="rId7"/>
    <p:sldMasterId id="2147483689" r:id="rId8"/>
  </p:sldMasterIdLst>
  <p:notesMasterIdLst>
    <p:notesMasterId r:id="rId14"/>
  </p:notesMasterIdLst>
  <p:handoutMasterIdLst>
    <p:handoutMasterId r:id="rId15"/>
  </p:handoutMasterIdLst>
  <p:sldIdLst>
    <p:sldId id="429" r:id="rId9"/>
    <p:sldId id="451" r:id="rId10"/>
    <p:sldId id="452" r:id="rId11"/>
    <p:sldId id="450" r:id="rId12"/>
    <p:sldId id="309"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E00"/>
    <a:srgbClr val="FFCC00"/>
    <a:srgbClr val="000000"/>
    <a:srgbClr val="2C2D8B"/>
    <a:srgbClr val="00008C"/>
    <a:srgbClr val="00CCFF"/>
    <a:srgbClr val="F2F2F2"/>
    <a:srgbClr val="001EFF"/>
    <a:srgbClr val="9AF7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EEC17-871F-4324-8486-BC4ED2BC88C3}" v="9" dt="2021-03-12T08:34:33.917"/>
    <p1510:client id="{40BBCD1E-9D63-5D03-1094-5CF9E5F25290}" v="84" dt="2021-03-12T08:22:45.182"/>
    <p1510:client id="{C6F332A3-F916-4489-8538-8F4AA36C66FE}" v="14" dt="2021-03-12T08:35:27.836"/>
    <p1510:client id="{D650C287-9724-42F1-B404-848328607B98}" v="5" dt="2021-03-12T09:51:39.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9642" autoAdjust="0"/>
  </p:normalViewPr>
  <p:slideViewPr>
    <p:cSldViewPr snapToGrid="0">
      <p:cViewPr varScale="1">
        <p:scale>
          <a:sx n="114" d="100"/>
          <a:sy n="114" d="100"/>
        </p:scale>
        <p:origin x="734" y="86"/>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Gunjal" userId="S::satish.gunjal@lntinfotech.com::76015a15-6274-4db9-a83b-1c384c135c18" providerId="AD" clId="Web-{D650C287-9724-42F1-B404-848328607B98}"/>
    <pc:docChg chg="modSld">
      <pc:chgData name="Satish Gunjal" userId="S::satish.gunjal@lntinfotech.com::76015a15-6274-4db9-a83b-1c384c135c18" providerId="AD" clId="Web-{D650C287-9724-42F1-B404-848328607B98}" dt="2021-03-12T09:51:39.037" v="4" actId="1076"/>
      <pc:docMkLst>
        <pc:docMk/>
      </pc:docMkLst>
      <pc:sldChg chg="modSp">
        <pc:chgData name="Satish Gunjal" userId="S::satish.gunjal@lntinfotech.com::76015a15-6274-4db9-a83b-1c384c135c18" providerId="AD" clId="Web-{D650C287-9724-42F1-B404-848328607B98}" dt="2021-03-12T09:51:39.037" v="4" actId="1076"/>
        <pc:sldMkLst>
          <pc:docMk/>
          <pc:sldMk cId="2417813327" sldId="451"/>
        </pc:sldMkLst>
        <pc:spChg chg="mod">
          <ac:chgData name="Satish Gunjal" userId="S::satish.gunjal@lntinfotech.com::76015a15-6274-4db9-a83b-1c384c135c18" providerId="AD" clId="Web-{D650C287-9724-42F1-B404-848328607B98}" dt="2021-03-12T09:51:39.037" v="4" actId="1076"/>
          <ac:spMkLst>
            <pc:docMk/>
            <pc:sldMk cId="2417813327" sldId="451"/>
            <ac:spMk id="28" creationId="{2DA2F760-72BF-4E29-ADE1-0A8CC03CF0BF}"/>
          </ac:spMkLst>
        </pc:spChg>
        <pc:cxnChg chg="mod">
          <ac:chgData name="Satish Gunjal" userId="S::satish.gunjal@lntinfotech.com::76015a15-6274-4db9-a83b-1c384c135c18" providerId="AD" clId="Web-{D650C287-9724-42F1-B404-848328607B98}" dt="2021-03-12T09:51:39.037" v="4" actId="1076"/>
          <ac:cxnSpMkLst>
            <pc:docMk/>
            <pc:sldMk cId="2417813327" sldId="451"/>
            <ac:cxnSpMk id="51" creationId="{5B0C1B56-1A14-435C-9A82-7819D855BCBB}"/>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1464437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4.xml"/><Relationship Id="rId1" Type="http://schemas.openxmlformats.org/officeDocument/2006/relationships/tags" Target="../tags/tag36.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tags" Target="../tags/tag18.xml"/><Relationship Id="rId5" Type="http://schemas.openxmlformats.org/officeDocument/2006/relationships/image" Target="../media/image12.emf"/><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57650" y="4561890"/>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53247"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x-none" dirty="0"/>
          </a:p>
        </p:txBody>
      </p:sp>
      <p:sp>
        <p:nvSpPr>
          <p:cNvPr id="5" name="doc id" hidden="1"/>
          <p:cNvSpPr>
            <a:spLocks noChangeArrowheads="1"/>
          </p:cNvSpPr>
          <p:nvPr userDrawn="1"/>
        </p:nvSpPr>
        <p:spPr bwMode="gray">
          <a:xfrm flipH="1">
            <a:off x="7993502" y="38876"/>
            <a:ext cx="923672" cy="7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913542"/>
            <a:endParaRPr lang="x-none" sz="459" dirty="0">
              <a:solidFill>
                <a:srgbClr val="808080"/>
              </a:solidFill>
              <a:latin typeface="Calibri"/>
              <a:ea typeface="+mn-ea"/>
            </a:endParaRPr>
          </a:p>
        </p:txBody>
      </p:sp>
    </p:spTree>
    <p:extLst>
      <p:ext uri="{BB962C8B-B14F-4D97-AF65-F5344CB8AC3E}">
        <p14:creationId xmlns:p14="http://schemas.microsoft.com/office/powerpoint/2010/main" val="159480071"/>
      </p:ext>
    </p:extLst>
  </p:cSld>
  <p:clrMapOvr>
    <a:masterClrMapping/>
  </p:clrMapOvr>
  <p:extLst>
    <p:ext uri="{DCECCB84-F9BA-43D5-87BE-67443E8EF086}">
      <p15:sldGuideLst xmlns:p15="http://schemas.microsoft.com/office/powerpoint/2012/main">
        <p15:guide id="1" pos="5617">
          <p15:clr>
            <a:srgbClr val="F26B43"/>
          </p15:clr>
        </p15:guide>
        <p15:guide id="2" pos="76">
          <p15:clr>
            <a:srgbClr val="F26B43"/>
          </p15:clr>
        </p15:guide>
        <p15:guide id="3" orient="horz" pos="526">
          <p15:clr>
            <a:srgbClr val="F26B43"/>
          </p15:clr>
        </p15:guide>
        <p15:guide id="4" orient="horz" pos="2993">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00117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621" y="1217"/>
          <a:ext cx="1619" cy="1214"/>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22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 y="1217"/>
                        <a:ext cx="1619" cy="1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p:nvPr userDrawn="1"/>
        </p:nvSpPr>
        <p:spPr bwMode="ltGray">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IN" sz="1400" dirty="0">
              <a:solidFill>
                <a:srgbClr val="000000"/>
              </a:solidFill>
              <a:latin typeface="Calibri" panose="020F0502020204030204" pitchFamily="34" charset="0"/>
              <a:ea typeface="+mn-ea"/>
              <a:sym typeface="Calibri" panose="020F0502020204030204" pitchFamily="34" charset="0"/>
            </a:endParaRPr>
          </a:p>
        </p:txBody>
      </p:sp>
      <p:sp>
        <p:nvSpPr>
          <p:cNvPr id="12" name="TextBox 11"/>
          <p:cNvSpPr txBox="1"/>
          <p:nvPr userDrawn="1"/>
        </p:nvSpPr>
        <p:spPr>
          <a:xfrm>
            <a:off x="5003800" y="4705350"/>
            <a:ext cx="4138501" cy="138499"/>
          </a:xfrm>
          <a:prstGeom prst="rect">
            <a:avLst/>
          </a:prstGeom>
          <a:noFill/>
        </p:spPr>
        <p:txBody>
          <a:bodyPr wrap="square" lIns="0" tIns="0" rIns="0" bIns="0" rtlCol="0">
            <a:spAutoFit/>
          </a:bodyPr>
          <a:lstStyle/>
          <a:p>
            <a:pPr algn="l"/>
            <a:r>
              <a:rPr lang="en-US" sz="900" dirty="0">
                <a:solidFill>
                  <a:srgbClr val="FFFFFF"/>
                </a:solidFill>
                <a:latin typeface="Calibri" panose="020F0502020204030204" pitchFamily="34" charset="0"/>
                <a:ea typeface="+mn-ea"/>
                <a:cs typeface="Calibri Light"/>
                <a:sym typeface="Calibri" panose="020F0502020204030204" pitchFamily="34" charset="0"/>
              </a:rPr>
              <a:t>©Larsen &amp; Toubro Infotech Ltd. Privileged and Confidential</a:t>
            </a:r>
          </a:p>
        </p:txBody>
      </p:sp>
      <p:pic>
        <p:nvPicPr>
          <p:cNvPr id="13" name="Picture 12" descr="LNT InfotechWhite.ai"/>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91400" y="57150"/>
            <a:ext cx="1304647" cy="745512"/>
          </a:xfrm>
          <a:prstGeom prst="rect">
            <a:avLst/>
          </a:prstGeom>
        </p:spPr>
      </p:pic>
      <p:sp>
        <p:nvSpPr>
          <p:cNvPr id="14" name="TextBox 13"/>
          <p:cNvSpPr txBox="1"/>
          <p:nvPr userDrawn="1"/>
        </p:nvSpPr>
        <p:spPr>
          <a:xfrm>
            <a:off x="381977" y="4705350"/>
            <a:ext cx="4138501" cy="138499"/>
          </a:xfrm>
          <a:prstGeom prst="rect">
            <a:avLst/>
          </a:prstGeom>
          <a:noFill/>
        </p:spPr>
        <p:txBody>
          <a:bodyPr wrap="square" lIns="0" tIns="0" rIns="0" bIns="0" rtlCol="0">
            <a:spAutoFit/>
          </a:bodyPr>
          <a:lstStyle/>
          <a:p>
            <a:pPr algn="l"/>
            <a:r>
              <a:rPr lang="en-US" sz="900" dirty="0">
                <a:solidFill>
                  <a:srgbClr val="FFFFFF"/>
                </a:solidFill>
                <a:latin typeface="Calibri" panose="020F0502020204030204" pitchFamily="34" charset="0"/>
                <a:ea typeface="+mn-ea"/>
                <a:cs typeface="Calibri Light"/>
                <a:sym typeface="Calibri" panose="020F0502020204030204" pitchFamily="34" charset="0"/>
              </a:rPr>
              <a:t>www.LnTInfotech.com</a:t>
            </a:r>
          </a:p>
        </p:txBody>
      </p:sp>
      <p:sp>
        <p:nvSpPr>
          <p:cNvPr id="5" name="doc id"/>
          <p:cNvSpPr txBox="1">
            <a:spLocks noChangeArrowheads="1"/>
          </p:cNvSpPr>
          <p:nvPr userDrawn="1"/>
        </p:nvSpPr>
        <p:spPr bwMode="auto">
          <a:xfrm>
            <a:off x="8696930" y="27942"/>
            <a:ext cx="301290"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r" hangingPunct="1">
              <a:defRPr lang="x-none"/>
            </a:pPr>
            <a:endParaRPr sz="816" dirty="0">
              <a:solidFill>
                <a:srgbClr val="482A06"/>
              </a:solidFill>
              <a:latin typeface="Calibri"/>
              <a:ea typeface="+mn-ea"/>
            </a:endParaRPr>
          </a:p>
        </p:txBody>
      </p:sp>
      <p:sp>
        <p:nvSpPr>
          <p:cNvPr id="13314" name="Title"/>
          <p:cNvSpPr>
            <a:spLocks noGrp="1" noChangeArrowheads="1"/>
          </p:cNvSpPr>
          <p:nvPr userDrawn="1">
            <p:ph type="ctrTitle"/>
          </p:nvPr>
        </p:nvSpPr>
        <p:spPr bwMode="gray">
          <a:xfrm>
            <a:off x="381977" y="1962150"/>
            <a:ext cx="5413033" cy="430887"/>
          </a:xfrm>
          <a:prstGeom prst="rect">
            <a:avLst/>
          </a:prstGeom>
        </p:spPr>
        <p:txBody>
          <a:bodyPr anchor="b"/>
          <a:lstStyle>
            <a:lvl1pPr>
              <a:defRPr lang="x-none" sz="2800" b="0" baseline="0">
                <a:solidFill>
                  <a:schemeClr val="bg1"/>
                </a:solidFill>
                <a:latin typeface="+mj-lt"/>
                <a:ea typeface="+mj-ea"/>
              </a:defRPr>
            </a:lvl1pPr>
          </a:lstStyle>
          <a:p>
            <a:pPr lvl="0" latinLnBrk="0"/>
            <a:r>
              <a:rPr lang="en-US" noProof="0"/>
              <a:t>Click to edit Master title style</a:t>
            </a:r>
            <a:endParaRPr lang="x-none" noProof="0" dirty="0"/>
          </a:p>
        </p:txBody>
      </p:sp>
      <p:sp>
        <p:nvSpPr>
          <p:cNvPr id="13315" name="Subtitle"/>
          <p:cNvSpPr>
            <a:spLocks noGrp="1" noChangeArrowheads="1"/>
          </p:cNvSpPr>
          <p:nvPr userDrawn="1">
            <p:ph type="subTitle" idx="1"/>
          </p:nvPr>
        </p:nvSpPr>
        <p:spPr bwMode="gray">
          <a:xfrm>
            <a:off x="381977" y="2661795"/>
            <a:ext cx="5413033" cy="215444"/>
          </a:xfrm>
          <a:prstGeom prst="rect">
            <a:avLst/>
          </a:prstGeom>
        </p:spPr>
        <p:txBody>
          <a:bodyPr wrap="square" anchor="ctr">
            <a:spAutoFit/>
          </a:bodyPr>
          <a:lstStyle>
            <a:lvl1pPr>
              <a:defRPr lang="x-none" sz="1400" cap="none" baseline="0">
                <a:solidFill>
                  <a:schemeClr val="bg1"/>
                </a:solidFill>
                <a:latin typeface="+mn-lt"/>
                <a:ea typeface="+mn-ea"/>
              </a:defRPr>
            </a:lvl1pPr>
          </a:lstStyle>
          <a:p>
            <a:pPr lvl="0" latinLnBrk="0"/>
            <a:r>
              <a:rPr lang="en-US" noProof="0"/>
              <a:t>Click to edit Master subtitle style</a:t>
            </a:r>
            <a:endParaRPr lang="x-none" noProof="0" dirty="0"/>
          </a:p>
        </p:txBody>
      </p:sp>
      <p:sp>
        <p:nvSpPr>
          <p:cNvPr id="57" name="Document type" hidden="1"/>
          <p:cNvSpPr txBox="1">
            <a:spLocks noChangeArrowheads="1"/>
          </p:cNvSpPr>
          <p:nvPr userDrawn="1"/>
        </p:nvSpPr>
        <p:spPr bwMode="gray">
          <a:xfrm>
            <a:off x="381977" y="3145997"/>
            <a:ext cx="54130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l" hangingPunct="1">
              <a:defRPr lang="x-none"/>
            </a:pPr>
            <a:r>
              <a:rPr sz="1400" dirty="0">
                <a:solidFill>
                  <a:srgbClr val="FFFFFF"/>
                </a:solidFill>
                <a:latin typeface="Calibri"/>
                <a:ea typeface="+mn-ea"/>
              </a:rPr>
              <a:t>Document type | Date</a:t>
            </a:r>
          </a:p>
        </p:txBody>
      </p:sp>
    </p:spTree>
    <p:extLst>
      <p:ext uri="{BB962C8B-B14F-4D97-AF65-F5344CB8AC3E}">
        <p14:creationId xmlns:p14="http://schemas.microsoft.com/office/powerpoint/2010/main" val="2053880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bwMode="gray"/>
        <p:txBody>
          <a:bodyPr/>
          <a:lstStyle/>
          <a:p>
            <a:r>
              <a:rPr lang="en-US"/>
              <a:t>Click to edit Master title style</a:t>
            </a:r>
            <a:endParaRPr lang="x-none" dirty="0"/>
          </a:p>
        </p:txBody>
      </p:sp>
      <p:sp>
        <p:nvSpPr>
          <p:cNvPr id="5" name="doc id" hidden="1"/>
          <p:cNvSpPr>
            <a:spLocks noChangeArrowheads="1"/>
          </p:cNvSpPr>
          <p:nvPr userDrawn="1"/>
        </p:nvSpPr>
        <p:spPr bwMode="gray">
          <a:xfrm flipH="1">
            <a:off x="7993502" y="38876"/>
            <a:ext cx="923672" cy="7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913542"/>
            <a:endParaRPr lang="x-none" sz="459" dirty="0">
              <a:solidFill>
                <a:srgbClr val="808080"/>
              </a:solidFill>
              <a:latin typeface="Calibri"/>
              <a:ea typeface="+mn-ea"/>
            </a:endParaRPr>
          </a:p>
        </p:txBody>
      </p:sp>
    </p:spTree>
    <p:extLst>
      <p:ext uri="{BB962C8B-B14F-4D97-AF65-F5344CB8AC3E}">
        <p14:creationId xmlns:p14="http://schemas.microsoft.com/office/powerpoint/2010/main" val="2833129680"/>
      </p:ext>
    </p:extLst>
  </p:cSld>
  <p:clrMapOvr>
    <a:masterClrMapping/>
  </p:clrMapOvr>
  <p:extLst>
    <p:ext uri="{DCECCB84-F9BA-43D5-87BE-67443E8EF086}">
      <p15:sldGuideLst xmlns:p15="http://schemas.microsoft.com/office/powerpoint/2012/main">
        <p15:guide id="1" pos="5617">
          <p15:clr>
            <a:srgbClr val="F26B43"/>
          </p15:clr>
        </p15:guide>
        <p15:guide id="2" pos="76">
          <p15:clr>
            <a:srgbClr val="F26B43"/>
          </p15:clr>
        </p15:guide>
        <p15:guide id="3" orient="horz" pos="526">
          <p15:clr>
            <a:srgbClr val="F26B43"/>
          </p15:clr>
        </p15:guide>
        <p15:guide id="4" orient="horz" pos="2993">
          <p15:clr>
            <a:srgbClr val="F26B43"/>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9272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1A36-F986-4862-9408-773EE8F8C0BC}"/>
              </a:ext>
            </a:extLst>
          </p:cNvPr>
          <p:cNvSpPr>
            <a:spLocks noGrp="1"/>
          </p:cNvSpPr>
          <p:nvPr>
            <p:ph type="ctrTitle"/>
          </p:nvPr>
        </p:nvSpPr>
        <p:spPr>
          <a:xfrm>
            <a:off x="1143000" y="841375"/>
            <a:ext cx="6858000" cy="17907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6636BAE-7F79-4826-8305-F071F54BEB02}"/>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112106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cxnSp>
        <p:nvCxnSpPr>
          <p:cNvPr id="10" name="Straight Connector 9"/>
          <p:cNvCxnSpPr/>
          <p:nvPr userDrawn="1"/>
        </p:nvCxnSpPr>
        <p:spPr bwMode="auto">
          <a:xfrm>
            <a:off x="1678075" y="588396"/>
            <a:ext cx="7385538" cy="0"/>
          </a:xfrm>
          <a:prstGeom prst="lin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bwMode="auto">
          <a:xfrm>
            <a:off x="958583" y="467819"/>
            <a:ext cx="8078875" cy="0"/>
          </a:xfrm>
          <a:prstGeom prst="lin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bwMode="auto">
          <a:xfrm>
            <a:off x="1678075" y="548204"/>
            <a:ext cx="7385538" cy="0"/>
          </a:xfrm>
          <a:prstGeom prst="lin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pPr/>
              <a:t>3/18/2021</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pPr/>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57650" y="4561890"/>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53247"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24907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cxnSp>
        <p:nvCxnSpPr>
          <p:cNvPr id="10" name="Straight Connector 9"/>
          <p:cNvCxnSpPr/>
          <p:nvPr userDrawn="1"/>
        </p:nvCxnSpPr>
        <p:spPr bwMode="auto">
          <a:xfrm>
            <a:off x="1678075" y="588396"/>
            <a:ext cx="7385538" cy="0"/>
          </a:xfrm>
          <a:prstGeom prst="lin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388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621" y="1217"/>
          <a:ext cx="1619" cy="1214"/>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25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1" y="1217"/>
                        <a:ext cx="1619" cy="1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p:nvPr userDrawn="1"/>
        </p:nvSpPr>
        <p:spPr bwMode="ltGray">
          <a:xfrm>
            <a:off x="-8172" y="1308100"/>
            <a:ext cx="6530305" cy="2184399"/>
          </a:xfrm>
          <a:custGeom>
            <a:avLst/>
            <a:gdLst>
              <a:gd name="connsiteX0" fmla="*/ 0 w 6530305"/>
              <a:gd name="connsiteY0" fmla="*/ 0 h 2184399"/>
              <a:gd name="connsiteX1" fmla="*/ 653030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 name="connsiteX0" fmla="*/ 0 w 6530305"/>
              <a:gd name="connsiteY0" fmla="*/ 0 h 2184399"/>
              <a:gd name="connsiteX1" fmla="*/ 5849585 w 6530305"/>
              <a:gd name="connsiteY1" fmla="*/ 0 h 2184399"/>
              <a:gd name="connsiteX2" fmla="*/ 6530305 w 6530305"/>
              <a:gd name="connsiteY2" fmla="*/ 2184399 h 2184399"/>
              <a:gd name="connsiteX3" fmla="*/ 0 w 6530305"/>
              <a:gd name="connsiteY3" fmla="*/ 2184399 h 2184399"/>
              <a:gd name="connsiteX4" fmla="*/ 0 w 6530305"/>
              <a:gd name="connsiteY4" fmla="*/ 0 h 218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0305" h="2184399">
                <a:moveTo>
                  <a:pt x="0" y="0"/>
                </a:moveTo>
                <a:lnTo>
                  <a:pt x="5849585" y="0"/>
                </a:lnTo>
                <a:lnTo>
                  <a:pt x="6530305" y="2184399"/>
                </a:lnTo>
                <a:lnTo>
                  <a:pt x="0" y="2184399"/>
                </a:lnTo>
                <a:lnTo>
                  <a:pt x="0" y="0"/>
                </a:lnTo>
                <a:close/>
              </a:path>
            </a:pathLst>
          </a:custGeom>
          <a:solidFill>
            <a:srgbClr val="124079">
              <a:alpha val="86000"/>
            </a:srgb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endParaRPr lang="en-IN" sz="1400" dirty="0">
              <a:solidFill>
                <a:srgbClr val="000000"/>
              </a:solidFill>
              <a:latin typeface="Calibri" panose="020F0502020204030204" pitchFamily="34" charset="0"/>
              <a:ea typeface="+mn-ea"/>
              <a:sym typeface="Calibri" panose="020F0502020204030204" pitchFamily="34" charset="0"/>
            </a:endParaRPr>
          </a:p>
        </p:txBody>
      </p:sp>
      <p:sp>
        <p:nvSpPr>
          <p:cNvPr id="12" name="TextBox 11"/>
          <p:cNvSpPr txBox="1"/>
          <p:nvPr userDrawn="1"/>
        </p:nvSpPr>
        <p:spPr>
          <a:xfrm>
            <a:off x="5003800" y="4705350"/>
            <a:ext cx="4138501" cy="138499"/>
          </a:xfrm>
          <a:prstGeom prst="rect">
            <a:avLst/>
          </a:prstGeom>
          <a:noFill/>
        </p:spPr>
        <p:txBody>
          <a:bodyPr wrap="square" lIns="0" tIns="0" rIns="0" bIns="0" rtlCol="0">
            <a:spAutoFit/>
          </a:bodyPr>
          <a:lstStyle/>
          <a:p>
            <a:pPr algn="l"/>
            <a:r>
              <a:rPr lang="en-US" sz="900" dirty="0">
                <a:solidFill>
                  <a:srgbClr val="FFFFFF"/>
                </a:solidFill>
                <a:latin typeface="Calibri" panose="020F0502020204030204" pitchFamily="34" charset="0"/>
                <a:ea typeface="+mn-ea"/>
                <a:cs typeface="Calibri Light"/>
                <a:sym typeface="Calibri" panose="020F0502020204030204" pitchFamily="34" charset="0"/>
              </a:rPr>
              <a:t>©Larsen &amp; Toubro Infotech Ltd. Privileged and Confidential</a:t>
            </a:r>
          </a:p>
        </p:txBody>
      </p:sp>
      <p:pic>
        <p:nvPicPr>
          <p:cNvPr id="13" name="Picture 12" descr="LNT InfotechWhite.ai"/>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91400" y="57150"/>
            <a:ext cx="1304647" cy="745512"/>
          </a:xfrm>
          <a:prstGeom prst="rect">
            <a:avLst/>
          </a:prstGeom>
        </p:spPr>
      </p:pic>
      <p:sp>
        <p:nvSpPr>
          <p:cNvPr id="14" name="TextBox 13"/>
          <p:cNvSpPr txBox="1"/>
          <p:nvPr userDrawn="1"/>
        </p:nvSpPr>
        <p:spPr>
          <a:xfrm>
            <a:off x="381977" y="4705350"/>
            <a:ext cx="4138501" cy="138499"/>
          </a:xfrm>
          <a:prstGeom prst="rect">
            <a:avLst/>
          </a:prstGeom>
          <a:noFill/>
        </p:spPr>
        <p:txBody>
          <a:bodyPr wrap="square" lIns="0" tIns="0" rIns="0" bIns="0" rtlCol="0">
            <a:spAutoFit/>
          </a:bodyPr>
          <a:lstStyle/>
          <a:p>
            <a:pPr algn="l"/>
            <a:r>
              <a:rPr lang="en-US" sz="900" dirty="0">
                <a:solidFill>
                  <a:srgbClr val="FFFFFF"/>
                </a:solidFill>
                <a:latin typeface="Calibri" panose="020F0502020204030204" pitchFamily="34" charset="0"/>
                <a:ea typeface="+mn-ea"/>
                <a:cs typeface="Calibri Light"/>
                <a:sym typeface="Calibri" panose="020F0502020204030204" pitchFamily="34" charset="0"/>
              </a:rPr>
              <a:t>www.LnTInfotech.com</a:t>
            </a:r>
          </a:p>
        </p:txBody>
      </p:sp>
      <p:sp>
        <p:nvSpPr>
          <p:cNvPr id="5" name="doc id"/>
          <p:cNvSpPr txBox="1">
            <a:spLocks noChangeArrowheads="1"/>
          </p:cNvSpPr>
          <p:nvPr userDrawn="1"/>
        </p:nvSpPr>
        <p:spPr bwMode="auto">
          <a:xfrm>
            <a:off x="8696930" y="27942"/>
            <a:ext cx="301290"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r" hangingPunct="1">
              <a:defRPr lang="x-none"/>
            </a:pPr>
            <a:endParaRPr sz="816" dirty="0">
              <a:solidFill>
                <a:srgbClr val="482A06"/>
              </a:solidFill>
              <a:latin typeface="Calibri"/>
              <a:ea typeface="+mn-ea"/>
            </a:endParaRPr>
          </a:p>
        </p:txBody>
      </p:sp>
      <p:sp>
        <p:nvSpPr>
          <p:cNvPr id="13314" name="Title"/>
          <p:cNvSpPr>
            <a:spLocks noGrp="1" noChangeArrowheads="1"/>
          </p:cNvSpPr>
          <p:nvPr userDrawn="1">
            <p:ph type="ctrTitle"/>
          </p:nvPr>
        </p:nvSpPr>
        <p:spPr bwMode="gray">
          <a:xfrm>
            <a:off x="381977" y="1962150"/>
            <a:ext cx="5413033" cy="430887"/>
          </a:xfrm>
          <a:prstGeom prst="rect">
            <a:avLst/>
          </a:prstGeom>
        </p:spPr>
        <p:txBody>
          <a:bodyPr anchor="b"/>
          <a:lstStyle>
            <a:lvl1pPr>
              <a:defRPr lang="x-none" sz="2800" b="0" baseline="0">
                <a:solidFill>
                  <a:schemeClr val="bg1"/>
                </a:solidFill>
                <a:latin typeface="+mj-lt"/>
                <a:ea typeface="+mj-ea"/>
              </a:defRPr>
            </a:lvl1pPr>
          </a:lstStyle>
          <a:p>
            <a:pPr lvl="0" latinLnBrk="0"/>
            <a:r>
              <a:rPr lang="en-US" noProof="0"/>
              <a:t>Click to edit Master title style</a:t>
            </a:r>
            <a:endParaRPr lang="x-none" noProof="0" dirty="0"/>
          </a:p>
        </p:txBody>
      </p:sp>
      <p:sp>
        <p:nvSpPr>
          <p:cNvPr id="13315" name="Subtitle"/>
          <p:cNvSpPr>
            <a:spLocks noGrp="1" noChangeArrowheads="1"/>
          </p:cNvSpPr>
          <p:nvPr userDrawn="1">
            <p:ph type="subTitle" idx="1"/>
          </p:nvPr>
        </p:nvSpPr>
        <p:spPr bwMode="gray">
          <a:xfrm>
            <a:off x="381977" y="2661795"/>
            <a:ext cx="5413033" cy="215444"/>
          </a:xfrm>
          <a:prstGeom prst="rect">
            <a:avLst/>
          </a:prstGeom>
        </p:spPr>
        <p:txBody>
          <a:bodyPr wrap="square" anchor="ctr">
            <a:spAutoFit/>
          </a:bodyPr>
          <a:lstStyle>
            <a:lvl1pPr>
              <a:defRPr lang="x-none" sz="1400" cap="none" baseline="0">
                <a:solidFill>
                  <a:schemeClr val="bg1"/>
                </a:solidFill>
                <a:latin typeface="+mn-lt"/>
                <a:ea typeface="+mn-ea"/>
              </a:defRPr>
            </a:lvl1pPr>
          </a:lstStyle>
          <a:p>
            <a:pPr lvl="0" latinLnBrk="0"/>
            <a:r>
              <a:rPr lang="en-US" noProof="0"/>
              <a:t>Click to edit Master subtitle style</a:t>
            </a:r>
            <a:endParaRPr lang="x-none" noProof="0" dirty="0"/>
          </a:p>
        </p:txBody>
      </p:sp>
      <p:sp>
        <p:nvSpPr>
          <p:cNvPr id="57" name="Document type" hidden="1"/>
          <p:cNvSpPr txBox="1">
            <a:spLocks noChangeArrowheads="1"/>
          </p:cNvSpPr>
          <p:nvPr userDrawn="1"/>
        </p:nvSpPr>
        <p:spPr bwMode="gray">
          <a:xfrm>
            <a:off x="381977" y="3145997"/>
            <a:ext cx="54130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l" hangingPunct="1">
              <a:defRPr lang="x-none"/>
            </a:pPr>
            <a:r>
              <a:rPr sz="1400" dirty="0">
                <a:solidFill>
                  <a:srgbClr val="FFFFFF"/>
                </a:solidFill>
                <a:latin typeface="Calibri"/>
                <a:ea typeface="+mn-ea"/>
              </a:rPr>
              <a:t>Document type | Date</a:t>
            </a:r>
          </a:p>
        </p:txBody>
      </p:sp>
    </p:spTree>
    <p:extLst>
      <p:ext uri="{BB962C8B-B14F-4D97-AF65-F5344CB8AC3E}">
        <p14:creationId xmlns:p14="http://schemas.microsoft.com/office/powerpoint/2010/main" val="174207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1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10.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9.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0.png"/><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image" Target="../media/image9.emf"/><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3.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slideLayout" Target="../slideLayouts/slideLayout14.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slideLayout" Target="../slideLayouts/slideLayout13.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slideLayout" Target="../slideLayouts/slideLayout12.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image" Target="../media/image10.png"/><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image" Target="../media/image9.emf"/><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heme" Target="../theme/theme4.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15.xml"/><Relationship Id="rId4" Type="http://schemas.openxmlformats.org/officeDocument/2006/relationships/image" Target="../media/image1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119851"/>
            <a:ext cx="8594260" cy="307777"/>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userDrawn="1"/>
        </p:nvCxnSpPr>
        <p:spPr bwMode="auto">
          <a:xfrm>
            <a:off x="1678075" y="427628"/>
            <a:ext cx="7385538" cy="0"/>
          </a:xfrm>
          <a:prstGeom prst="lin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000" b="0" i="0" baseline="0">
          <a:solidFill>
            <a:srgbClr val="2C2D8B"/>
          </a:solidFill>
          <a:latin typeface="Calibri" panose="020F0502020204030204" pitchFamily="34" charset="0"/>
          <a:ea typeface="+mj-ea"/>
          <a:cs typeface="Calibri" panose="020F0502020204030204" pitchFamily="34" charset="0"/>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 id="2147483690" r:id="rId2"/>
    <p:sldLayoutId id="214748369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nvPr>
        </p:nvGraphicFramePr>
        <p:xfrm>
          <a:off x="0" y="0"/>
          <a:ext cx="161984" cy="121481"/>
        </p:xfrm>
        <a:graphic>
          <a:graphicData uri="http://schemas.openxmlformats.org/presentationml/2006/ole">
            <mc:AlternateContent xmlns:mc="http://schemas.openxmlformats.org/markup-compatibility/2006">
              <mc:Choice xmlns:v="urn:schemas-microsoft-com:vml" Requires="v">
                <p:oleObj name="think-cell Slide" r:id="rId22" imgW="360" imgH="360" progId="">
                  <p:embed/>
                </p:oleObj>
              </mc:Choice>
              <mc:Fallback>
                <p:oleObj name="think-cell Slide" r:id="rId22" imgW="360" imgH="360" progId="">
                  <p:embed/>
                  <p:pic>
                    <p:nvPicPr>
                      <p:cNvPr id="0" name="Picture 25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21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userDrawn="1">
            <p:custDataLst>
              <p:tags r:id="rId6"/>
            </p:custDataLst>
          </p:nvPr>
        </p:nvSpPr>
        <p:spPr bwMode="auto">
          <a:xfrm>
            <a:off x="0" y="0"/>
            <a:ext cx="161984" cy="121481"/>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endParaRPr lang="x-none" sz="1632" dirty="0">
              <a:solidFill>
                <a:srgbClr val="000000"/>
              </a:solidFill>
              <a:latin typeface="Arial" panose="020B0604020202020204" pitchFamily="34" charset="0"/>
              <a:sym typeface="Arial" panose="020B0604020202020204" pitchFamily="34" charset="0"/>
            </a:endParaRPr>
          </a:p>
        </p:txBody>
      </p:sp>
      <p:sp>
        <p:nvSpPr>
          <p:cNvPr id="4" name="Rectangle 3"/>
          <p:cNvSpPr/>
          <p:nvPr userDrawn="1"/>
        </p:nvSpPr>
        <p:spPr bwMode="auto">
          <a:xfrm flipV="1">
            <a:off x="0" y="0"/>
            <a:ext cx="9144000" cy="5143500"/>
          </a:xfrm>
          <a:prstGeom prst="rect">
            <a:avLst/>
          </a:prstGeom>
          <a:gradFill flip="none" rotWithShape="1">
            <a:gsLst>
              <a:gs pos="0">
                <a:srgbClr val="FEFEFE"/>
              </a:gs>
              <a:gs pos="100000">
                <a:srgbClr val="F3F3F3"/>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rgbClr val="000000"/>
              </a:solidFill>
            </a:endParaRPr>
          </a:p>
        </p:txBody>
      </p:sp>
      <p:sp>
        <p:nvSpPr>
          <p:cNvPr id="102" name="Rectangle 101"/>
          <p:cNvSpPr/>
          <p:nvPr userDrawn="1"/>
        </p:nvSpPr>
        <p:spPr bwMode="auto">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24" dirty="0">
              <a:solidFill>
                <a:srgbClr val="FFFFFF"/>
              </a:solidFill>
              <a:sym typeface="Calibri" panose="020F0502020204030204" pitchFamily="34" charset="0"/>
            </a:endParaRPr>
          </a:p>
        </p:txBody>
      </p:sp>
      <p:sp>
        <p:nvSpPr>
          <p:cNvPr id="103" name="TextBox 102"/>
          <p:cNvSpPr txBox="1"/>
          <p:nvPr userDrawn="1"/>
        </p:nvSpPr>
        <p:spPr bwMode="auto">
          <a:xfrm>
            <a:off x="518746" y="4907744"/>
            <a:ext cx="2959099" cy="215444"/>
          </a:xfrm>
          <a:prstGeom prst="rect">
            <a:avLst/>
          </a:prstGeom>
          <a:noFill/>
        </p:spPr>
        <p:txBody>
          <a:bodyPr wrap="square" rtlCol="0">
            <a:spAutoFit/>
          </a:bodyPr>
          <a:lstStyle/>
          <a:p>
            <a:pPr algn="l"/>
            <a:r>
              <a:rPr lang="en-US" sz="800" dirty="0">
                <a:solidFill>
                  <a:srgbClr val="7C7C7C"/>
                </a:solidFill>
                <a:latin typeface="Calibri" panose="020F0502020204030204" pitchFamily="34" charset="0"/>
                <a:ea typeface="+mn-ea"/>
                <a:cs typeface="Calibri Light"/>
                <a:sym typeface="Calibri" panose="020F0502020204030204" pitchFamily="34" charset="0"/>
              </a:rPr>
              <a:t>©Larsen &amp; Toubro Infotech Ltd. Privileged and Confidential</a:t>
            </a:r>
          </a:p>
        </p:txBody>
      </p:sp>
      <p:pic>
        <p:nvPicPr>
          <p:cNvPr id="104" name="Picture 103" descr="LNT Infotech_K.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bwMode="auto">
          <a:xfrm>
            <a:off x="7721839" y="4932228"/>
            <a:ext cx="663115" cy="178857"/>
          </a:xfrm>
          <a:prstGeom prst="rect">
            <a:avLst/>
          </a:prstGeom>
        </p:spPr>
      </p:pic>
      <p:sp>
        <p:nvSpPr>
          <p:cNvPr id="105" name="Rectangle 104"/>
          <p:cNvSpPr/>
          <p:nvPr userDrawn="1"/>
        </p:nvSpPr>
        <p:spPr bwMode="auto">
          <a:xfrm>
            <a:off x="105544" y="4861950"/>
            <a:ext cx="367408" cy="276999"/>
          </a:xfrm>
          <a:prstGeom prst="rect">
            <a:avLst/>
          </a:prstGeom>
        </p:spPr>
        <p:txBody>
          <a:bodyPr wrap="none">
            <a:spAutoFit/>
          </a:bodyPr>
          <a:lstStyle/>
          <a:p>
            <a:pPr algn="l" defTabSz="457200">
              <a:defRPr/>
            </a:pPr>
            <a:fld id="{9C5957C0-C9FD-924F-A662-3B71DAE40C56}" type="slidenum">
              <a:rPr lang="uk-UA" smtClean="0">
                <a:solidFill>
                  <a:srgbClr val="7C7C7C"/>
                </a:solidFill>
                <a:latin typeface="Calibri" panose="020F0502020204030204" pitchFamily="34" charset="0"/>
                <a:ea typeface="+mn-ea"/>
                <a:cs typeface="Calibri Light"/>
                <a:sym typeface="Calibri" panose="020F0502020204030204" pitchFamily="34" charset="0"/>
              </a:rPr>
              <a:pPr algn="l" defTabSz="457200">
                <a:defRPr/>
              </a:pPr>
              <a:t>‹#›</a:t>
            </a:fld>
            <a:endParaRPr lang="uk-UA" sz="1000" dirty="0">
              <a:solidFill>
                <a:srgbClr val="7C7C7C"/>
              </a:solidFill>
              <a:latin typeface="Calibri" panose="020F0502020204030204" pitchFamily="34" charset="0"/>
              <a:ea typeface="+mn-ea"/>
              <a:cs typeface="Calibri Light"/>
              <a:sym typeface="Calibri" panose="020F0502020204030204" pitchFamily="34" charset="0"/>
            </a:endParaRPr>
          </a:p>
        </p:txBody>
      </p:sp>
      <p:sp>
        <p:nvSpPr>
          <p:cNvPr id="106" name="Rectangle 105"/>
          <p:cNvSpPr/>
          <p:nvPr userDrawn="1"/>
        </p:nvSpPr>
        <p:spPr bwMode="auto">
          <a:xfrm>
            <a:off x="8491329" y="5007339"/>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24" dirty="0">
              <a:solidFill>
                <a:srgbClr val="FFFFFF"/>
              </a:solidFill>
              <a:sym typeface="Calibri" panose="020F0502020204030204" pitchFamily="34" charset="0"/>
            </a:endParaRPr>
          </a:p>
        </p:txBody>
      </p:sp>
      <p:sp>
        <p:nvSpPr>
          <p:cNvPr id="1033" name="doc id"/>
          <p:cNvSpPr>
            <a:spLocks noChangeArrowheads="1"/>
          </p:cNvSpPr>
          <p:nvPr/>
        </p:nvSpPr>
        <p:spPr bwMode="auto">
          <a:xfrm flipH="1">
            <a:off x="7993502" y="38876"/>
            <a:ext cx="923672" cy="7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913542"/>
            <a:endParaRPr lang="x-none" sz="459" dirty="0">
              <a:solidFill>
                <a:srgbClr val="808080"/>
              </a:solidFill>
              <a:latin typeface="Calibri"/>
              <a:ea typeface="+mn-ea"/>
            </a:endParaRPr>
          </a:p>
        </p:txBody>
      </p:sp>
      <p:sp>
        <p:nvSpPr>
          <p:cNvPr id="19" name="Title Placeholder 2"/>
          <p:cNvSpPr>
            <a:spLocks noGrp="1" noChangeArrowheads="1"/>
          </p:cNvSpPr>
          <p:nvPr>
            <p:ph type="title"/>
          </p:nvPr>
        </p:nvSpPr>
        <p:spPr bwMode="auto">
          <a:xfrm>
            <a:off x="714376" y="251222"/>
            <a:ext cx="82010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latinLnBrk="0"/>
            <a:endParaRPr lang="x-none" noProof="0" dirty="0"/>
          </a:p>
        </p:txBody>
      </p:sp>
      <p:sp>
        <p:nvSpPr>
          <p:cNvPr id="10" name="1. On-page tracker" hidden="1"/>
          <p:cNvSpPr>
            <a:spLocks noChangeArrowheads="1"/>
          </p:cNvSpPr>
          <p:nvPr userDrawn="1"/>
        </p:nvSpPr>
        <p:spPr bwMode="auto">
          <a:xfrm>
            <a:off x="714376" y="57977"/>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x-none" sz="800" cap="all" dirty="0">
                <a:solidFill>
                  <a:srgbClr val="808080"/>
                </a:solidFill>
                <a:latin typeface="Calibri"/>
                <a:ea typeface="+mn-ea"/>
              </a:rPr>
              <a:t>TRACKER</a:t>
            </a:r>
          </a:p>
        </p:txBody>
      </p:sp>
      <p:sp>
        <p:nvSpPr>
          <p:cNvPr id="11" name="3. Unit of measure" hidden="1"/>
          <p:cNvSpPr txBox="1">
            <a:spLocks noChangeArrowheads="1"/>
          </p:cNvSpPr>
          <p:nvPr userDrawn="1"/>
        </p:nvSpPr>
        <p:spPr bwMode="auto">
          <a:xfrm>
            <a:off x="714376" y="559548"/>
            <a:ext cx="82010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lang="x-none" sz="2400">
                <a:solidFill>
                  <a:schemeClr val="tx1"/>
                </a:solidFill>
                <a:latin typeface="Arial" charset="0"/>
              </a:defRPr>
            </a:lvl1pPr>
            <a:lvl2pPr marL="447675" defTabSz="895350">
              <a:defRPr lang="x-none" sz="2400">
                <a:solidFill>
                  <a:schemeClr val="tx1"/>
                </a:solidFill>
                <a:latin typeface="Arial" charset="0"/>
              </a:defRPr>
            </a:lvl2pPr>
            <a:lvl3pPr marL="895350" defTabSz="895350">
              <a:defRPr lang="x-none" sz="2400">
                <a:solidFill>
                  <a:schemeClr val="tx1"/>
                </a:solidFill>
                <a:latin typeface="Arial" charset="0"/>
              </a:defRPr>
            </a:lvl3pPr>
            <a:lvl4pPr marL="1344613"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algn="l">
              <a:defRPr lang="x-none"/>
            </a:pPr>
            <a:r>
              <a:rPr sz="1600" dirty="0">
                <a:solidFill>
                  <a:srgbClr val="808080"/>
                </a:solidFill>
                <a:latin typeface="Calibri"/>
                <a:ea typeface="+mn-ea"/>
              </a:rPr>
              <a:t>Unit of measure</a:t>
            </a:r>
          </a:p>
        </p:txBody>
      </p:sp>
      <p:grpSp>
        <p:nvGrpSpPr>
          <p:cNvPr id="12" name="Slide Elements" hidden="1"/>
          <p:cNvGrpSpPr>
            <a:grpSpLocks/>
          </p:cNvGrpSpPr>
          <p:nvPr userDrawn="1"/>
        </p:nvGrpSpPr>
        <p:grpSpPr bwMode="auto">
          <a:xfrm>
            <a:off x="205738" y="4568693"/>
            <a:ext cx="8709697" cy="276976"/>
            <a:chOff x="75" y="3913"/>
            <a:chExt cx="5385" cy="228"/>
          </a:xfrm>
        </p:grpSpPr>
        <p:sp>
          <p:nvSpPr>
            <p:cNvPr id="13" name="4. Footnote"/>
            <p:cNvSpPr txBox="1">
              <a:spLocks noChangeArrowheads="1"/>
            </p:cNvSpPr>
            <p:nvPr/>
          </p:nvSpPr>
          <p:spPr bwMode="auto">
            <a:xfrm>
              <a:off x="75" y="3913"/>
              <a:ext cx="5385"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8900" indent="-88900" algn="l">
                <a:defRPr lang="x-none"/>
              </a:pPr>
              <a:r>
                <a:rPr sz="800" dirty="0">
                  <a:solidFill>
                    <a:srgbClr val="808080"/>
                  </a:solidFill>
                  <a:latin typeface="Calibri"/>
                  <a:ea typeface="+mn-ea"/>
                </a:rPr>
                <a:t>1 Footnote</a:t>
              </a:r>
            </a:p>
          </p:txBody>
        </p:sp>
        <p:sp>
          <p:nvSpPr>
            <p:cNvPr id="14" name="5. Source"/>
            <p:cNvSpPr>
              <a:spLocks noChangeArrowheads="1"/>
            </p:cNvSpPr>
            <p:nvPr/>
          </p:nvSpPr>
          <p:spPr bwMode="auto">
            <a:xfrm>
              <a:off x="75" y="4040"/>
              <a:ext cx="4230"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517525" indent="-517525" algn="l" defTabSz="913542"/>
              <a:r>
                <a:rPr lang="x-none" sz="800" dirty="0">
                  <a:solidFill>
                    <a:srgbClr val="808080"/>
                  </a:solidFill>
                  <a:latin typeface="Calibri"/>
                  <a:ea typeface="+mn-ea"/>
                </a:rPr>
                <a:t>SOURCE : Source</a:t>
              </a:r>
              <a:endParaRPr lang="en-US" sz="800" dirty="0">
                <a:solidFill>
                  <a:srgbClr val="808080"/>
                </a:solidFill>
                <a:latin typeface="Calibri"/>
                <a:ea typeface="+mn-ea"/>
              </a:endParaRPr>
            </a:p>
          </p:txBody>
        </p:sp>
      </p:grpSp>
      <p:sp>
        <p:nvSpPr>
          <p:cNvPr id="3" name="Text Placeholder 2"/>
          <p:cNvSpPr>
            <a:spLocks noGrp="1"/>
          </p:cNvSpPr>
          <p:nvPr>
            <p:ph type="body" idx="1"/>
          </p:nvPr>
        </p:nvSpPr>
        <p:spPr bwMode="auto">
          <a:xfrm>
            <a:off x="1778719" y="1961396"/>
            <a:ext cx="4350891" cy="1231106"/>
          </a:xfrm>
          <a:prstGeom prst="rect">
            <a:avLst/>
          </a:prstGeom>
        </p:spPr>
        <p:txBody>
          <a:bodyPr vert="horz" wrap="square" lIns="0" tIns="0" rIns="0" bIns="0" rtlCol="0">
            <a:spAutoFit/>
          </a:bodyPr>
          <a:lstStyle/>
          <a:p>
            <a:pPr lvl="0" latinLnBrk="0"/>
            <a:r>
              <a:rPr lang="en-US"/>
              <a:t>Click to 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x-none" dirty="0"/>
          </a:p>
        </p:txBody>
      </p:sp>
      <p:grpSp>
        <p:nvGrpSpPr>
          <p:cNvPr id="15" name="ACET" hidden="1"/>
          <p:cNvGrpSpPr>
            <a:grpSpLocks/>
          </p:cNvGrpSpPr>
          <p:nvPr userDrawn="1"/>
        </p:nvGrpSpPr>
        <p:grpSpPr bwMode="auto">
          <a:xfrm>
            <a:off x="1778717" y="1307915"/>
            <a:ext cx="4350891" cy="511436"/>
            <a:chOff x="915" y="609"/>
            <a:chExt cx="2686" cy="421"/>
          </a:xfrm>
        </p:grpSpPr>
        <p:cxnSp>
          <p:nvCxnSpPr>
            <p:cNvPr id="16" name="AutoShape 249"/>
            <p:cNvCxnSpPr>
              <a:cxnSpLocks noChangeShapeType="1"/>
              <a:stCxn id="18" idx="4"/>
              <a:endCxn id="18" idx="6"/>
            </p:cNvCxnSpPr>
            <p:nvPr/>
          </p:nvCxnSpPr>
          <p:spPr bwMode="auto">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algn="l"/>
              <a:r>
                <a:rPr lang="x-none" sz="1600" b="1" dirty="0">
                  <a:solidFill>
                    <a:srgbClr val="000000"/>
                  </a:solidFill>
                  <a:latin typeface="Calibri"/>
                  <a:ea typeface="+mn-ea"/>
                </a:rPr>
                <a:t>Title</a:t>
              </a:r>
            </a:p>
            <a:p>
              <a:pPr algn="l"/>
              <a:r>
                <a:rPr lang="x-none" sz="1600" dirty="0">
                  <a:solidFill>
                    <a:srgbClr val="808080"/>
                  </a:solidFill>
                  <a:latin typeface="Calibri"/>
                  <a:ea typeface="+mn-ea"/>
                </a:rPr>
                <a:t>Unit of measure</a:t>
              </a:r>
            </a:p>
          </p:txBody>
        </p:sp>
      </p:grpSp>
      <p:grpSp>
        <p:nvGrpSpPr>
          <p:cNvPr id="60" name="McKSticker" hidden="1"/>
          <p:cNvGrpSpPr/>
          <p:nvPr userDrawn="1"/>
        </p:nvGrpSpPr>
        <p:grpSpPr bwMode="auto">
          <a:xfrm>
            <a:off x="8442101" y="297883"/>
            <a:ext cx="473335" cy="150811"/>
            <a:chOff x="8267440" y="285750"/>
            <a:chExt cx="473335" cy="150811"/>
          </a:xfrm>
        </p:grpSpPr>
        <p:sp>
          <p:nvSpPr>
            <p:cNvPr id="62" name="StickerRectangle"/>
            <p:cNvSpPr>
              <a:spLocks noChangeArrowheads="1"/>
            </p:cNvSpPr>
            <p:nvPr/>
          </p:nvSpPr>
          <p:spPr bwMode="auto">
            <a:xfrm>
              <a:off x="8267440" y="285750"/>
              <a:ext cx="473335"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x-none" sz="800" dirty="0">
                  <a:solidFill>
                    <a:srgbClr val="808080"/>
                  </a:solidFill>
                  <a:latin typeface="Calibri"/>
                  <a:ea typeface="+mn-ea"/>
                </a:rPr>
                <a:t>STICKER</a:t>
              </a:r>
            </a:p>
          </p:txBody>
        </p:sp>
        <p:cxnSp>
          <p:nvCxnSpPr>
            <p:cNvPr id="63" name="AutoShape 31"/>
            <p:cNvCxnSpPr>
              <a:cxnSpLocks noChangeShapeType="1"/>
              <a:stCxn id="62" idx="2"/>
              <a:endCxn id="62" idx="4"/>
            </p:cNvCxnSpPr>
            <p:nvPr/>
          </p:nvCxnSpPr>
          <p:spPr bwMode="auto">
            <a:xfrm>
              <a:off x="8267440"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64" name="AutoShape 32"/>
            <p:cNvCxnSpPr>
              <a:cxnSpLocks noChangeShapeType="1"/>
              <a:stCxn id="62" idx="4"/>
              <a:endCxn id="62" idx="6"/>
            </p:cNvCxnSpPr>
            <p:nvPr/>
          </p:nvCxnSpPr>
          <p:spPr bwMode="auto">
            <a:xfrm>
              <a:off x="8267440" y="436561"/>
              <a:ext cx="473335"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65" name="LegendBoxes" hidden="1"/>
          <p:cNvGrpSpPr/>
          <p:nvPr userDrawn="1"/>
        </p:nvGrpSpPr>
        <p:grpSpPr bwMode="auto">
          <a:xfrm>
            <a:off x="8151681" y="297883"/>
            <a:ext cx="763755" cy="997467"/>
            <a:chOff x="7835905" y="279400"/>
            <a:chExt cx="763755" cy="997467"/>
          </a:xfrm>
        </p:grpSpPr>
        <p:sp>
          <p:nvSpPr>
            <p:cNvPr id="66"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67"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68"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69"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70" name="Legend1"/>
            <p:cNvSpPr>
              <a:spLocks noChangeArrowheads="1"/>
            </p:cNvSpPr>
            <p:nvPr/>
          </p:nvSpPr>
          <p:spPr bwMode="auto">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71" name="Legend2"/>
            <p:cNvSpPr>
              <a:spLocks noChangeArrowheads="1"/>
            </p:cNvSpPr>
            <p:nvPr/>
          </p:nvSpPr>
          <p:spPr bwMode="auto">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72" name="Legend3"/>
            <p:cNvSpPr>
              <a:spLocks noChangeArrowheads="1"/>
            </p:cNvSpPr>
            <p:nvPr/>
          </p:nvSpPr>
          <p:spPr bwMode="auto">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73" name="Legend4"/>
            <p:cNvSpPr>
              <a:spLocks noChangeArrowheads="1"/>
            </p:cNvSpPr>
            <p:nvPr/>
          </p:nvSpPr>
          <p:spPr bwMode="auto">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grpSp>
      <p:grpSp>
        <p:nvGrpSpPr>
          <p:cNvPr id="74" name="LegendLines" hidden="1"/>
          <p:cNvGrpSpPr/>
          <p:nvPr userDrawn="1"/>
        </p:nvGrpSpPr>
        <p:grpSpPr bwMode="auto">
          <a:xfrm>
            <a:off x="7843873" y="297883"/>
            <a:ext cx="1071563" cy="730251"/>
            <a:chOff x="7540629" y="279400"/>
            <a:chExt cx="1071563" cy="730251"/>
          </a:xfrm>
        </p:grpSpPr>
        <p:sp>
          <p:nvSpPr>
            <p:cNvPr id="75"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x-none" sz="1224" dirty="0">
                <a:solidFill>
                  <a:srgbClr val="000000"/>
                </a:solidFill>
                <a:latin typeface="Calibri"/>
                <a:ea typeface="+mn-ea"/>
              </a:endParaRPr>
            </a:p>
          </p:txBody>
        </p:sp>
        <p:sp>
          <p:nvSpPr>
            <p:cNvPr id="76"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x-none" sz="1224" dirty="0">
                <a:solidFill>
                  <a:srgbClr val="000000"/>
                </a:solidFill>
                <a:latin typeface="Calibri"/>
                <a:ea typeface="+mn-ea"/>
              </a:endParaRPr>
            </a:p>
          </p:txBody>
        </p:sp>
        <p:sp>
          <p:nvSpPr>
            <p:cNvPr id="77"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x-none" sz="1224" dirty="0">
                <a:solidFill>
                  <a:srgbClr val="000000"/>
                </a:solidFill>
                <a:latin typeface="Calibri"/>
                <a:ea typeface="+mn-ea"/>
              </a:endParaRPr>
            </a:p>
          </p:txBody>
        </p:sp>
        <p:sp>
          <p:nvSpPr>
            <p:cNvPr id="78" name="Legend1"/>
            <p:cNvSpPr>
              <a:spLocks noChangeArrowheads="1"/>
            </p:cNvSpPr>
            <p:nvPr/>
          </p:nvSpPr>
          <p:spPr bwMode="auto">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79" name="Legend2"/>
            <p:cNvSpPr>
              <a:spLocks noChangeArrowheads="1"/>
            </p:cNvSpPr>
            <p:nvPr/>
          </p:nvSpPr>
          <p:spPr bwMode="auto">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80" name="Legend3"/>
            <p:cNvSpPr>
              <a:spLocks noChangeArrowheads="1"/>
            </p:cNvSpPr>
            <p:nvPr/>
          </p:nvSpPr>
          <p:spPr bwMode="auto">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grpSp>
      <p:grpSp>
        <p:nvGrpSpPr>
          <p:cNvPr id="81" name="LegendMoons" hidden="1"/>
          <p:cNvGrpSpPr/>
          <p:nvPr userDrawn="1"/>
        </p:nvGrpSpPr>
        <p:grpSpPr bwMode="auto">
          <a:xfrm>
            <a:off x="8085006" y="297883"/>
            <a:ext cx="830430" cy="1306516"/>
            <a:chOff x="7769225" y="250825"/>
            <a:chExt cx="830430" cy="1306516"/>
          </a:xfrm>
        </p:grpSpPr>
        <p:grpSp>
          <p:nvGrpSpPr>
            <p:cNvPr id="82" name="MoonLegend1"/>
            <p:cNvGrpSpPr>
              <a:grpSpLocks noChangeAspect="1"/>
            </p:cNvGrpSpPr>
            <p:nvPr>
              <p:custDataLst>
                <p:tags r:id="rId7"/>
              </p:custDataLst>
            </p:nvPr>
          </p:nvGrpSpPr>
          <p:grpSpPr bwMode="auto">
            <a:xfrm>
              <a:off x="7769225" y="250825"/>
              <a:ext cx="209550" cy="209551"/>
              <a:chOff x="4533" y="183"/>
              <a:chExt cx="144" cy="144"/>
            </a:xfrm>
          </p:grpSpPr>
          <p:sp>
            <p:nvSpPr>
              <p:cNvPr id="100"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101"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grpSp>
          <p:nvGrpSpPr>
            <p:cNvPr id="83" name="MoonLegend2"/>
            <p:cNvGrpSpPr>
              <a:grpSpLocks noChangeAspect="1"/>
            </p:cNvGrpSpPr>
            <p:nvPr>
              <p:custDataLst>
                <p:tags r:id="rId8"/>
              </p:custDataLst>
            </p:nvPr>
          </p:nvGrpSpPr>
          <p:grpSpPr bwMode="auto">
            <a:xfrm>
              <a:off x="7769225" y="525066"/>
              <a:ext cx="209550" cy="209551"/>
              <a:chOff x="1694" y="2044"/>
              <a:chExt cx="160" cy="160"/>
            </a:xfrm>
          </p:grpSpPr>
          <p:sp>
            <p:nvSpPr>
              <p:cNvPr id="98"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99" name="Arc 42"/>
              <p:cNvSpPr>
                <a:spLocks noChangeAspect="1"/>
              </p:cNvSpPr>
              <p:nvPr>
                <p:custDataLst>
                  <p:tags r:id="rId19"/>
                </p:custDataLst>
              </p:nvPr>
            </p:nvSpPr>
            <p:spPr bwMode="auto">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grpSp>
          <p:nvGrpSpPr>
            <p:cNvPr id="84" name="MoonLegend4"/>
            <p:cNvGrpSpPr>
              <a:grpSpLocks noChangeAspect="1"/>
            </p:cNvGrpSpPr>
            <p:nvPr>
              <p:custDataLst>
                <p:tags r:id="rId9"/>
              </p:custDataLst>
            </p:nvPr>
          </p:nvGrpSpPr>
          <p:grpSpPr bwMode="auto">
            <a:xfrm>
              <a:off x="7769225" y="1073548"/>
              <a:ext cx="209550" cy="209551"/>
              <a:chOff x="4495" y="1198"/>
              <a:chExt cx="160" cy="160"/>
            </a:xfrm>
          </p:grpSpPr>
          <p:sp>
            <p:nvSpPr>
              <p:cNvPr id="96"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97"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grpSp>
          <p:nvGrpSpPr>
            <p:cNvPr id="85" name="MoonLegend5"/>
            <p:cNvGrpSpPr>
              <a:grpSpLocks noChangeAspect="1"/>
            </p:cNvGrpSpPr>
            <p:nvPr>
              <p:custDataLst>
                <p:tags r:id="rId10"/>
              </p:custDataLst>
            </p:nvPr>
          </p:nvGrpSpPr>
          <p:grpSpPr bwMode="auto">
            <a:xfrm>
              <a:off x="7769225" y="1347790"/>
              <a:ext cx="209550" cy="209551"/>
              <a:chOff x="4495" y="1440"/>
              <a:chExt cx="160" cy="160"/>
            </a:xfrm>
          </p:grpSpPr>
          <p:sp>
            <p:nvSpPr>
              <p:cNvPr id="94"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95"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grpSp>
          <p:nvGrpSpPr>
            <p:cNvPr id="86" name="MoonLegend3"/>
            <p:cNvGrpSpPr>
              <a:grpSpLocks noChangeAspect="1"/>
            </p:cNvGrpSpPr>
            <p:nvPr>
              <p:custDataLst>
                <p:tags r:id="rId11"/>
              </p:custDataLst>
            </p:nvPr>
          </p:nvGrpSpPr>
          <p:grpSpPr bwMode="auto">
            <a:xfrm>
              <a:off x="7769225" y="799307"/>
              <a:ext cx="209550" cy="209551"/>
              <a:chOff x="4495" y="1198"/>
              <a:chExt cx="160" cy="160"/>
            </a:xfrm>
          </p:grpSpPr>
          <p:sp>
            <p:nvSpPr>
              <p:cNvPr id="92"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93"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sp>
          <p:nvSpPr>
            <p:cNvPr id="87" name="Legend1"/>
            <p:cNvSpPr>
              <a:spLocks noChangeArrowheads="1"/>
            </p:cNvSpPr>
            <p:nvPr/>
          </p:nvSpPr>
          <p:spPr bwMode="auto">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88" name="Legend2"/>
            <p:cNvSpPr>
              <a:spLocks noChangeArrowheads="1"/>
            </p:cNvSpPr>
            <p:nvPr/>
          </p:nvSpPr>
          <p:spPr bwMode="auto">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89" name="Legend3"/>
            <p:cNvSpPr>
              <a:spLocks noChangeArrowheads="1"/>
            </p:cNvSpPr>
            <p:nvPr/>
          </p:nvSpPr>
          <p:spPr bwMode="auto">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90" name="Legend4"/>
            <p:cNvSpPr>
              <a:spLocks noChangeArrowheads="1"/>
            </p:cNvSpPr>
            <p:nvPr/>
          </p:nvSpPr>
          <p:spPr bwMode="auto">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91" name="Legend5"/>
            <p:cNvSpPr>
              <a:spLocks noChangeArrowheads="1"/>
            </p:cNvSpPr>
            <p:nvPr/>
          </p:nvSpPr>
          <p:spPr bwMode="auto">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grpSp>
    </p:spTree>
    <p:extLst>
      <p:ext uri="{BB962C8B-B14F-4D97-AF65-F5344CB8AC3E}">
        <p14:creationId xmlns:p14="http://schemas.microsoft.com/office/powerpoint/2010/main" val="244307991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hdr="0" ftr="0" dt="0"/>
  <p:txStyles>
    <p:titleStyle>
      <a:lvl1pPr algn="l" defTabSz="913542" rtl="0" eaLnBrk="1" fontAlgn="base" hangingPunct="1">
        <a:spcBef>
          <a:spcPct val="0"/>
        </a:spcBef>
        <a:spcAft>
          <a:spcPct val="0"/>
        </a:spcAft>
        <a:tabLst>
          <a:tab pos="275358" algn="l"/>
        </a:tabLst>
        <a:defRPr lang="x-none" sz="2000" b="0" baseline="0">
          <a:solidFill>
            <a:schemeClr val="tx2"/>
          </a:solidFill>
          <a:latin typeface="+mj-lt"/>
          <a:ea typeface="+mj-ea"/>
          <a:cs typeface="+mj-cs"/>
        </a:defRPr>
      </a:lvl1pPr>
      <a:lvl2pPr algn="l" defTabSz="913542" rtl="0" eaLnBrk="1" fontAlgn="base" hangingPunct="1">
        <a:spcBef>
          <a:spcPct val="0"/>
        </a:spcBef>
        <a:spcAft>
          <a:spcPct val="0"/>
        </a:spcAft>
        <a:defRPr lang="x-none" sz="1938" b="1">
          <a:solidFill>
            <a:schemeClr val="tx2"/>
          </a:solidFill>
          <a:latin typeface="Arial" charset="0"/>
        </a:defRPr>
      </a:lvl2pPr>
      <a:lvl3pPr algn="l" defTabSz="913542" rtl="0" eaLnBrk="1" fontAlgn="base" hangingPunct="1">
        <a:spcBef>
          <a:spcPct val="0"/>
        </a:spcBef>
        <a:spcAft>
          <a:spcPct val="0"/>
        </a:spcAft>
        <a:defRPr lang="x-none" sz="1938" b="1">
          <a:solidFill>
            <a:schemeClr val="tx2"/>
          </a:solidFill>
          <a:latin typeface="Arial" charset="0"/>
        </a:defRPr>
      </a:lvl3pPr>
      <a:lvl4pPr algn="l" defTabSz="913542" rtl="0" eaLnBrk="1" fontAlgn="base" hangingPunct="1">
        <a:spcBef>
          <a:spcPct val="0"/>
        </a:spcBef>
        <a:spcAft>
          <a:spcPct val="0"/>
        </a:spcAft>
        <a:defRPr lang="x-none" sz="1938" b="1">
          <a:solidFill>
            <a:schemeClr val="tx2"/>
          </a:solidFill>
          <a:latin typeface="Arial" charset="0"/>
        </a:defRPr>
      </a:lvl4pPr>
      <a:lvl5pPr algn="l" defTabSz="913542" rtl="0" eaLnBrk="1" fontAlgn="base" hangingPunct="1">
        <a:spcBef>
          <a:spcPct val="0"/>
        </a:spcBef>
        <a:spcAft>
          <a:spcPct val="0"/>
        </a:spcAft>
        <a:defRPr lang="x-none" sz="1938" b="1">
          <a:solidFill>
            <a:schemeClr val="tx2"/>
          </a:solidFill>
          <a:latin typeface="Arial" charset="0"/>
        </a:defRPr>
      </a:lvl5pPr>
      <a:lvl6pPr marL="466489" algn="l" defTabSz="913542" rtl="0" eaLnBrk="1" fontAlgn="base" hangingPunct="1">
        <a:spcBef>
          <a:spcPct val="0"/>
        </a:spcBef>
        <a:spcAft>
          <a:spcPct val="0"/>
        </a:spcAft>
        <a:defRPr lang="x-none" sz="1938" b="1">
          <a:solidFill>
            <a:schemeClr val="tx2"/>
          </a:solidFill>
          <a:latin typeface="Arial" charset="0"/>
        </a:defRPr>
      </a:lvl6pPr>
      <a:lvl7pPr marL="932979" algn="l" defTabSz="913542" rtl="0" eaLnBrk="1" fontAlgn="base" hangingPunct="1">
        <a:spcBef>
          <a:spcPct val="0"/>
        </a:spcBef>
        <a:spcAft>
          <a:spcPct val="0"/>
        </a:spcAft>
        <a:defRPr lang="x-none" sz="1938" b="1">
          <a:solidFill>
            <a:schemeClr val="tx2"/>
          </a:solidFill>
          <a:latin typeface="Arial" charset="0"/>
        </a:defRPr>
      </a:lvl7pPr>
      <a:lvl8pPr marL="1399467" algn="l" defTabSz="913542" rtl="0" eaLnBrk="1" fontAlgn="base" hangingPunct="1">
        <a:spcBef>
          <a:spcPct val="0"/>
        </a:spcBef>
        <a:spcAft>
          <a:spcPct val="0"/>
        </a:spcAft>
        <a:defRPr lang="x-none" sz="1938" b="1">
          <a:solidFill>
            <a:schemeClr val="tx2"/>
          </a:solidFill>
          <a:latin typeface="Arial" charset="0"/>
        </a:defRPr>
      </a:lvl8pPr>
      <a:lvl9pPr marL="1865957" algn="l" defTabSz="913542" rtl="0" eaLnBrk="1" fontAlgn="base" hangingPunct="1">
        <a:spcBef>
          <a:spcPct val="0"/>
        </a:spcBef>
        <a:spcAft>
          <a:spcPct val="0"/>
        </a:spcAft>
        <a:defRPr lang="x-none" sz="1938" b="1">
          <a:solidFill>
            <a:schemeClr val="tx2"/>
          </a:solidFill>
          <a:latin typeface="Arial" charset="0"/>
        </a:defRPr>
      </a:lvl9pPr>
    </p:titleStyle>
    <p:bodyStyle>
      <a:lvl1pPr marL="0" indent="0" algn="l" defTabSz="913542" rtl="0" eaLnBrk="1" fontAlgn="base" hangingPunct="1">
        <a:spcBef>
          <a:spcPct val="0"/>
        </a:spcBef>
        <a:spcAft>
          <a:spcPct val="0"/>
        </a:spcAft>
        <a:buClr>
          <a:schemeClr val="tx2"/>
        </a:buClr>
        <a:buSzPct val="100000"/>
        <a:defRPr lang="x-none" sz="1600" baseline="0">
          <a:solidFill>
            <a:schemeClr val="tx1"/>
          </a:solidFill>
          <a:latin typeface="+mn-lt"/>
          <a:ea typeface="+mn-ea"/>
          <a:cs typeface="+mn-cs"/>
        </a:defRPr>
      </a:lvl1pPr>
      <a:lvl2pPr marL="192024" indent="-192024" algn="l" defTabSz="913542" rtl="0" eaLnBrk="1" fontAlgn="base" hangingPunct="1">
        <a:spcBef>
          <a:spcPct val="0"/>
        </a:spcBef>
        <a:spcAft>
          <a:spcPct val="0"/>
        </a:spcAft>
        <a:buClr>
          <a:schemeClr val="tx2"/>
        </a:buClr>
        <a:buSzPct val="125000"/>
        <a:buFont typeface="Arial" charset="0"/>
        <a:buChar char="▪"/>
        <a:defRPr lang="x-none" sz="1600" baseline="0">
          <a:solidFill>
            <a:schemeClr val="tx1"/>
          </a:solidFill>
          <a:latin typeface="+mn-lt"/>
        </a:defRPr>
      </a:lvl2pPr>
      <a:lvl3pPr marL="457200" indent="-265176" algn="l" defTabSz="913542" rtl="0" eaLnBrk="1" fontAlgn="base" hangingPunct="1">
        <a:spcBef>
          <a:spcPct val="0"/>
        </a:spcBef>
        <a:spcAft>
          <a:spcPct val="0"/>
        </a:spcAft>
        <a:buClr>
          <a:schemeClr val="tx2"/>
        </a:buClr>
        <a:buSzPct val="120000"/>
        <a:buFont typeface="Arial" charset="0"/>
        <a:buChar char="–"/>
        <a:defRPr lang="x-none" sz="1600" baseline="0">
          <a:solidFill>
            <a:schemeClr val="tx1"/>
          </a:solidFill>
          <a:latin typeface="+mn-lt"/>
        </a:defRPr>
      </a:lvl3pPr>
      <a:lvl4pPr marL="626846" indent="-155448" algn="l" defTabSz="913542" rtl="0" eaLnBrk="1" fontAlgn="base" hangingPunct="1">
        <a:spcBef>
          <a:spcPct val="0"/>
        </a:spcBef>
        <a:spcAft>
          <a:spcPct val="0"/>
        </a:spcAft>
        <a:buClr>
          <a:schemeClr val="tx2"/>
        </a:buClr>
        <a:buSzPct val="120000"/>
        <a:buFont typeface="Arial" charset="0"/>
        <a:buChar char="▫"/>
        <a:defRPr lang="x-none" sz="1600" baseline="0">
          <a:solidFill>
            <a:schemeClr val="tx1"/>
          </a:solidFill>
          <a:latin typeface="+mn-lt"/>
        </a:defRPr>
      </a:lvl4pPr>
      <a:lvl5pPr marL="749808" indent="-128016" algn="l" defTabSz="913542"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5pPr>
      <a:lvl6pPr marL="765042" indent="-132820" algn="l" defTabSz="91354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6pPr>
      <a:lvl7pPr marL="765042" indent="-132820" algn="l" defTabSz="91354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7pPr>
      <a:lvl8pPr marL="765042" indent="-132820" algn="l" defTabSz="91354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8pPr>
      <a:lvl9pPr marL="765042" indent="-132820" algn="l" defTabSz="91354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9pPr>
    </p:bodyStyle>
    <p:otherStyle>
      <a:defPPr>
        <a:defRPr lang="x-none"/>
      </a:defPPr>
      <a:lvl1pPr marL="0" algn="l" defTabSz="932979" rtl="0" eaLnBrk="1" latinLnBrk="0" hangingPunct="1">
        <a:defRPr lang="x-none" sz="1836" kern="1200">
          <a:solidFill>
            <a:schemeClr val="tx1"/>
          </a:solidFill>
          <a:latin typeface="+mn-lt"/>
          <a:ea typeface="+mn-ea"/>
          <a:cs typeface="+mn-cs"/>
        </a:defRPr>
      </a:lvl1pPr>
      <a:lvl2pPr marL="466489" algn="l" defTabSz="932979" rtl="0" eaLnBrk="1" latinLnBrk="0" hangingPunct="1">
        <a:defRPr lang="x-none" sz="1836" kern="1200">
          <a:solidFill>
            <a:schemeClr val="tx1"/>
          </a:solidFill>
          <a:latin typeface="+mn-lt"/>
          <a:ea typeface="+mn-ea"/>
          <a:cs typeface="+mn-cs"/>
        </a:defRPr>
      </a:lvl2pPr>
      <a:lvl3pPr marL="932979" algn="l" defTabSz="932979" rtl="0" eaLnBrk="1" latinLnBrk="0" hangingPunct="1">
        <a:defRPr lang="x-none" sz="1836" kern="1200">
          <a:solidFill>
            <a:schemeClr val="tx1"/>
          </a:solidFill>
          <a:latin typeface="+mn-lt"/>
          <a:ea typeface="+mn-ea"/>
          <a:cs typeface="+mn-cs"/>
        </a:defRPr>
      </a:lvl3pPr>
      <a:lvl4pPr marL="1399467" algn="l" defTabSz="932979" rtl="0" eaLnBrk="1" latinLnBrk="0" hangingPunct="1">
        <a:defRPr lang="x-none" sz="1836" kern="1200">
          <a:solidFill>
            <a:schemeClr val="tx1"/>
          </a:solidFill>
          <a:latin typeface="+mn-lt"/>
          <a:ea typeface="+mn-ea"/>
          <a:cs typeface="+mn-cs"/>
        </a:defRPr>
      </a:lvl4pPr>
      <a:lvl5pPr marL="1865957" algn="l" defTabSz="932979" rtl="0" eaLnBrk="1" latinLnBrk="0" hangingPunct="1">
        <a:defRPr lang="x-none" sz="1836" kern="1200">
          <a:solidFill>
            <a:schemeClr val="tx1"/>
          </a:solidFill>
          <a:latin typeface="+mn-lt"/>
          <a:ea typeface="+mn-ea"/>
          <a:cs typeface="+mn-cs"/>
        </a:defRPr>
      </a:lvl5pPr>
      <a:lvl6pPr marL="2332446" algn="l" defTabSz="932979" rtl="0" eaLnBrk="1" latinLnBrk="0" hangingPunct="1">
        <a:defRPr lang="x-none" sz="1836" kern="1200">
          <a:solidFill>
            <a:schemeClr val="tx1"/>
          </a:solidFill>
          <a:latin typeface="+mn-lt"/>
          <a:ea typeface="+mn-ea"/>
          <a:cs typeface="+mn-cs"/>
        </a:defRPr>
      </a:lvl6pPr>
      <a:lvl7pPr marL="2798936" algn="l" defTabSz="932979" rtl="0" eaLnBrk="1" latinLnBrk="0" hangingPunct="1">
        <a:defRPr lang="x-none" sz="1836" kern="1200">
          <a:solidFill>
            <a:schemeClr val="tx1"/>
          </a:solidFill>
          <a:latin typeface="+mn-lt"/>
          <a:ea typeface="+mn-ea"/>
          <a:cs typeface="+mn-cs"/>
        </a:defRPr>
      </a:lvl7pPr>
      <a:lvl8pPr marL="3265424" algn="l" defTabSz="932979" rtl="0" eaLnBrk="1" latinLnBrk="0" hangingPunct="1">
        <a:defRPr lang="x-none" sz="1836" kern="1200">
          <a:solidFill>
            <a:schemeClr val="tx1"/>
          </a:solidFill>
          <a:latin typeface="+mn-lt"/>
          <a:ea typeface="+mn-ea"/>
          <a:cs typeface="+mn-cs"/>
        </a:defRPr>
      </a:lvl8pPr>
      <a:lvl9pPr marL="3731914" algn="l" defTabSz="932979" rtl="0" eaLnBrk="1" latinLnBrk="0" hangingPunct="1">
        <a:defRPr lang="x-none"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nvPr>
        </p:nvGraphicFramePr>
        <p:xfrm>
          <a:off x="0" y="0"/>
          <a:ext cx="161984" cy="121481"/>
        </p:xfrm>
        <a:graphic>
          <a:graphicData uri="http://schemas.openxmlformats.org/presentationml/2006/ole">
            <mc:AlternateContent xmlns:mc="http://schemas.openxmlformats.org/markup-compatibility/2006">
              <mc:Choice xmlns:v="urn:schemas-microsoft-com:vml" Requires="v">
                <p:oleObj name="think-cell Slide" r:id="rId22" imgW="360" imgH="360" progId="">
                  <p:embed/>
                </p:oleObj>
              </mc:Choice>
              <mc:Fallback>
                <p:oleObj name="think-cell Slide" r:id="rId22" imgW="360" imgH="360" progId="">
                  <p:embed/>
                  <p:pic>
                    <p:nvPicPr>
                      <p:cNvPr id="0" name="Picture 229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61984" cy="121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hidden="1"/>
          <p:cNvSpPr/>
          <p:nvPr userDrawn="1">
            <p:custDataLst>
              <p:tags r:id="rId6"/>
            </p:custDataLst>
          </p:nvPr>
        </p:nvSpPr>
        <p:spPr bwMode="auto">
          <a:xfrm>
            <a:off x="0" y="0"/>
            <a:ext cx="161984" cy="121481"/>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endParaRPr lang="x-none" sz="1632" dirty="0">
              <a:solidFill>
                <a:srgbClr val="000000"/>
              </a:solidFill>
              <a:latin typeface="Arial" panose="020B0604020202020204" pitchFamily="34" charset="0"/>
              <a:sym typeface="Arial" panose="020B0604020202020204" pitchFamily="34" charset="0"/>
            </a:endParaRPr>
          </a:p>
        </p:txBody>
      </p:sp>
      <p:sp>
        <p:nvSpPr>
          <p:cNvPr id="4" name="Rectangle 3"/>
          <p:cNvSpPr/>
          <p:nvPr userDrawn="1"/>
        </p:nvSpPr>
        <p:spPr bwMode="auto">
          <a:xfrm flipV="1">
            <a:off x="0" y="0"/>
            <a:ext cx="9144000" cy="5143500"/>
          </a:xfrm>
          <a:prstGeom prst="rect">
            <a:avLst/>
          </a:prstGeom>
          <a:gradFill flip="none" rotWithShape="1">
            <a:gsLst>
              <a:gs pos="0">
                <a:srgbClr val="FEFEFE"/>
              </a:gs>
              <a:gs pos="100000">
                <a:srgbClr val="F3F3F3"/>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rgbClr val="000000"/>
              </a:solidFill>
            </a:endParaRPr>
          </a:p>
        </p:txBody>
      </p:sp>
      <p:sp>
        <p:nvSpPr>
          <p:cNvPr id="102" name="Rectangle 101"/>
          <p:cNvSpPr/>
          <p:nvPr userDrawn="1"/>
        </p:nvSpPr>
        <p:spPr bwMode="auto">
          <a:xfrm>
            <a:off x="-12591" y="383958"/>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24" dirty="0">
              <a:solidFill>
                <a:srgbClr val="FFFFFF"/>
              </a:solidFill>
              <a:sym typeface="Calibri" panose="020F0502020204030204" pitchFamily="34" charset="0"/>
            </a:endParaRPr>
          </a:p>
        </p:txBody>
      </p:sp>
      <p:sp>
        <p:nvSpPr>
          <p:cNvPr id="103" name="TextBox 102"/>
          <p:cNvSpPr txBox="1"/>
          <p:nvPr userDrawn="1"/>
        </p:nvSpPr>
        <p:spPr bwMode="auto">
          <a:xfrm>
            <a:off x="518746" y="4907744"/>
            <a:ext cx="2959099" cy="215444"/>
          </a:xfrm>
          <a:prstGeom prst="rect">
            <a:avLst/>
          </a:prstGeom>
          <a:noFill/>
        </p:spPr>
        <p:txBody>
          <a:bodyPr wrap="square" rtlCol="0">
            <a:spAutoFit/>
          </a:bodyPr>
          <a:lstStyle/>
          <a:p>
            <a:pPr algn="l"/>
            <a:r>
              <a:rPr lang="en-US" sz="800" dirty="0">
                <a:solidFill>
                  <a:srgbClr val="7C7C7C"/>
                </a:solidFill>
                <a:latin typeface="Calibri" panose="020F0502020204030204" pitchFamily="34" charset="0"/>
                <a:ea typeface="+mn-ea"/>
                <a:cs typeface="Calibri Light"/>
                <a:sym typeface="Calibri" panose="020F0502020204030204" pitchFamily="34" charset="0"/>
              </a:rPr>
              <a:t>©Larsen &amp; Toubro Infotech Ltd. Privileged and Confidential</a:t>
            </a:r>
          </a:p>
        </p:txBody>
      </p:sp>
      <p:pic>
        <p:nvPicPr>
          <p:cNvPr id="104" name="Picture 103" descr="LNT Infotech_K.pn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bwMode="auto">
          <a:xfrm>
            <a:off x="7721839" y="4932228"/>
            <a:ext cx="663115" cy="178857"/>
          </a:xfrm>
          <a:prstGeom prst="rect">
            <a:avLst/>
          </a:prstGeom>
        </p:spPr>
      </p:pic>
      <p:sp>
        <p:nvSpPr>
          <p:cNvPr id="105" name="Rectangle 104"/>
          <p:cNvSpPr/>
          <p:nvPr userDrawn="1"/>
        </p:nvSpPr>
        <p:spPr bwMode="auto">
          <a:xfrm>
            <a:off x="105544" y="4861950"/>
            <a:ext cx="367408" cy="276999"/>
          </a:xfrm>
          <a:prstGeom prst="rect">
            <a:avLst/>
          </a:prstGeom>
        </p:spPr>
        <p:txBody>
          <a:bodyPr wrap="none">
            <a:spAutoFit/>
          </a:bodyPr>
          <a:lstStyle/>
          <a:p>
            <a:pPr algn="l" defTabSz="457200">
              <a:defRPr/>
            </a:pPr>
            <a:fld id="{9C5957C0-C9FD-924F-A662-3B71DAE40C56}" type="slidenum">
              <a:rPr lang="uk-UA" smtClean="0">
                <a:solidFill>
                  <a:srgbClr val="7C7C7C"/>
                </a:solidFill>
                <a:latin typeface="Calibri" panose="020F0502020204030204" pitchFamily="34" charset="0"/>
                <a:ea typeface="+mn-ea"/>
                <a:cs typeface="Calibri Light"/>
                <a:sym typeface="Calibri" panose="020F0502020204030204" pitchFamily="34" charset="0"/>
              </a:rPr>
              <a:pPr algn="l" defTabSz="457200">
                <a:defRPr/>
              </a:pPr>
              <a:t>‹#›</a:t>
            </a:fld>
            <a:endParaRPr lang="uk-UA" sz="1000" dirty="0">
              <a:solidFill>
                <a:srgbClr val="7C7C7C"/>
              </a:solidFill>
              <a:latin typeface="Calibri" panose="020F0502020204030204" pitchFamily="34" charset="0"/>
              <a:ea typeface="+mn-ea"/>
              <a:cs typeface="Calibri Light"/>
              <a:sym typeface="Calibri" panose="020F0502020204030204" pitchFamily="34" charset="0"/>
            </a:endParaRPr>
          </a:p>
        </p:txBody>
      </p:sp>
      <p:sp>
        <p:nvSpPr>
          <p:cNvPr id="106" name="Rectangle 105"/>
          <p:cNvSpPr/>
          <p:nvPr userDrawn="1"/>
        </p:nvSpPr>
        <p:spPr bwMode="auto">
          <a:xfrm>
            <a:off x="8491329" y="5007339"/>
            <a:ext cx="649224" cy="45719"/>
          </a:xfrm>
          <a:prstGeom prst="rect">
            <a:avLst/>
          </a:prstGeom>
          <a:solidFill>
            <a:srgbClr val="FEC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224" dirty="0">
              <a:solidFill>
                <a:srgbClr val="FFFFFF"/>
              </a:solidFill>
              <a:sym typeface="Calibri" panose="020F0502020204030204" pitchFamily="34" charset="0"/>
            </a:endParaRPr>
          </a:p>
        </p:txBody>
      </p:sp>
      <p:sp>
        <p:nvSpPr>
          <p:cNvPr id="1033" name="doc id"/>
          <p:cNvSpPr>
            <a:spLocks noChangeArrowheads="1"/>
          </p:cNvSpPr>
          <p:nvPr/>
        </p:nvSpPr>
        <p:spPr bwMode="auto">
          <a:xfrm flipH="1">
            <a:off x="7993502" y="38876"/>
            <a:ext cx="923672" cy="7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913542"/>
            <a:endParaRPr lang="x-none" sz="459" dirty="0">
              <a:solidFill>
                <a:srgbClr val="808080"/>
              </a:solidFill>
              <a:latin typeface="Calibri"/>
              <a:ea typeface="+mn-ea"/>
            </a:endParaRPr>
          </a:p>
        </p:txBody>
      </p:sp>
      <p:sp>
        <p:nvSpPr>
          <p:cNvPr id="19" name="Title Placeholder 2"/>
          <p:cNvSpPr>
            <a:spLocks noGrp="1" noChangeArrowheads="1"/>
          </p:cNvSpPr>
          <p:nvPr>
            <p:ph type="title"/>
          </p:nvPr>
        </p:nvSpPr>
        <p:spPr bwMode="auto">
          <a:xfrm>
            <a:off x="714376" y="251222"/>
            <a:ext cx="82010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latinLnBrk="0"/>
            <a:endParaRPr lang="x-none" noProof="0" dirty="0"/>
          </a:p>
        </p:txBody>
      </p:sp>
      <p:sp>
        <p:nvSpPr>
          <p:cNvPr id="10" name="1. On-page tracker" hidden="1"/>
          <p:cNvSpPr>
            <a:spLocks noChangeArrowheads="1"/>
          </p:cNvSpPr>
          <p:nvPr userDrawn="1"/>
        </p:nvSpPr>
        <p:spPr bwMode="auto">
          <a:xfrm>
            <a:off x="714376" y="57977"/>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x-none" sz="800" cap="all" dirty="0">
                <a:solidFill>
                  <a:srgbClr val="808080"/>
                </a:solidFill>
                <a:latin typeface="Calibri"/>
                <a:ea typeface="+mn-ea"/>
              </a:rPr>
              <a:t>TRACKER</a:t>
            </a:r>
          </a:p>
        </p:txBody>
      </p:sp>
      <p:sp>
        <p:nvSpPr>
          <p:cNvPr id="11" name="3. Unit of measure" hidden="1"/>
          <p:cNvSpPr txBox="1">
            <a:spLocks noChangeArrowheads="1"/>
          </p:cNvSpPr>
          <p:nvPr userDrawn="1"/>
        </p:nvSpPr>
        <p:spPr bwMode="auto">
          <a:xfrm>
            <a:off x="714376" y="559548"/>
            <a:ext cx="82010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lang="x-none" sz="2400">
                <a:solidFill>
                  <a:schemeClr val="tx1"/>
                </a:solidFill>
                <a:latin typeface="Arial" charset="0"/>
              </a:defRPr>
            </a:lvl1pPr>
            <a:lvl2pPr marL="447675" defTabSz="895350">
              <a:defRPr lang="x-none" sz="2400">
                <a:solidFill>
                  <a:schemeClr val="tx1"/>
                </a:solidFill>
                <a:latin typeface="Arial" charset="0"/>
              </a:defRPr>
            </a:lvl2pPr>
            <a:lvl3pPr marL="895350" defTabSz="895350">
              <a:defRPr lang="x-none" sz="2400">
                <a:solidFill>
                  <a:schemeClr val="tx1"/>
                </a:solidFill>
                <a:latin typeface="Arial" charset="0"/>
              </a:defRPr>
            </a:lvl3pPr>
            <a:lvl4pPr marL="1344613"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algn="l">
              <a:defRPr lang="x-none"/>
            </a:pPr>
            <a:r>
              <a:rPr sz="1600" dirty="0">
                <a:solidFill>
                  <a:srgbClr val="808080"/>
                </a:solidFill>
                <a:latin typeface="Calibri"/>
                <a:ea typeface="+mn-ea"/>
              </a:rPr>
              <a:t>Unit of measure</a:t>
            </a:r>
          </a:p>
        </p:txBody>
      </p:sp>
      <p:grpSp>
        <p:nvGrpSpPr>
          <p:cNvPr id="12" name="Slide Elements" hidden="1"/>
          <p:cNvGrpSpPr>
            <a:grpSpLocks/>
          </p:cNvGrpSpPr>
          <p:nvPr userDrawn="1"/>
        </p:nvGrpSpPr>
        <p:grpSpPr bwMode="auto">
          <a:xfrm>
            <a:off x="205738" y="4568693"/>
            <a:ext cx="8709697" cy="276976"/>
            <a:chOff x="75" y="3913"/>
            <a:chExt cx="5385" cy="228"/>
          </a:xfrm>
        </p:grpSpPr>
        <p:sp>
          <p:nvSpPr>
            <p:cNvPr id="13" name="4. Footnote"/>
            <p:cNvSpPr txBox="1">
              <a:spLocks noChangeArrowheads="1"/>
            </p:cNvSpPr>
            <p:nvPr/>
          </p:nvSpPr>
          <p:spPr bwMode="auto">
            <a:xfrm>
              <a:off x="75" y="3913"/>
              <a:ext cx="5385"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8900" indent="-88900" algn="l">
                <a:defRPr lang="x-none"/>
              </a:pPr>
              <a:r>
                <a:rPr sz="800" dirty="0">
                  <a:solidFill>
                    <a:srgbClr val="808080"/>
                  </a:solidFill>
                  <a:latin typeface="Calibri"/>
                  <a:ea typeface="+mn-ea"/>
                </a:rPr>
                <a:t>1 Footnote</a:t>
              </a:r>
            </a:p>
          </p:txBody>
        </p:sp>
        <p:sp>
          <p:nvSpPr>
            <p:cNvPr id="14" name="5. Source"/>
            <p:cNvSpPr>
              <a:spLocks noChangeArrowheads="1"/>
            </p:cNvSpPr>
            <p:nvPr/>
          </p:nvSpPr>
          <p:spPr bwMode="auto">
            <a:xfrm>
              <a:off x="75" y="4040"/>
              <a:ext cx="4230"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517525" indent="-517525" algn="l" defTabSz="913542"/>
              <a:r>
                <a:rPr lang="x-none" sz="800" dirty="0">
                  <a:solidFill>
                    <a:srgbClr val="808080"/>
                  </a:solidFill>
                  <a:latin typeface="Calibri"/>
                  <a:ea typeface="+mn-ea"/>
                </a:rPr>
                <a:t>SOURCE : Source</a:t>
              </a:r>
              <a:endParaRPr lang="en-US" sz="800" dirty="0">
                <a:solidFill>
                  <a:srgbClr val="808080"/>
                </a:solidFill>
                <a:latin typeface="Calibri"/>
                <a:ea typeface="+mn-ea"/>
              </a:endParaRPr>
            </a:p>
          </p:txBody>
        </p:sp>
      </p:grpSp>
      <p:sp>
        <p:nvSpPr>
          <p:cNvPr id="3" name="Text Placeholder 2"/>
          <p:cNvSpPr>
            <a:spLocks noGrp="1"/>
          </p:cNvSpPr>
          <p:nvPr>
            <p:ph type="body" idx="1"/>
          </p:nvPr>
        </p:nvSpPr>
        <p:spPr bwMode="auto">
          <a:xfrm>
            <a:off x="1778719" y="1961396"/>
            <a:ext cx="4350891" cy="1231106"/>
          </a:xfrm>
          <a:prstGeom prst="rect">
            <a:avLst/>
          </a:prstGeom>
        </p:spPr>
        <p:txBody>
          <a:bodyPr vert="horz" wrap="square" lIns="0" tIns="0" rIns="0" bIns="0" rtlCol="0">
            <a:spAutoFit/>
          </a:bodyPr>
          <a:lstStyle/>
          <a:p>
            <a:pPr lvl="0" latinLnBrk="0"/>
            <a:r>
              <a:rPr lang="en-US"/>
              <a:t>Click to 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x-none" dirty="0"/>
          </a:p>
        </p:txBody>
      </p:sp>
      <p:grpSp>
        <p:nvGrpSpPr>
          <p:cNvPr id="15" name="ACET" hidden="1"/>
          <p:cNvGrpSpPr>
            <a:grpSpLocks/>
          </p:cNvGrpSpPr>
          <p:nvPr userDrawn="1"/>
        </p:nvGrpSpPr>
        <p:grpSpPr bwMode="auto">
          <a:xfrm>
            <a:off x="1778717" y="1307915"/>
            <a:ext cx="4350891" cy="511436"/>
            <a:chOff x="915" y="609"/>
            <a:chExt cx="2686" cy="421"/>
          </a:xfrm>
        </p:grpSpPr>
        <p:cxnSp>
          <p:nvCxnSpPr>
            <p:cNvPr id="16" name="AutoShape 249"/>
            <p:cNvCxnSpPr>
              <a:cxnSpLocks noChangeShapeType="1"/>
              <a:stCxn id="18" idx="4"/>
              <a:endCxn id="18" idx="6"/>
            </p:cNvCxnSpPr>
            <p:nvPr/>
          </p:nvCxnSpPr>
          <p:spPr bwMode="auto">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algn="l"/>
              <a:r>
                <a:rPr lang="x-none" sz="1600" b="1" dirty="0">
                  <a:solidFill>
                    <a:srgbClr val="000000"/>
                  </a:solidFill>
                  <a:latin typeface="Calibri"/>
                  <a:ea typeface="+mn-ea"/>
                </a:rPr>
                <a:t>Title</a:t>
              </a:r>
            </a:p>
            <a:p>
              <a:pPr algn="l"/>
              <a:r>
                <a:rPr lang="x-none" sz="1600" dirty="0">
                  <a:solidFill>
                    <a:srgbClr val="808080"/>
                  </a:solidFill>
                  <a:latin typeface="Calibri"/>
                  <a:ea typeface="+mn-ea"/>
                </a:rPr>
                <a:t>Unit of measure</a:t>
              </a:r>
            </a:p>
          </p:txBody>
        </p:sp>
      </p:grpSp>
      <p:grpSp>
        <p:nvGrpSpPr>
          <p:cNvPr id="60" name="McKSticker" hidden="1"/>
          <p:cNvGrpSpPr/>
          <p:nvPr userDrawn="1"/>
        </p:nvGrpSpPr>
        <p:grpSpPr bwMode="auto">
          <a:xfrm>
            <a:off x="8442101" y="297883"/>
            <a:ext cx="473335" cy="150811"/>
            <a:chOff x="8267440" y="285750"/>
            <a:chExt cx="473335" cy="150811"/>
          </a:xfrm>
        </p:grpSpPr>
        <p:sp>
          <p:nvSpPr>
            <p:cNvPr id="62" name="StickerRectangle"/>
            <p:cNvSpPr>
              <a:spLocks noChangeArrowheads="1"/>
            </p:cNvSpPr>
            <p:nvPr/>
          </p:nvSpPr>
          <p:spPr bwMode="auto">
            <a:xfrm>
              <a:off x="8267440" y="285750"/>
              <a:ext cx="473335"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x-none" sz="800" dirty="0">
                  <a:solidFill>
                    <a:srgbClr val="808080"/>
                  </a:solidFill>
                  <a:latin typeface="Calibri"/>
                  <a:ea typeface="+mn-ea"/>
                </a:rPr>
                <a:t>STICKER</a:t>
              </a:r>
            </a:p>
          </p:txBody>
        </p:sp>
        <p:cxnSp>
          <p:nvCxnSpPr>
            <p:cNvPr id="63" name="AutoShape 31"/>
            <p:cNvCxnSpPr>
              <a:cxnSpLocks noChangeShapeType="1"/>
              <a:stCxn id="62" idx="2"/>
              <a:endCxn id="62" idx="4"/>
            </p:cNvCxnSpPr>
            <p:nvPr/>
          </p:nvCxnSpPr>
          <p:spPr bwMode="auto">
            <a:xfrm>
              <a:off x="8267440"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64" name="AutoShape 32"/>
            <p:cNvCxnSpPr>
              <a:cxnSpLocks noChangeShapeType="1"/>
              <a:stCxn id="62" idx="4"/>
              <a:endCxn id="62" idx="6"/>
            </p:cNvCxnSpPr>
            <p:nvPr/>
          </p:nvCxnSpPr>
          <p:spPr bwMode="auto">
            <a:xfrm>
              <a:off x="8267440" y="436561"/>
              <a:ext cx="473335"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65" name="LegendBoxes" hidden="1"/>
          <p:cNvGrpSpPr/>
          <p:nvPr userDrawn="1"/>
        </p:nvGrpSpPr>
        <p:grpSpPr bwMode="auto">
          <a:xfrm>
            <a:off x="8151681" y="297883"/>
            <a:ext cx="763755" cy="997467"/>
            <a:chOff x="7835905" y="279400"/>
            <a:chExt cx="763755" cy="997467"/>
          </a:xfrm>
        </p:grpSpPr>
        <p:sp>
          <p:nvSpPr>
            <p:cNvPr id="66"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67"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68"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69"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70" name="Legend1"/>
            <p:cNvSpPr>
              <a:spLocks noChangeArrowheads="1"/>
            </p:cNvSpPr>
            <p:nvPr/>
          </p:nvSpPr>
          <p:spPr bwMode="auto">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71" name="Legend2"/>
            <p:cNvSpPr>
              <a:spLocks noChangeArrowheads="1"/>
            </p:cNvSpPr>
            <p:nvPr/>
          </p:nvSpPr>
          <p:spPr bwMode="auto">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72" name="Legend3"/>
            <p:cNvSpPr>
              <a:spLocks noChangeArrowheads="1"/>
            </p:cNvSpPr>
            <p:nvPr/>
          </p:nvSpPr>
          <p:spPr bwMode="auto">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73" name="Legend4"/>
            <p:cNvSpPr>
              <a:spLocks noChangeArrowheads="1"/>
            </p:cNvSpPr>
            <p:nvPr/>
          </p:nvSpPr>
          <p:spPr bwMode="auto">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grpSp>
      <p:grpSp>
        <p:nvGrpSpPr>
          <p:cNvPr id="74" name="LegendLines" hidden="1"/>
          <p:cNvGrpSpPr/>
          <p:nvPr userDrawn="1"/>
        </p:nvGrpSpPr>
        <p:grpSpPr bwMode="auto">
          <a:xfrm>
            <a:off x="7843873" y="297883"/>
            <a:ext cx="1071563" cy="730251"/>
            <a:chOff x="7540629" y="279400"/>
            <a:chExt cx="1071563" cy="730251"/>
          </a:xfrm>
        </p:grpSpPr>
        <p:sp>
          <p:nvSpPr>
            <p:cNvPr id="75"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x-none" sz="1224" dirty="0">
                <a:solidFill>
                  <a:srgbClr val="000000"/>
                </a:solidFill>
                <a:latin typeface="Calibri"/>
                <a:ea typeface="+mn-ea"/>
              </a:endParaRPr>
            </a:p>
          </p:txBody>
        </p:sp>
        <p:sp>
          <p:nvSpPr>
            <p:cNvPr id="76"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x-none" sz="1224" dirty="0">
                <a:solidFill>
                  <a:srgbClr val="000000"/>
                </a:solidFill>
                <a:latin typeface="Calibri"/>
                <a:ea typeface="+mn-ea"/>
              </a:endParaRPr>
            </a:p>
          </p:txBody>
        </p:sp>
        <p:sp>
          <p:nvSpPr>
            <p:cNvPr id="77"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x-none" sz="1224" dirty="0">
                <a:solidFill>
                  <a:srgbClr val="000000"/>
                </a:solidFill>
                <a:latin typeface="Calibri"/>
                <a:ea typeface="+mn-ea"/>
              </a:endParaRPr>
            </a:p>
          </p:txBody>
        </p:sp>
        <p:sp>
          <p:nvSpPr>
            <p:cNvPr id="78" name="Legend1"/>
            <p:cNvSpPr>
              <a:spLocks noChangeArrowheads="1"/>
            </p:cNvSpPr>
            <p:nvPr/>
          </p:nvSpPr>
          <p:spPr bwMode="auto">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79" name="Legend2"/>
            <p:cNvSpPr>
              <a:spLocks noChangeArrowheads="1"/>
            </p:cNvSpPr>
            <p:nvPr/>
          </p:nvSpPr>
          <p:spPr bwMode="auto">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80" name="Legend3"/>
            <p:cNvSpPr>
              <a:spLocks noChangeArrowheads="1"/>
            </p:cNvSpPr>
            <p:nvPr/>
          </p:nvSpPr>
          <p:spPr bwMode="auto">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grpSp>
      <p:grpSp>
        <p:nvGrpSpPr>
          <p:cNvPr id="81" name="LegendMoons" hidden="1"/>
          <p:cNvGrpSpPr/>
          <p:nvPr userDrawn="1"/>
        </p:nvGrpSpPr>
        <p:grpSpPr bwMode="auto">
          <a:xfrm>
            <a:off x="8085006" y="297883"/>
            <a:ext cx="830430" cy="1306516"/>
            <a:chOff x="7769225" y="250825"/>
            <a:chExt cx="830430" cy="1306516"/>
          </a:xfrm>
        </p:grpSpPr>
        <p:grpSp>
          <p:nvGrpSpPr>
            <p:cNvPr id="82" name="MoonLegend1"/>
            <p:cNvGrpSpPr>
              <a:grpSpLocks noChangeAspect="1"/>
            </p:cNvGrpSpPr>
            <p:nvPr>
              <p:custDataLst>
                <p:tags r:id="rId7"/>
              </p:custDataLst>
            </p:nvPr>
          </p:nvGrpSpPr>
          <p:grpSpPr bwMode="auto">
            <a:xfrm>
              <a:off x="7769225" y="250825"/>
              <a:ext cx="209550" cy="209551"/>
              <a:chOff x="4533" y="183"/>
              <a:chExt cx="144" cy="144"/>
            </a:xfrm>
          </p:grpSpPr>
          <p:sp>
            <p:nvSpPr>
              <p:cNvPr id="100"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101"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grpSp>
          <p:nvGrpSpPr>
            <p:cNvPr id="83" name="MoonLegend2"/>
            <p:cNvGrpSpPr>
              <a:grpSpLocks noChangeAspect="1"/>
            </p:cNvGrpSpPr>
            <p:nvPr>
              <p:custDataLst>
                <p:tags r:id="rId8"/>
              </p:custDataLst>
            </p:nvPr>
          </p:nvGrpSpPr>
          <p:grpSpPr bwMode="auto">
            <a:xfrm>
              <a:off x="7769225" y="525066"/>
              <a:ext cx="209550" cy="209551"/>
              <a:chOff x="1694" y="2044"/>
              <a:chExt cx="160" cy="160"/>
            </a:xfrm>
          </p:grpSpPr>
          <p:sp>
            <p:nvSpPr>
              <p:cNvPr id="98"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99" name="Arc 42"/>
              <p:cNvSpPr>
                <a:spLocks noChangeAspect="1"/>
              </p:cNvSpPr>
              <p:nvPr>
                <p:custDataLst>
                  <p:tags r:id="rId19"/>
                </p:custDataLst>
              </p:nvPr>
            </p:nvSpPr>
            <p:spPr bwMode="auto">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grpSp>
          <p:nvGrpSpPr>
            <p:cNvPr id="84" name="MoonLegend4"/>
            <p:cNvGrpSpPr>
              <a:grpSpLocks noChangeAspect="1"/>
            </p:cNvGrpSpPr>
            <p:nvPr>
              <p:custDataLst>
                <p:tags r:id="rId9"/>
              </p:custDataLst>
            </p:nvPr>
          </p:nvGrpSpPr>
          <p:grpSpPr bwMode="auto">
            <a:xfrm>
              <a:off x="7769225" y="1073548"/>
              <a:ext cx="209550" cy="209551"/>
              <a:chOff x="4495" y="1198"/>
              <a:chExt cx="160" cy="160"/>
            </a:xfrm>
          </p:grpSpPr>
          <p:sp>
            <p:nvSpPr>
              <p:cNvPr id="96"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97"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grpSp>
          <p:nvGrpSpPr>
            <p:cNvPr id="85" name="MoonLegend5"/>
            <p:cNvGrpSpPr>
              <a:grpSpLocks noChangeAspect="1"/>
            </p:cNvGrpSpPr>
            <p:nvPr>
              <p:custDataLst>
                <p:tags r:id="rId10"/>
              </p:custDataLst>
            </p:nvPr>
          </p:nvGrpSpPr>
          <p:grpSpPr bwMode="auto">
            <a:xfrm>
              <a:off x="7769225" y="1347790"/>
              <a:ext cx="209550" cy="209551"/>
              <a:chOff x="4495" y="1440"/>
              <a:chExt cx="160" cy="160"/>
            </a:xfrm>
          </p:grpSpPr>
          <p:sp>
            <p:nvSpPr>
              <p:cNvPr id="94"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95"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grpSp>
          <p:nvGrpSpPr>
            <p:cNvPr id="86" name="MoonLegend3"/>
            <p:cNvGrpSpPr>
              <a:grpSpLocks noChangeAspect="1"/>
            </p:cNvGrpSpPr>
            <p:nvPr>
              <p:custDataLst>
                <p:tags r:id="rId11"/>
              </p:custDataLst>
            </p:nvPr>
          </p:nvGrpSpPr>
          <p:grpSpPr bwMode="auto">
            <a:xfrm>
              <a:off x="7769225" y="799307"/>
              <a:ext cx="209550" cy="209551"/>
              <a:chOff x="4495" y="1198"/>
              <a:chExt cx="160" cy="160"/>
            </a:xfrm>
          </p:grpSpPr>
          <p:sp>
            <p:nvSpPr>
              <p:cNvPr id="92"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sp>
            <p:nvSpPr>
              <p:cNvPr id="93"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x-none" sz="1224" dirty="0">
                  <a:solidFill>
                    <a:srgbClr val="000000"/>
                  </a:solidFill>
                  <a:latin typeface="Calibri"/>
                  <a:ea typeface="+mn-ea"/>
                </a:endParaRPr>
              </a:p>
            </p:txBody>
          </p:sp>
        </p:grpSp>
        <p:sp>
          <p:nvSpPr>
            <p:cNvPr id="87" name="Legend1"/>
            <p:cNvSpPr>
              <a:spLocks noChangeArrowheads="1"/>
            </p:cNvSpPr>
            <p:nvPr/>
          </p:nvSpPr>
          <p:spPr bwMode="auto">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88" name="Legend2"/>
            <p:cNvSpPr>
              <a:spLocks noChangeArrowheads="1"/>
            </p:cNvSpPr>
            <p:nvPr/>
          </p:nvSpPr>
          <p:spPr bwMode="auto">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89" name="Legend3"/>
            <p:cNvSpPr>
              <a:spLocks noChangeArrowheads="1"/>
            </p:cNvSpPr>
            <p:nvPr/>
          </p:nvSpPr>
          <p:spPr bwMode="auto">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90" name="Legend4"/>
            <p:cNvSpPr>
              <a:spLocks noChangeArrowheads="1"/>
            </p:cNvSpPr>
            <p:nvPr/>
          </p:nvSpPr>
          <p:spPr bwMode="auto">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sp>
          <p:nvSpPr>
            <p:cNvPr id="91" name="Legend5"/>
            <p:cNvSpPr>
              <a:spLocks noChangeArrowheads="1"/>
            </p:cNvSpPr>
            <p:nvPr/>
          </p:nvSpPr>
          <p:spPr bwMode="auto">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defTabSz="895350">
                <a:buClr>
                  <a:srgbClr val="124079"/>
                </a:buClr>
              </a:pPr>
              <a:r>
                <a:rPr lang="x-none" dirty="0">
                  <a:solidFill>
                    <a:srgbClr val="000000"/>
                  </a:solidFill>
                  <a:latin typeface="Calibri"/>
                  <a:ea typeface="+mn-ea"/>
                </a:rPr>
                <a:t>Legend</a:t>
              </a:r>
            </a:p>
          </p:txBody>
        </p:sp>
      </p:grpSp>
    </p:spTree>
    <p:extLst>
      <p:ext uri="{BB962C8B-B14F-4D97-AF65-F5344CB8AC3E}">
        <p14:creationId xmlns:p14="http://schemas.microsoft.com/office/powerpoint/2010/main" val="300543649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3542" rtl="0" eaLnBrk="1" fontAlgn="base" hangingPunct="1">
        <a:spcBef>
          <a:spcPct val="0"/>
        </a:spcBef>
        <a:spcAft>
          <a:spcPct val="0"/>
        </a:spcAft>
        <a:tabLst>
          <a:tab pos="275358" algn="l"/>
        </a:tabLst>
        <a:defRPr lang="x-none" sz="2000" b="0" baseline="0">
          <a:solidFill>
            <a:schemeClr val="tx2"/>
          </a:solidFill>
          <a:latin typeface="+mj-lt"/>
          <a:ea typeface="+mj-ea"/>
          <a:cs typeface="+mj-cs"/>
        </a:defRPr>
      </a:lvl1pPr>
      <a:lvl2pPr algn="l" defTabSz="913542" rtl="0" eaLnBrk="1" fontAlgn="base" hangingPunct="1">
        <a:spcBef>
          <a:spcPct val="0"/>
        </a:spcBef>
        <a:spcAft>
          <a:spcPct val="0"/>
        </a:spcAft>
        <a:defRPr lang="x-none" sz="1938" b="1">
          <a:solidFill>
            <a:schemeClr val="tx2"/>
          </a:solidFill>
          <a:latin typeface="Arial" charset="0"/>
        </a:defRPr>
      </a:lvl2pPr>
      <a:lvl3pPr algn="l" defTabSz="913542" rtl="0" eaLnBrk="1" fontAlgn="base" hangingPunct="1">
        <a:spcBef>
          <a:spcPct val="0"/>
        </a:spcBef>
        <a:spcAft>
          <a:spcPct val="0"/>
        </a:spcAft>
        <a:defRPr lang="x-none" sz="1938" b="1">
          <a:solidFill>
            <a:schemeClr val="tx2"/>
          </a:solidFill>
          <a:latin typeface="Arial" charset="0"/>
        </a:defRPr>
      </a:lvl3pPr>
      <a:lvl4pPr algn="l" defTabSz="913542" rtl="0" eaLnBrk="1" fontAlgn="base" hangingPunct="1">
        <a:spcBef>
          <a:spcPct val="0"/>
        </a:spcBef>
        <a:spcAft>
          <a:spcPct val="0"/>
        </a:spcAft>
        <a:defRPr lang="x-none" sz="1938" b="1">
          <a:solidFill>
            <a:schemeClr val="tx2"/>
          </a:solidFill>
          <a:latin typeface="Arial" charset="0"/>
        </a:defRPr>
      </a:lvl4pPr>
      <a:lvl5pPr algn="l" defTabSz="913542" rtl="0" eaLnBrk="1" fontAlgn="base" hangingPunct="1">
        <a:spcBef>
          <a:spcPct val="0"/>
        </a:spcBef>
        <a:spcAft>
          <a:spcPct val="0"/>
        </a:spcAft>
        <a:defRPr lang="x-none" sz="1938" b="1">
          <a:solidFill>
            <a:schemeClr val="tx2"/>
          </a:solidFill>
          <a:latin typeface="Arial" charset="0"/>
        </a:defRPr>
      </a:lvl5pPr>
      <a:lvl6pPr marL="466489" algn="l" defTabSz="913542" rtl="0" eaLnBrk="1" fontAlgn="base" hangingPunct="1">
        <a:spcBef>
          <a:spcPct val="0"/>
        </a:spcBef>
        <a:spcAft>
          <a:spcPct val="0"/>
        </a:spcAft>
        <a:defRPr lang="x-none" sz="1938" b="1">
          <a:solidFill>
            <a:schemeClr val="tx2"/>
          </a:solidFill>
          <a:latin typeface="Arial" charset="0"/>
        </a:defRPr>
      </a:lvl6pPr>
      <a:lvl7pPr marL="932979" algn="l" defTabSz="913542" rtl="0" eaLnBrk="1" fontAlgn="base" hangingPunct="1">
        <a:spcBef>
          <a:spcPct val="0"/>
        </a:spcBef>
        <a:spcAft>
          <a:spcPct val="0"/>
        </a:spcAft>
        <a:defRPr lang="x-none" sz="1938" b="1">
          <a:solidFill>
            <a:schemeClr val="tx2"/>
          </a:solidFill>
          <a:latin typeface="Arial" charset="0"/>
        </a:defRPr>
      </a:lvl7pPr>
      <a:lvl8pPr marL="1399467" algn="l" defTabSz="913542" rtl="0" eaLnBrk="1" fontAlgn="base" hangingPunct="1">
        <a:spcBef>
          <a:spcPct val="0"/>
        </a:spcBef>
        <a:spcAft>
          <a:spcPct val="0"/>
        </a:spcAft>
        <a:defRPr lang="x-none" sz="1938" b="1">
          <a:solidFill>
            <a:schemeClr val="tx2"/>
          </a:solidFill>
          <a:latin typeface="Arial" charset="0"/>
        </a:defRPr>
      </a:lvl8pPr>
      <a:lvl9pPr marL="1865957" algn="l" defTabSz="913542" rtl="0" eaLnBrk="1" fontAlgn="base" hangingPunct="1">
        <a:spcBef>
          <a:spcPct val="0"/>
        </a:spcBef>
        <a:spcAft>
          <a:spcPct val="0"/>
        </a:spcAft>
        <a:defRPr lang="x-none" sz="1938" b="1">
          <a:solidFill>
            <a:schemeClr val="tx2"/>
          </a:solidFill>
          <a:latin typeface="Arial" charset="0"/>
        </a:defRPr>
      </a:lvl9pPr>
    </p:titleStyle>
    <p:bodyStyle>
      <a:lvl1pPr marL="0" indent="0" algn="l" defTabSz="913542" rtl="0" eaLnBrk="1" fontAlgn="base" hangingPunct="1">
        <a:spcBef>
          <a:spcPct val="0"/>
        </a:spcBef>
        <a:spcAft>
          <a:spcPct val="0"/>
        </a:spcAft>
        <a:buClr>
          <a:schemeClr val="tx2"/>
        </a:buClr>
        <a:buSzPct val="100000"/>
        <a:defRPr lang="x-none" sz="1600" baseline="0">
          <a:solidFill>
            <a:schemeClr val="tx1"/>
          </a:solidFill>
          <a:latin typeface="+mn-lt"/>
          <a:ea typeface="+mn-ea"/>
          <a:cs typeface="+mn-cs"/>
        </a:defRPr>
      </a:lvl1pPr>
      <a:lvl2pPr marL="192024" indent="-192024" algn="l" defTabSz="913542" rtl="0" eaLnBrk="1" fontAlgn="base" hangingPunct="1">
        <a:spcBef>
          <a:spcPct val="0"/>
        </a:spcBef>
        <a:spcAft>
          <a:spcPct val="0"/>
        </a:spcAft>
        <a:buClr>
          <a:schemeClr val="tx2"/>
        </a:buClr>
        <a:buSzPct val="125000"/>
        <a:buFont typeface="Arial" charset="0"/>
        <a:buChar char="▪"/>
        <a:defRPr lang="x-none" sz="1600" baseline="0">
          <a:solidFill>
            <a:schemeClr val="tx1"/>
          </a:solidFill>
          <a:latin typeface="+mn-lt"/>
        </a:defRPr>
      </a:lvl2pPr>
      <a:lvl3pPr marL="457200" indent="-265176" algn="l" defTabSz="913542" rtl="0" eaLnBrk="1" fontAlgn="base" hangingPunct="1">
        <a:spcBef>
          <a:spcPct val="0"/>
        </a:spcBef>
        <a:spcAft>
          <a:spcPct val="0"/>
        </a:spcAft>
        <a:buClr>
          <a:schemeClr val="tx2"/>
        </a:buClr>
        <a:buSzPct val="120000"/>
        <a:buFont typeface="Arial" charset="0"/>
        <a:buChar char="–"/>
        <a:defRPr lang="x-none" sz="1600" baseline="0">
          <a:solidFill>
            <a:schemeClr val="tx1"/>
          </a:solidFill>
          <a:latin typeface="+mn-lt"/>
        </a:defRPr>
      </a:lvl3pPr>
      <a:lvl4pPr marL="626846" indent="-155448" algn="l" defTabSz="913542" rtl="0" eaLnBrk="1" fontAlgn="base" hangingPunct="1">
        <a:spcBef>
          <a:spcPct val="0"/>
        </a:spcBef>
        <a:spcAft>
          <a:spcPct val="0"/>
        </a:spcAft>
        <a:buClr>
          <a:schemeClr val="tx2"/>
        </a:buClr>
        <a:buSzPct val="120000"/>
        <a:buFont typeface="Arial" charset="0"/>
        <a:buChar char="▫"/>
        <a:defRPr lang="x-none" sz="1600" baseline="0">
          <a:solidFill>
            <a:schemeClr val="tx1"/>
          </a:solidFill>
          <a:latin typeface="+mn-lt"/>
        </a:defRPr>
      </a:lvl4pPr>
      <a:lvl5pPr marL="749808" indent="-128016" algn="l" defTabSz="913542"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5pPr>
      <a:lvl6pPr marL="765042" indent="-132820" algn="l" defTabSz="91354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6pPr>
      <a:lvl7pPr marL="765042" indent="-132820" algn="l" defTabSz="91354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7pPr>
      <a:lvl8pPr marL="765042" indent="-132820" algn="l" defTabSz="91354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8pPr>
      <a:lvl9pPr marL="765042" indent="-132820" algn="l" defTabSz="913542" rtl="0" eaLnBrk="1" fontAlgn="base" hangingPunct="1">
        <a:spcBef>
          <a:spcPct val="0"/>
        </a:spcBef>
        <a:spcAft>
          <a:spcPct val="0"/>
        </a:spcAft>
        <a:buClr>
          <a:schemeClr val="tx2"/>
        </a:buClr>
        <a:buSzPct val="89000"/>
        <a:buFont typeface="Arial" charset="0"/>
        <a:buChar char="-"/>
        <a:defRPr lang="x-none" sz="1632" baseline="0">
          <a:solidFill>
            <a:schemeClr val="tx1"/>
          </a:solidFill>
          <a:latin typeface="+mn-lt"/>
        </a:defRPr>
      </a:lvl9pPr>
    </p:bodyStyle>
    <p:otherStyle>
      <a:defPPr>
        <a:defRPr lang="x-none"/>
      </a:defPPr>
      <a:lvl1pPr marL="0" algn="l" defTabSz="932979" rtl="0" eaLnBrk="1" latinLnBrk="0" hangingPunct="1">
        <a:defRPr lang="x-none" sz="1836" kern="1200">
          <a:solidFill>
            <a:schemeClr val="tx1"/>
          </a:solidFill>
          <a:latin typeface="+mn-lt"/>
          <a:ea typeface="+mn-ea"/>
          <a:cs typeface="+mn-cs"/>
        </a:defRPr>
      </a:lvl1pPr>
      <a:lvl2pPr marL="466489" algn="l" defTabSz="932979" rtl="0" eaLnBrk="1" latinLnBrk="0" hangingPunct="1">
        <a:defRPr lang="x-none" sz="1836" kern="1200">
          <a:solidFill>
            <a:schemeClr val="tx1"/>
          </a:solidFill>
          <a:latin typeface="+mn-lt"/>
          <a:ea typeface="+mn-ea"/>
          <a:cs typeface="+mn-cs"/>
        </a:defRPr>
      </a:lvl2pPr>
      <a:lvl3pPr marL="932979" algn="l" defTabSz="932979" rtl="0" eaLnBrk="1" latinLnBrk="0" hangingPunct="1">
        <a:defRPr lang="x-none" sz="1836" kern="1200">
          <a:solidFill>
            <a:schemeClr val="tx1"/>
          </a:solidFill>
          <a:latin typeface="+mn-lt"/>
          <a:ea typeface="+mn-ea"/>
          <a:cs typeface="+mn-cs"/>
        </a:defRPr>
      </a:lvl3pPr>
      <a:lvl4pPr marL="1399467" algn="l" defTabSz="932979" rtl="0" eaLnBrk="1" latinLnBrk="0" hangingPunct="1">
        <a:defRPr lang="x-none" sz="1836" kern="1200">
          <a:solidFill>
            <a:schemeClr val="tx1"/>
          </a:solidFill>
          <a:latin typeface="+mn-lt"/>
          <a:ea typeface="+mn-ea"/>
          <a:cs typeface="+mn-cs"/>
        </a:defRPr>
      </a:lvl4pPr>
      <a:lvl5pPr marL="1865957" algn="l" defTabSz="932979" rtl="0" eaLnBrk="1" latinLnBrk="0" hangingPunct="1">
        <a:defRPr lang="x-none" sz="1836" kern="1200">
          <a:solidFill>
            <a:schemeClr val="tx1"/>
          </a:solidFill>
          <a:latin typeface="+mn-lt"/>
          <a:ea typeface="+mn-ea"/>
          <a:cs typeface="+mn-cs"/>
        </a:defRPr>
      </a:lvl5pPr>
      <a:lvl6pPr marL="2332446" algn="l" defTabSz="932979" rtl="0" eaLnBrk="1" latinLnBrk="0" hangingPunct="1">
        <a:defRPr lang="x-none" sz="1836" kern="1200">
          <a:solidFill>
            <a:schemeClr val="tx1"/>
          </a:solidFill>
          <a:latin typeface="+mn-lt"/>
          <a:ea typeface="+mn-ea"/>
          <a:cs typeface="+mn-cs"/>
        </a:defRPr>
      </a:lvl6pPr>
      <a:lvl7pPr marL="2798936" algn="l" defTabSz="932979" rtl="0" eaLnBrk="1" latinLnBrk="0" hangingPunct="1">
        <a:defRPr lang="x-none" sz="1836" kern="1200">
          <a:solidFill>
            <a:schemeClr val="tx1"/>
          </a:solidFill>
          <a:latin typeface="+mn-lt"/>
          <a:ea typeface="+mn-ea"/>
          <a:cs typeface="+mn-cs"/>
        </a:defRPr>
      </a:lvl7pPr>
      <a:lvl8pPr marL="3265424" algn="l" defTabSz="932979" rtl="0" eaLnBrk="1" latinLnBrk="0" hangingPunct="1">
        <a:defRPr lang="x-none" sz="1836" kern="1200">
          <a:solidFill>
            <a:schemeClr val="tx1"/>
          </a:solidFill>
          <a:latin typeface="+mn-lt"/>
          <a:ea typeface="+mn-ea"/>
          <a:cs typeface="+mn-cs"/>
        </a:defRPr>
      </a:lvl8pPr>
      <a:lvl9pPr marL="3731914" algn="l" defTabSz="932979" rtl="0" eaLnBrk="1" latinLnBrk="0" hangingPunct="1">
        <a:defRPr lang="x-none" sz="183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1026" name="Rectangle 84"/>
          <p:cNvSpPr>
            <a:spLocks noGrp="1" noChangeArrowheads="1"/>
          </p:cNvSpPr>
          <p:nvPr>
            <p:ph type="body" idx="1"/>
          </p:nvPr>
        </p:nvSpPr>
        <p:spPr bwMode="gray">
          <a:xfrm>
            <a:off x="258191"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80" y="240429"/>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4" y="4849624"/>
            <a:ext cx="2959099" cy="215444"/>
          </a:xfrm>
          <a:prstGeom prst="rect">
            <a:avLst/>
          </a:prstGeom>
          <a:noFill/>
        </p:spPr>
        <p:txBody>
          <a:bodyPr wrap="square" rtlCol="0">
            <a:spAutoFit/>
          </a:bodyPr>
          <a:lstStyle/>
          <a:p>
            <a:r>
              <a:rPr lang="en-US" sz="800" dirty="0">
                <a:solidFill>
                  <a:srgbClr val="7C7C7C"/>
                </a:solidFill>
                <a:latin typeface="Calibri" panose="020F0502020204030204" pitchFamily="34" charset="0"/>
                <a:cs typeface="Calibri" panose="020F0502020204030204" pitchFamily="34" charset="0"/>
              </a:rPr>
              <a:t>©Larsen &amp; Toubro Infotech Ltd. Privileged and Confidential</a:t>
            </a:r>
          </a:p>
        </p:txBody>
      </p:sp>
      <p:sp>
        <p:nvSpPr>
          <p:cNvPr id="9" name="Rectangle 8"/>
          <p:cNvSpPr/>
          <p:nvPr userDrawn="1"/>
        </p:nvSpPr>
        <p:spPr>
          <a:xfrm>
            <a:off x="8483657" y="4824117"/>
            <a:ext cx="396262" cy="307777"/>
          </a:xfrm>
          <a:prstGeom prst="rect">
            <a:avLst/>
          </a:prstGeom>
        </p:spPr>
        <p:txBody>
          <a:bodyPr wrap="none">
            <a:spAutoFit/>
          </a:bodyPr>
          <a:lstStyle/>
          <a:p>
            <a:pPr defTabSz="457178">
              <a:defRPr/>
            </a:pPr>
            <a:fld id="{9C5957C0-C9FD-924F-A662-3B71DAE40C56}" type="slidenum">
              <a:rPr lang="uk-UA" sz="1400">
                <a:solidFill>
                  <a:srgbClr val="FEFDFD"/>
                </a:solidFill>
                <a:latin typeface="Calibri" panose="020F0502020204030204" pitchFamily="34" charset="0"/>
                <a:ea typeface="Calibri Light" charset="0"/>
                <a:cs typeface="Calibri" panose="020F0502020204030204" pitchFamily="34" charset="0"/>
              </a:rPr>
              <a:pPr defTabSz="457178">
                <a:defRPr/>
              </a:pPr>
              <a:t>‹#›</a:t>
            </a:fld>
            <a:endParaRPr lang="uk-UA" sz="1000" dirty="0">
              <a:solidFill>
                <a:srgbClr val="FEFDFD"/>
              </a:solidFill>
              <a:latin typeface="Calibri" panose="020F0502020204030204" pitchFamily="34" charset="0"/>
              <a:ea typeface="Calibri Light" charset="0"/>
              <a:cs typeface="Calibri" panose="020F0502020204030204" pitchFamily="34" charset="0"/>
            </a:endParaRPr>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4604" y="4789425"/>
            <a:ext cx="382341" cy="229462"/>
          </a:xfrm>
          <a:prstGeom prst="rect">
            <a:avLst/>
          </a:prstGeom>
        </p:spPr>
      </p:pic>
    </p:spTree>
    <p:extLst>
      <p:ext uri="{BB962C8B-B14F-4D97-AF65-F5344CB8AC3E}">
        <p14:creationId xmlns:p14="http://schemas.microsoft.com/office/powerpoint/2010/main" val="2462757309"/>
      </p:ext>
    </p:extLst>
  </p:cSld>
  <p:clrMap bg1="lt1" tx1="dk1" bg2="lt2" tx2="dk2" accent1="accent1" accent2="accent2" accent3="accent3" accent4="accent4" accent5="accent5" accent6="accent6" hlink="hlink" folHlink="folHlink"/>
  <p:sldLayoutIdLst>
    <p:sldLayoutId id="2147483692" r:id="rId1"/>
  </p:sldLayoutIdLst>
  <p:hf hdr="0" ftr="0" dt="0"/>
  <p:txStyles>
    <p:titleStyle>
      <a:lvl1pPr algn="l" rtl="0" eaLnBrk="1" fontAlgn="base" hangingPunct="1">
        <a:spcBef>
          <a:spcPct val="0"/>
        </a:spcBef>
        <a:spcAft>
          <a:spcPct val="0"/>
        </a:spcAft>
        <a:defRPr sz="2500" b="0" i="0" baseline="0">
          <a:solidFill>
            <a:srgbClr val="2C2D8B"/>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0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1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20"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425"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02" indent="-146102" algn="l" defTabSz="1566543" rtl="0" eaLnBrk="1" fontAlgn="base" hangingPunct="1">
        <a:spcBef>
          <a:spcPct val="75000"/>
        </a:spcBef>
        <a:spcAft>
          <a:spcPct val="0"/>
        </a:spcAft>
        <a:buClrTx/>
        <a:buFont typeface="Wingdings" charset="2"/>
        <a:buChar char="§"/>
        <a:defRPr sz="1600" b="0" i="0">
          <a:solidFill>
            <a:srgbClr val="000000"/>
          </a:solidFill>
          <a:latin typeface="Calibri" panose="020F0502020204030204" pitchFamily="34" charset="0"/>
          <a:ea typeface="+mn-ea"/>
          <a:cs typeface="Calibri" panose="020F0502020204030204" pitchFamily="34" charset="0"/>
        </a:defRPr>
      </a:lvl1pPr>
      <a:lvl2pPr marL="293559" indent="-146102" algn="l" defTabSz="1566543" rtl="0" eaLnBrk="1" fontAlgn="base" hangingPunct="1">
        <a:spcBef>
          <a:spcPct val="25000"/>
        </a:spcBef>
        <a:spcAft>
          <a:spcPct val="0"/>
        </a:spcAft>
        <a:buClrTx/>
        <a:buSzPct val="80000"/>
        <a:buFont typeface="Wingdings" charset="2"/>
        <a:buChar char="§"/>
        <a:defRPr sz="1600" b="0" i="0">
          <a:solidFill>
            <a:srgbClr val="000000"/>
          </a:solidFill>
          <a:latin typeface="Calibri" panose="020F0502020204030204" pitchFamily="34" charset="0"/>
          <a:ea typeface="+mn-ea"/>
          <a:cs typeface="Calibri" panose="020F0502020204030204" pitchFamily="34" charset="0"/>
        </a:defRPr>
      </a:lvl2pPr>
      <a:lvl3pPr marL="441013" indent="-146102" algn="l" defTabSz="1566543" rtl="0" eaLnBrk="1" fontAlgn="base" hangingPunct="1">
        <a:spcBef>
          <a:spcPct val="25000"/>
        </a:spcBef>
        <a:spcAft>
          <a:spcPct val="0"/>
        </a:spcAft>
        <a:buClrTx/>
        <a:buSzPct val="70000"/>
        <a:buFont typeface="Wingdings" charset="2"/>
        <a:buChar char="§"/>
        <a:defRPr sz="1600" b="0" i="0">
          <a:solidFill>
            <a:srgbClr val="000000"/>
          </a:solidFill>
          <a:latin typeface="Calibri" panose="020F0502020204030204" pitchFamily="34" charset="0"/>
          <a:ea typeface="+mn-ea"/>
          <a:cs typeface="Calibri" panose="020F0502020204030204" pitchFamily="34" charset="0"/>
        </a:defRPr>
      </a:lvl3pPr>
      <a:lvl4pPr marL="584411" indent="-142046" algn="l" defTabSz="1566543"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54" indent="-140692" algn="l" defTabSz="1566543"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060" indent="-140692" algn="l" defTabSz="1566543"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667" indent="-140692" algn="l" defTabSz="1566543"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273" indent="-140692" algn="l" defTabSz="1566543"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880" indent="-140692" algn="l" defTabSz="1566543"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13" rtl="0" eaLnBrk="1" latinLnBrk="0" hangingPunct="1">
        <a:defRPr sz="1500" kern="1200">
          <a:solidFill>
            <a:schemeClr val="tx1"/>
          </a:solidFill>
          <a:latin typeface="+mn-lt"/>
          <a:ea typeface="+mn-ea"/>
          <a:cs typeface="+mn-cs"/>
        </a:defRPr>
      </a:lvl1pPr>
      <a:lvl2pPr marL="389606" algn="l" defTabSz="779213" rtl="0" eaLnBrk="1" latinLnBrk="0" hangingPunct="1">
        <a:defRPr sz="1500" kern="1200">
          <a:solidFill>
            <a:schemeClr val="tx1"/>
          </a:solidFill>
          <a:latin typeface="+mn-lt"/>
          <a:ea typeface="+mn-ea"/>
          <a:cs typeface="+mn-cs"/>
        </a:defRPr>
      </a:lvl2pPr>
      <a:lvl3pPr marL="779213" algn="l" defTabSz="779213" rtl="0" eaLnBrk="1" latinLnBrk="0" hangingPunct="1">
        <a:defRPr sz="1500" kern="1200">
          <a:solidFill>
            <a:schemeClr val="tx1"/>
          </a:solidFill>
          <a:latin typeface="+mn-lt"/>
          <a:ea typeface="+mn-ea"/>
          <a:cs typeface="+mn-cs"/>
        </a:defRPr>
      </a:lvl3pPr>
      <a:lvl4pPr marL="1168820" algn="l" defTabSz="779213" rtl="0" eaLnBrk="1" latinLnBrk="0" hangingPunct="1">
        <a:defRPr sz="1500" kern="1200">
          <a:solidFill>
            <a:schemeClr val="tx1"/>
          </a:solidFill>
          <a:latin typeface="+mn-lt"/>
          <a:ea typeface="+mn-ea"/>
          <a:cs typeface="+mn-cs"/>
        </a:defRPr>
      </a:lvl4pPr>
      <a:lvl5pPr marL="1558425" algn="l" defTabSz="779213" rtl="0" eaLnBrk="1" latinLnBrk="0" hangingPunct="1">
        <a:defRPr sz="1500" kern="1200">
          <a:solidFill>
            <a:schemeClr val="tx1"/>
          </a:solidFill>
          <a:latin typeface="+mn-lt"/>
          <a:ea typeface="+mn-ea"/>
          <a:cs typeface="+mn-cs"/>
        </a:defRPr>
      </a:lvl5pPr>
      <a:lvl6pPr marL="1948031" algn="l" defTabSz="779213" rtl="0" eaLnBrk="1" latinLnBrk="0" hangingPunct="1">
        <a:defRPr sz="1500" kern="1200">
          <a:solidFill>
            <a:schemeClr val="tx1"/>
          </a:solidFill>
          <a:latin typeface="+mn-lt"/>
          <a:ea typeface="+mn-ea"/>
          <a:cs typeface="+mn-cs"/>
        </a:defRPr>
      </a:lvl6pPr>
      <a:lvl7pPr marL="2337638" algn="l" defTabSz="779213" rtl="0" eaLnBrk="1" latinLnBrk="0" hangingPunct="1">
        <a:defRPr sz="1500" kern="1200">
          <a:solidFill>
            <a:schemeClr val="tx1"/>
          </a:solidFill>
          <a:latin typeface="+mn-lt"/>
          <a:ea typeface="+mn-ea"/>
          <a:cs typeface="+mn-cs"/>
        </a:defRPr>
      </a:lvl7pPr>
      <a:lvl8pPr marL="2727245" algn="l" defTabSz="779213" rtl="0" eaLnBrk="1" latinLnBrk="0" hangingPunct="1">
        <a:defRPr sz="1500" kern="1200">
          <a:solidFill>
            <a:schemeClr val="tx1"/>
          </a:solidFill>
          <a:latin typeface="+mn-lt"/>
          <a:ea typeface="+mn-ea"/>
          <a:cs typeface="+mn-cs"/>
        </a:defRPr>
      </a:lvl8pPr>
      <a:lvl9pPr marL="3116851" algn="l" defTabSz="77921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lIns="91440" tIns="45720" rIns="91440" bIns="45720" anchor="t"/>
          <a:lstStyle/>
          <a:p>
            <a:r>
              <a:rPr lang="en-IN" dirty="0"/>
              <a:t>Ecommerce Bot POC</a:t>
            </a:r>
            <a:endParaRPr lang="en-US" dirty="0"/>
          </a:p>
        </p:txBody>
      </p:sp>
    </p:spTree>
    <p:extLst>
      <p:ext uri="{BB962C8B-B14F-4D97-AF65-F5344CB8AC3E}">
        <p14:creationId xmlns:p14="http://schemas.microsoft.com/office/powerpoint/2010/main" val="164758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A068F-B00D-4501-B39D-1386AB96E2C1}"/>
              </a:ext>
            </a:extLst>
          </p:cNvPr>
          <p:cNvSpPr>
            <a:spLocks noGrp="1"/>
          </p:cNvSpPr>
          <p:nvPr>
            <p:ph type="title"/>
          </p:nvPr>
        </p:nvSpPr>
        <p:spPr>
          <a:xfrm>
            <a:off x="269879" y="175880"/>
            <a:ext cx="8024283" cy="307777"/>
          </a:xfrm>
        </p:spPr>
        <p:txBody>
          <a:bodyPr/>
          <a:lstStyle/>
          <a:p>
            <a:r>
              <a:rPr lang="en-US" dirty="0"/>
              <a:t>Ecommerce Bot POC</a:t>
            </a:r>
          </a:p>
        </p:txBody>
      </p:sp>
      <p:sp>
        <p:nvSpPr>
          <p:cNvPr id="5" name="Rectangle: Rounded Corners 4">
            <a:extLst>
              <a:ext uri="{FF2B5EF4-FFF2-40B4-BE49-F238E27FC236}">
                <a16:creationId xmlns:a16="http://schemas.microsoft.com/office/drawing/2014/main" id="{442B85F3-4D56-41E3-A46D-EBECB4582BDE}"/>
              </a:ext>
            </a:extLst>
          </p:cNvPr>
          <p:cNvSpPr/>
          <p:nvPr/>
        </p:nvSpPr>
        <p:spPr bwMode="auto">
          <a:xfrm>
            <a:off x="3733428" y="935259"/>
            <a:ext cx="1677143" cy="44604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Ecommerce Bot</a:t>
            </a:r>
          </a:p>
        </p:txBody>
      </p:sp>
      <p:sp>
        <p:nvSpPr>
          <p:cNvPr id="6" name="Rectangle: Rounded Corners 5">
            <a:extLst>
              <a:ext uri="{FF2B5EF4-FFF2-40B4-BE49-F238E27FC236}">
                <a16:creationId xmlns:a16="http://schemas.microsoft.com/office/drawing/2014/main" id="{CFFE8312-C0CF-4AD4-A4B6-90059B194A15}"/>
              </a:ext>
            </a:extLst>
          </p:cNvPr>
          <p:cNvSpPr/>
          <p:nvPr/>
        </p:nvSpPr>
        <p:spPr bwMode="auto">
          <a:xfrm>
            <a:off x="6866747" y="2572074"/>
            <a:ext cx="1677143" cy="44604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FAQ</a:t>
            </a:r>
          </a:p>
        </p:txBody>
      </p:sp>
      <p:sp>
        <p:nvSpPr>
          <p:cNvPr id="7" name="Rectangle: Rounded Corners 6">
            <a:extLst>
              <a:ext uri="{FF2B5EF4-FFF2-40B4-BE49-F238E27FC236}">
                <a16:creationId xmlns:a16="http://schemas.microsoft.com/office/drawing/2014/main" id="{03392848-2A5E-4618-B330-2D970DA8CD9D}"/>
              </a:ext>
            </a:extLst>
          </p:cNvPr>
          <p:cNvSpPr/>
          <p:nvPr/>
        </p:nvSpPr>
        <p:spPr bwMode="auto">
          <a:xfrm>
            <a:off x="3733429" y="2572074"/>
            <a:ext cx="1677143" cy="44604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Complaint Management</a:t>
            </a:r>
          </a:p>
        </p:txBody>
      </p:sp>
      <p:sp>
        <p:nvSpPr>
          <p:cNvPr id="8" name="Rectangle: Rounded Corners 7">
            <a:extLst>
              <a:ext uri="{FF2B5EF4-FFF2-40B4-BE49-F238E27FC236}">
                <a16:creationId xmlns:a16="http://schemas.microsoft.com/office/drawing/2014/main" id="{98CFAFB1-453D-481F-ABCE-50A50ECE1938}"/>
              </a:ext>
            </a:extLst>
          </p:cNvPr>
          <p:cNvSpPr/>
          <p:nvPr/>
        </p:nvSpPr>
        <p:spPr bwMode="auto">
          <a:xfrm>
            <a:off x="533029" y="2572073"/>
            <a:ext cx="1677143" cy="44604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Order Management</a:t>
            </a:r>
          </a:p>
        </p:txBody>
      </p:sp>
      <p:cxnSp>
        <p:nvCxnSpPr>
          <p:cNvPr id="10" name="Straight Arrow Connector 9">
            <a:extLst>
              <a:ext uri="{FF2B5EF4-FFF2-40B4-BE49-F238E27FC236}">
                <a16:creationId xmlns:a16="http://schemas.microsoft.com/office/drawing/2014/main" id="{70608E6B-1120-47F7-9EB4-CE3D1791F7C3}"/>
              </a:ext>
            </a:extLst>
          </p:cNvPr>
          <p:cNvCxnSpPr>
            <a:stCxn id="5" idx="2"/>
            <a:endCxn id="7" idx="0"/>
          </p:cNvCxnSpPr>
          <p:nvPr/>
        </p:nvCxnSpPr>
        <p:spPr bwMode="auto">
          <a:xfrm>
            <a:off x="4572000" y="1381307"/>
            <a:ext cx="1" cy="119076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75F88E8D-F733-4880-85C2-A5AE115D89DF}"/>
              </a:ext>
            </a:extLst>
          </p:cNvPr>
          <p:cNvCxnSpPr>
            <a:cxnSpLocks/>
            <a:stCxn id="5" idx="2"/>
            <a:endCxn id="8" idx="0"/>
          </p:cNvCxnSpPr>
          <p:nvPr/>
        </p:nvCxnSpPr>
        <p:spPr bwMode="auto">
          <a:xfrm rot="5400000">
            <a:off x="2376418" y="376491"/>
            <a:ext cx="1190766" cy="3200399"/>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EA4262B-5BD2-4D37-BEF9-C21DC20D84A2}"/>
              </a:ext>
            </a:extLst>
          </p:cNvPr>
          <p:cNvCxnSpPr>
            <a:cxnSpLocks/>
            <a:stCxn id="5" idx="2"/>
            <a:endCxn id="6" idx="0"/>
          </p:cNvCxnSpPr>
          <p:nvPr/>
        </p:nvCxnSpPr>
        <p:spPr bwMode="auto">
          <a:xfrm rot="16200000" flipH="1">
            <a:off x="5543276" y="410030"/>
            <a:ext cx="1190767" cy="3133319"/>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F8399B8-561E-41E2-96E5-FE4B816B82ED}"/>
              </a:ext>
            </a:extLst>
          </p:cNvPr>
          <p:cNvSpPr/>
          <p:nvPr/>
        </p:nvSpPr>
        <p:spPr bwMode="auto">
          <a:xfrm>
            <a:off x="90426" y="3706110"/>
            <a:ext cx="1281175" cy="44604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Order Tracking</a:t>
            </a:r>
          </a:p>
        </p:txBody>
      </p:sp>
      <p:sp>
        <p:nvSpPr>
          <p:cNvPr id="16" name="Rectangle: Rounded Corners 15">
            <a:extLst>
              <a:ext uri="{FF2B5EF4-FFF2-40B4-BE49-F238E27FC236}">
                <a16:creationId xmlns:a16="http://schemas.microsoft.com/office/drawing/2014/main" id="{7DF073E3-CB55-4B71-844A-EF4A2ED4132E}"/>
              </a:ext>
            </a:extLst>
          </p:cNvPr>
          <p:cNvSpPr/>
          <p:nvPr/>
        </p:nvSpPr>
        <p:spPr bwMode="auto">
          <a:xfrm>
            <a:off x="1553943" y="3706110"/>
            <a:ext cx="1281175" cy="44604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Order Cancellation</a:t>
            </a:r>
          </a:p>
        </p:txBody>
      </p:sp>
      <p:sp>
        <p:nvSpPr>
          <p:cNvPr id="17" name="Rectangle: Rounded Corners 16">
            <a:extLst>
              <a:ext uri="{FF2B5EF4-FFF2-40B4-BE49-F238E27FC236}">
                <a16:creationId xmlns:a16="http://schemas.microsoft.com/office/drawing/2014/main" id="{EB694989-1324-4F0C-B9FE-3B098BCB6C18}"/>
              </a:ext>
            </a:extLst>
          </p:cNvPr>
          <p:cNvSpPr/>
          <p:nvPr/>
        </p:nvSpPr>
        <p:spPr bwMode="auto">
          <a:xfrm>
            <a:off x="3309829" y="3706110"/>
            <a:ext cx="1144406" cy="44604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Register Complaint</a:t>
            </a:r>
          </a:p>
        </p:txBody>
      </p:sp>
      <p:sp>
        <p:nvSpPr>
          <p:cNvPr id="27" name="Rectangle: Rounded Corners 26">
            <a:extLst>
              <a:ext uri="{FF2B5EF4-FFF2-40B4-BE49-F238E27FC236}">
                <a16:creationId xmlns:a16="http://schemas.microsoft.com/office/drawing/2014/main" id="{CF1AF4CF-2093-41AA-8638-FB3F22928DA4}"/>
              </a:ext>
            </a:extLst>
          </p:cNvPr>
          <p:cNvSpPr/>
          <p:nvPr/>
        </p:nvSpPr>
        <p:spPr bwMode="auto">
          <a:xfrm>
            <a:off x="4926946" y="3706110"/>
            <a:ext cx="1144407" cy="44604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Track Complaint</a:t>
            </a:r>
          </a:p>
        </p:txBody>
      </p:sp>
      <p:sp>
        <p:nvSpPr>
          <p:cNvPr id="28" name="Rectangle: Rounded Corners 27">
            <a:extLst>
              <a:ext uri="{FF2B5EF4-FFF2-40B4-BE49-F238E27FC236}">
                <a16:creationId xmlns:a16="http://schemas.microsoft.com/office/drawing/2014/main" id="{2DA2F760-72BF-4E29-ADE1-0A8CC03CF0BF}"/>
              </a:ext>
            </a:extLst>
          </p:cNvPr>
          <p:cNvSpPr/>
          <p:nvPr/>
        </p:nvSpPr>
        <p:spPr bwMode="auto">
          <a:xfrm>
            <a:off x="6747726" y="3702799"/>
            <a:ext cx="1915182" cy="51957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dirty="0">
                <a:latin typeface="Calibri" panose="020F0502020204030204" pitchFamily="34" charset="0"/>
              </a:rPr>
              <a:t>Replies with the answers that users frequently ask</a:t>
            </a:r>
          </a:p>
        </p:txBody>
      </p:sp>
      <p:cxnSp>
        <p:nvCxnSpPr>
          <p:cNvPr id="32" name="Connector: Elbow 31">
            <a:extLst>
              <a:ext uri="{FF2B5EF4-FFF2-40B4-BE49-F238E27FC236}">
                <a16:creationId xmlns:a16="http://schemas.microsoft.com/office/drawing/2014/main" id="{EDD487ED-792D-488A-A12C-5D1E524AB973}"/>
              </a:ext>
            </a:extLst>
          </p:cNvPr>
          <p:cNvCxnSpPr>
            <a:cxnSpLocks/>
            <a:stCxn id="8" idx="2"/>
            <a:endCxn id="15" idx="0"/>
          </p:cNvCxnSpPr>
          <p:nvPr/>
        </p:nvCxnSpPr>
        <p:spPr bwMode="auto">
          <a:xfrm rot="5400000">
            <a:off x="707314" y="3041822"/>
            <a:ext cx="687989" cy="640587"/>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188362AB-ECA0-47D4-920F-D3D6131EEFF9}"/>
              </a:ext>
            </a:extLst>
          </p:cNvPr>
          <p:cNvCxnSpPr>
            <a:cxnSpLocks/>
            <a:stCxn id="8" idx="2"/>
            <a:endCxn id="16" idx="0"/>
          </p:cNvCxnSpPr>
          <p:nvPr/>
        </p:nvCxnSpPr>
        <p:spPr bwMode="auto">
          <a:xfrm rot="16200000" flipH="1">
            <a:off x="1439072" y="2950650"/>
            <a:ext cx="687989" cy="822930"/>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4F7FF1B3-36E2-4EA0-8F53-03DB58611FC0}"/>
              </a:ext>
            </a:extLst>
          </p:cNvPr>
          <p:cNvCxnSpPr>
            <a:stCxn id="7" idx="2"/>
            <a:endCxn id="17" idx="0"/>
          </p:cNvCxnSpPr>
          <p:nvPr/>
        </p:nvCxnSpPr>
        <p:spPr bwMode="auto">
          <a:xfrm rot="5400000">
            <a:off x="3883023" y="3017132"/>
            <a:ext cx="687988" cy="689969"/>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C7F9A6BB-DB94-4142-8ADD-5994BFF855FD}"/>
              </a:ext>
            </a:extLst>
          </p:cNvPr>
          <p:cNvCxnSpPr>
            <a:cxnSpLocks/>
            <a:stCxn id="7" idx="2"/>
            <a:endCxn id="27" idx="0"/>
          </p:cNvCxnSpPr>
          <p:nvPr/>
        </p:nvCxnSpPr>
        <p:spPr bwMode="auto">
          <a:xfrm rot="16200000" flipH="1">
            <a:off x="4691581" y="2898541"/>
            <a:ext cx="687988" cy="927149"/>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B0C1B56-1A14-435C-9A82-7819D855BCBB}"/>
              </a:ext>
            </a:extLst>
          </p:cNvPr>
          <p:cNvCxnSpPr>
            <a:cxnSpLocks/>
            <a:stCxn id="6" idx="2"/>
            <a:endCxn id="28" idx="0"/>
          </p:cNvCxnSpPr>
          <p:nvPr/>
        </p:nvCxnSpPr>
        <p:spPr bwMode="auto">
          <a:xfrm flipH="1">
            <a:off x="7705317" y="3018122"/>
            <a:ext cx="2" cy="68467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81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BF60F-5103-4EB1-AD8A-439446C3AADB}"/>
              </a:ext>
            </a:extLst>
          </p:cNvPr>
          <p:cNvSpPr>
            <a:spLocks noGrp="1"/>
          </p:cNvSpPr>
          <p:nvPr>
            <p:ph idx="1"/>
          </p:nvPr>
        </p:nvSpPr>
        <p:spPr/>
        <p:txBody>
          <a:bodyPr/>
          <a:lstStyle/>
          <a:p>
            <a:r>
              <a:rPr lang="en-IN" dirty="0"/>
              <a:t>Norma is an Virtual Assistant for an Ecommerce Platform</a:t>
            </a:r>
          </a:p>
          <a:p>
            <a:r>
              <a:rPr lang="en-IN" dirty="0"/>
              <a:t>She is very smart and can assist user in 3 different ways:</a:t>
            </a:r>
          </a:p>
          <a:p>
            <a:pPr marL="0" indent="0">
              <a:buNone/>
            </a:pPr>
            <a:endParaRPr lang="en-IN" dirty="0"/>
          </a:p>
          <a:p>
            <a:pPr marL="342900" indent="-342900">
              <a:buFont typeface="+mj-lt"/>
              <a:buAutoNum type="arabicPeriod"/>
            </a:pPr>
            <a:r>
              <a:rPr lang="en-IN" b="1" dirty="0"/>
              <a:t>Order Management</a:t>
            </a:r>
            <a:r>
              <a:rPr lang="en-IN" dirty="0"/>
              <a:t>:  This functionality of VA allows user to track the status of their orders or 	            cancel them.</a:t>
            </a:r>
          </a:p>
          <a:p>
            <a:pPr marL="342900" indent="-342900">
              <a:buFont typeface="+mj-lt"/>
              <a:buAutoNum type="arabicPeriod"/>
            </a:pPr>
            <a:r>
              <a:rPr lang="en-IN" b="1" dirty="0"/>
              <a:t>Complaint Management</a:t>
            </a:r>
            <a:r>
              <a:rPr lang="en-IN" dirty="0"/>
              <a:t>: This functionality of VA allows user to create complaint tickets and tack 	                   them in case of any issue they face</a:t>
            </a:r>
          </a:p>
          <a:p>
            <a:pPr marL="342900" indent="-342900">
              <a:buFont typeface="+mj-lt"/>
              <a:buAutoNum type="arabicPeriod"/>
            </a:pPr>
            <a:r>
              <a:rPr lang="en-IN" b="1" dirty="0"/>
              <a:t>FAQ</a:t>
            </a:r>
            <a:r>
              <a:rPr lang="en-IN" dirty="0"/>
              <a:t>: This feature allows the user to communicate with the user with any query they may have and                       bot resolves them smartly using the prepopulated Question answers stored in their Knowledge base</a:t>
            </a:r>
          </a:p>
          <a:p>
            <a:pPr marL="342900" indent="-342900">
              <a:buFont typeface="+mj-lt"/>
              <a:buAutoNum type="arabicPeriod"/>
            </a:pPr>
            <a:endParaRPr lang="en-IN" dirty="0"/>
          </a:p>
        </p:txBody>
      </p:sp>
      <p:sp>
        <p:nvSpPr>
          <p:cNvPr id="3" name="Title 2">
            <a:extLst>
              <a:ext uri="{FF2B5EF4-FFF2-40B4-BE49-F238E27FC236}">
                <a16:creationId xmlns:a16="http://schemas.microsoft.com/office/drawing/2014/main" id="{C2E3AB57-59D5-47A1-995F-181CD054E37E}"/>
              </a:ext>
            </a:extLst>
          </p:cNvPr>
          <p:cNvSpPr>
            <a:spLocks noGrp="1"/>
          </p:cNvSpPr>
          <p:nvPr>
            <p:ph type="title"/>
          </p:nvPr>
        </p:nvSpPr>
        <p:spPr>
          <a:xfrm>
            <a:off x="269878" y="240427"/>
            <a:ext cx="8024283" cy="307777"/>
          </a:xfrm>
        </p:spPr>
        <p:txBody>
          <a:bodyPr/>
          <a:lstStyle/>
          <a:p>
            <a:r>
              <a:rPr lang="en-US" dirty="0"/>
              <a:t>Ecommerce Bot POC</a:t>
            </a:r>
            <a:endParaRPr lang="en-IN" dirty="0"/>
          </a:p>
        </p:txBody>
      </p:sp>
      <p:sp>
        <p:nvSpPr>
          <p:cNvPr id="4" name="Content Placeholder 3">
            <a:extLst>
              <a:ext uri="{FF2B5EF4-FFF2-40B4-BE49-F238E27FC236}">
                <a16:creationId xmlns:a16="http://schemas.microsoft.com/office/drawing/2014/main" id="{A1F33E81-9289-40D8-8DB9-38847B50A2B1}"/>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29070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73E5E2-0F1D-400D-9672-408229875174}"/>
              </a:ext>
            </a:extLst>
          </p:cNvPr>
          <p:cNvSpPr>
            <a:spLocks noGrp="1"/>
          </p:cNvSpPr>
          <p:nvPr>
            <p:ph idx="1"/>
          </p:nvPr>
        </p:nvSpPr>
        <p:spPr>
          <a:xfrm>
            <a:off x="2308414" y="2427181"/>
            <a:ext cx="4527171" cy="797138"/>
          </a:xfrm>
        </p:spPr>
        <p:txBody>
          <a:bodyPr/>
          <a:lstStyle/>
          <a:p>
            <a:pPr marL="0" indent="0" algn="ctr">
              <a:buNone/>
            </a:pPr>
            <a:r>
              <a:rPr lang="en-GB" b="1" dirty="0"/>
              <a:t>THANK YOU</a:t>
            </a:r>
          </a:p>
        </p:txBody>
      </p:sp>
      <p:sp>
        <p:nvSpPr>
          <p:cNvPr id="3" name="Title 2">
            <a:extLst>
              <a:ext uri="{FF2B5EF4-FFF2-40B4-BE49-F238E27FC236}">
                <a16:creationId xmlns:a16="http://schemas.microsoft.com/office/drawing/2014/main" id="{E561D188-E1B8-4CEA-822C-210833E5C244}"/>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74BF8EAF-F8C7-4CAB-842B-5CB54041854D}"/>
              </a:ext>
            </a:extLst>
          </p:cNvPr>
          <p:cNvSpPr>
            <a:spLocks noGrp="1"/>
          </p:cNvSpPr>
          <p:nvPr>
            <p:ph sz="quarter" idx="10"/>
          </p:nvPr>
        </p:nvSpPr>
        <p:spPr/>
        <p:txBody>
          <a:bodyPr/>
          <a:lstStyle/>
          <a:p>
            <a:endParaRPr lang="en-GB"/>
          </a:p>
        </p:txBody>
      </p:sp>
    </p:spTree>
    <p:extLst>
      <p:ext uri="{BB962C8B-B14F-4D97-AF65-F5344CB8AC3E}">
        <p14:creationId xmlns:p14="http://schemas.microsoft.com/office/powerpoint/2010/main" val="42022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245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a:defRPr>
            <a:latin typeface="Calibri" panose="020F0502020204030204" pitchFamily="34" charset="0"/>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square" rtlCol="0">
        <a:spAutoFit/>
      </a:bodyPr>
      <a:lstStyle>
        <a:defPPr algn="l">
          <a:defRPr baseline="0" dirty="0">
            <a:latin typeface="Calibri" panose="020F0502020204030204" pitchFamily="34" charset="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mp;T Infotech_CF_L&amp;T032">
  <a:themeElements>
    <a:clrScheme name="Current">
      <a:dk1>
        <a:srgbClr val="000000"/>
      </a:dk1>
      <a:lt1>
        <a:srgbClr val="FFFFFF"/>
      </a:lt1>
      <a:dk2>
        <a:srgbClr val="124079"/>
      </a:dk2>
      <a:lt2>
        <a:srgbClr val="FFFFFF"/>
      </a:lt2>
      <a:accent1>
        <a:srgbClr val="DDDDDD"/>
      </a:accent1>
      <a:accent2>
        <a:srgbClr val="FCC320"/>
      </a:accent2>
      <a:accent3>
        <a:srgbClr val="0065BD"/>
      </a:accent3>
      <a:accent4>
        <a:srgbClr val="124079"/>
      </a:accent4>
      <a:accent5>
        <a:srgbClr val="20BDBE"/>
      </a:accent5>
      <a:accent6>
        <a:srgbClr val="808080"/>
      </a:accent6>
      <a:hlink>
        <a:srgbClr val="0065BD"/>
      </a:hlink>
      <a:folHlink>
        <a:srgbClr val="124079"/>
      </a:folHlink>
    </a:clrScheme>
    <a:fontScheme name="Custom 3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6"/>
          </a:solidFill>
        </a:ln>
      </a:spPr>
      <a:bodyPr rtlCol="0" anchor="ctr"/>
      <a:lstStyle>
        <a:defPPr algn="ctr">
          <a:defRPr sz="160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124079"/>
        </a:dk2>
        <a:lt2>
          <a:srgbClr val="FFFFFF"/>
        </a:lt2>
        <a:accent1>
          <a:srgbClr val="DDDDDD"/>
        </a:accent1>
        <a:accent2>
          <a:srgbClr val="FCC320"/>
        </a:accent2>
        <a:accent3>
          <a:srgbClr val="0065BD"/>
        </a:accent3>
        <a:accent4>
          <a:srgbClr val="124079"/>
        </a:accent4>
        <a:accent5>
          <a:srgbClr val="20BDBE"/>
        </a:accent5>
        <a:accent6>
          <a:srgbClr val="808080"/>
        </a:accent6>
        <a:hlink>
          <a:srgbClr val="0065BD"/>
        </a:hlink>
        <a:folHlink>
          <a:srgbClr val="12407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amp;T Infotech_CF_L&amp;T032.potx" id="{34C95363-F6E0-4F3D-8CDD-E49544867D5B}" vid="{9CC201C7-6B53-4F1C-9245-ADF10BAEA3B0}"/>
    </a:ext>
  </a:extLst>
</a:theme>
</file>

<file path=ppt/theme/theme4.xml><?xml version="1.0" encoding="utf-8"?>
<a:theme xmlns:a="http://schemas.openxmlformats.org/drawingml/2006/main" name="1_L&amp;T Infotech_CF_L&amp;T032">
  <a:themeElements>
    <a:clrScheme name="Current">
      <a:dk1>
        <a:srgbClr val="000000"/>
      </a:dk1>
      <a:lt1>
        <a:srgbClr val="FFFFFF"/>
      </a:lt1>
      <a:dk2>
        <a:srgbClr val="124079"/>
      </a:dk2>
      <a:lt2>
        <a:srgbClr val="FFFFFF"/>
      </a:lt2>
      <a:accent1>
        <a:srgbClr val="DDDDDD"/>
      </a:accent1>
      <a:accent2>
        <a:srgbClr val="FCC320"/>
      </a:accent2>
      <a:accent3>
        <a:srgbClr val="0065BD"/>
      </a:accent3>
      <a:accent4>
        <a:srgbClr val="124079"/>
      </a:accent4>
      <a:accent5>
        <a:srgbClr val="20BDBE"/>
      </a:accent5>
      <a:accent6>
        <a:srgbClr val="808080"/>
      </a:accent6>
      <a:hlink>
        <a:srgbClr val="0065BD"/>
      </a:hlink>
      <a:folHlink>
        <a:srgbClr val="124079"/>
      </a:folHlink>
    </a:clrScheme>
    <a:fontScheme name="Custom 3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6"/>
          </a:solidFill>
        </a:ln>
      </a:spPr>
      <a:bodyPr rtlCol="0" anchor="ctr"/>
      <a:lstStyle>
        <a:defPPr algn="ctr">
          <a:defRPr sz="160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124079"/>
        </a:dk2>
        <a:lt2>
          <a:srgbClr val="FFFFFF"/>
        </a:lt2>
        <a:accent1>
          <a:srgbClr val="DDDDDD"/>
        </a:accent1>
        <a:accent2>
          <a:srgbClr val="FCC320"/>
        </a:accent2>
        <a:accent3>
          <a:srgbClr val="0065BD"/>
        </a:accent3>
        <a:accent4>
          <a:srgbClr val="124079"/>
        </a:accent4>
        <a:accent5>
          <a:srgbClr val="20BDBE"/>
        </a:accent5>
        <a:accent6>
          <a:srgbClr val="808080"/>
        </a:accent6>
        <a:hlink>
          <a:srgbClr val="0065BD"/>
        </a:hlink>
        <a:folHlink>
          <a:srgbClr val="12407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amp;T Infotech_CF_L&amp;T032.potx" id="{34C95363-F6E0-4F3D-8CDD-E49544867D5B}" vid="{9CC201C7-6B53-4F1C-9245-ADF10BAEA3B0}"/>
    </a:ext>
  </a:extLst>
</a:theme>
</file>

<file path=ppt/theme/theme5.xml><?xml version="1.0" encoding="utf-8"?>
<a:theme xmlns:a="http://schemas.openxmlformats.org/drawingml/2006/main" name="2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blanks" id="{73A2CC62-241F-42EB-98D3-60529F600B2F}" vid="{D8D679E5-4CB0-43F7-89B6-5B5902725F39}"/>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BB793523489144692F642438647A90B" ma:contentTypeVersion="9" ma:contentTypeDescription="Create a new document." ma:contentTypeScope="" ma:versionID="672fbe5a40bdf63a285672db21c905ef">
  <xsd:schema xmlns:xsd="http://www.w3.org/2001/XMLSchema" xmlns:xs="http://www.w3.org/2001/XMLSchema" xmlns:p="http://schemas.microsoft.com/office/2006/metadata/properties" xmlns:ns2="ab2fee6a-08d5-4e21-8f75-6aa7d52dd912" xmlns:ns3="4ff20c20-38b2-49e5-b553-eeb0028eb2de" targetNamespace="http://schemas.microsoft.com/office/2006/metadata/properties" ma:root="true" ma:fieldsID="80f5e4687c6f0355c91c24f99d7c825c" ns2:_="" ns3:_="">
    <xsd:import namespace="ab2fee6a-08d5-4e21-8f75-6aa7d52dd912"/>
    <xsd:import namespace="4ff20c20-38b2-49e5-b553-eeb0028eb2d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fee6a-08d5-4e21-8f75-6aa7d52dd91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f20c20-38b2-49e5-b553-eeb0028eb2d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397AA304-1829-4710-8D7A-6FFE62C646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fee6a-08d5-4e21-8f75-6aa7d52dd912"/>
    <ds:schemaRef ds:uri="4ff20c20-38b2-49e5-b553-eeb0028eb2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purl.org/dc/terms/"/>
    <ds:schemaRef ds:uri="http://purl.org/dc/dcmitype/"/>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documentManagement/types"/>
    <ds:schemaRef ds:uri="4ff20c20-38b2-49e5-b553-eeb0028eb2de"/>
    <ds:schemaRef ds:uri="ab2fee6a-08d5-4e21-8f75-6aa7d52dd91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78188</TotalTime>
  <Words>137</Words>
  <Application>Microsoft Office PowerPoint</Application>
  <PresentationFormat>On-screen Show (16:9)</PresentationFormat>
  <Paragraphs>20</Paragraphs>
  <Slides>5</Slides>
  <Notes>1</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5</vt:i4>
      </vt:variant>
    </vt:vector>
  </HeadingPairs>
  <TitlesOfParts>
    <vt:vector size="16" baseType="lpstr">
      <vt:lpstr>Arial</vt:lpstr>
      <vt:lpstr>Calibri</vt:lpstr>
      <vt:lpstr>Calibri Light</vt:lpstr>
      <vt:lpstr>Symbol</vt:lpstr>
      <vt:lpstr>Wingdings</vt:lpstr>
      <vt:lpstr>L&amp;T Infotech</vt:lpstr>
      <vt:lpstr>Custom Design</vt:lpstr>
      <vt:lpstr>L&amp;T Infotech_CF_L&amp;T032</vt:lpstr>
      <vt:lpstr>1_L&amp;T Infotech_CF_L&amp;T032</vt:lpstr>
      <vt:lpstr>2_L&amp;T Infotech</vt:lpstr>
      <vt:lpstr>think-cell Slide</vt:lpstr>
      <vt:lpstr>Ecommerce Bot POC</vt:lpstr>
      <vt:lpstr>Ecommerce Bot POC</vt:lpstr>
      <vt:lpstr>Ecommerce Bot POC</vt:lpstr>
      <vt:lpstr>PowerPoint Presentation</vt:lpstr>
      <vt:lpstr>PowerPoint Presentation</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Deep Manek</dc:creator>
  <cp:lastModifiedBy>Deep Manek</cp:lastModifiedBy>
  <cp:revision>2774</cp:revision>
  <cp:lastPrinted>2015-11-28T12:28:20Z</cp:lastPrinted>
  <dcterms:created xsi:type="dcterms:W3CDTF">2007-05-25T22:38:05Z</dcterms:created>
  <dcterms:modified xsi:type="dcterms:W3CDTF">2021-03-18T06:14:28Z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0x0101008BB793523489144692F642438647A90B</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