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681" r:id="rId6"/>
    <p:sldMasterId id="2147483685" r:id="rId7"/>
    <p:sldMasterId id="2147483689" r:id="rId8"/>
  </p:sldMasterIdLst>
  <p:notesMasterIdLst>
    <p:notesMasterId r:id="rId13"/>
  </p:notesMasterIdLst>
  <p:handoutMasterIdLst>
    <p:handoutMasterId r:id="rId14"/>
  </p:handoutMasterIdLst>
  <p:sldIdLst>
    <p:sldId id="429" r:id="rId9"/>
    <p:sldId id="451" r:id="rId10"/>
    <p:sldId id="450" r:id="rId11"/>
    <p:sldId id="309" r:id="rId1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E00"/>
    <a:srgbClr val="FFCC00"/>
    <a:srgbClr val="000000"/>
    <a:srgbClr val="2C2D8B"/>
    <a:srgbClr val="00008C"/>
    <a:srgbClr val="00CCFF"/>
    <a:srgbClr val="F2F2F2"/>
    <a:srgbClr val="001EFF"/>
    <a:srgbClr val="9AF7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EEC17-871F-4324-8486-BC4ED2BC88C3}" v="9" dt="2021-03-12T08:34:33.917"/>
    <p1510:client id="{40BBCD1E-9D63-5D03-1094-5CF9E5F25290}" v="84" dt="2021-03-12T08:22:45.182"/>
    <p1510:client id="{C6F332A3-F916-4489-8538-8F4AA36C66FE}" v="14" dt="2021-03-12T08:35:27.836"/>
    <p1510:client id="{D650C287-9724-42F1-B404-848328607B98}" v="5" dt="2021-03-12T09:51:39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9642" autoAdjust="0"/>
  </p:normalViewPr>
  <p:slideViewPr>
    <p:cSldViewPr snapToGrid="0">
      <p:cViewPr varScale="1">
        <p:scale>
          <a:sx n="114" d="100"/>
          <a:sy n="114" d="100"/>
        </p:scale>
        <p:origin x="734" y="8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Gunjal" userId="S::satish.gunjal@lntinfotech.com::76015a15-6274-4db9-a83b-1c384c135c18" providerId="AD" clId="Web-{D650C287-9724-42F1-B404-848328607B98}"/>
    <pc:docChg chg="modSld">
      <pc:chgData name="Satish Gunjal" userId="S::satish.gunjal@lntinfotech.com::76015a15-6274-4db9-a83b-1c384c135c18" providerId="AD" clId="Web-{D650C287-9724-42F1-B404-848328607B98}" dt="2021-03-12T09:51:39.037" v="4" actId="1076"/>
      <pc:docMkLst>
        <pc:docMk/>
      </pc:docMkLst>
      <pc:sldChg chg="modSp">
        <pc:chgData name="Satish Gunjal" userId="S::satish.gunjal@lntinfotech.com::76015a15-6274-4db9-a83b-1c384c135c18" providerId="AD" clId="Web-{D650C287-9724-42F1-B404-848328607B98}" dt="2021-03-12T09:51:39.037" v="4" actId="1076"/>
        <pc:sldMkLst>
          <pc:docMk/>
          <pc:sldMk cId="2417813327" sldId="451"/>
        </pc:sldMkLst>
        <pc:spChg chg="mod">
          <ac:chgData name="Satish Gunjal" userId="S::satish.gunjal@lntinfotech.com::76015a15-6274-4db9-a83b-1c384c135c18" providerId="AD" clId="Web-{D650C287-9724-42F1-B404-848328607B98}" dt="2021-03-12T09:51:39.037" v="4" actId="1076"/>
          <ac:spMkLst>
            <pc:docMk/>
            <pc:sldMk cId="2417813327" sldId="451"/>
            <ac:spMk id="28" creationId="{2DA2F760-72BF-4E29-ADE1-0A8CC03CF0BF}"/>
          </ac:spMkLst>
        </pc:spChg>
        <pc:cxnChg chg="mod">
          <ac:chgData name="Satish Gunjal" userId="S::satish.gunjal@lntinfotech.com::76015a15-6274-4db9-a83b-1c384c135c18" providerId="AD" clId="Web-{D650C287-9724-42F1-B404-848328607B98}" dt="2021-03-12T09:51:39.037" v="4" actId="1076"/>
          <ac:cxnSpMkLst>
            <pc:docMk/>
            <pc:sldMk cId="2417813327" sldId="451"/>
            <ac:cxnSpMk id="51" creationId="{5B0C1B56-1A14-435C-9A82-7819D855BC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3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7993502" y="38876"/>
            <a:ext cx="92367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x-none" sz="459" dirty="0">
              <a:solidFill>
                <a:srgbClr val="80808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80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1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21" y="1217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" y="1217"/>
                        <a:ext cx="1619" cy="1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/>
          <p:nvPr userDrawn="1"/>
        </p:nvSpPr>
        <p:spPr bwMode="ltGray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003800" y="4705350"/>
            <a:ext cx="41385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13" name="Picture 12" descr="LNT InfotechWhite.ai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81977" y="4705350"/>
            <a:ext cx="41385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www.LnTInfotech.com</a:t>
            </a: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8696930" y="27942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hangingPunct="1">
              <a:defRPr lang="x-none"/>
            </a:pPr>
            <a:endParaRPr sz="816" dirty="0">
              <a:solidFill>
                <a:srgbClr val="482A06"/>
              </a:solidFill>
              <a:latin typeface="Calibri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81977" y="1962150"/>
            <a:ext cx="5413033" cy="430887"/>
          </a:xfrm>
          <a:prstGeom prst="rect">
            <a:avLst/>
          </a:prstGeom>
        </p:spPr>
        <p:txBody>
          <a:bodyPr anchor="b"/>
          <a:lstStyle>
            <a:lvl1pPr>
              <a:defRPr lang="x-none" sz="28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81977" y="2661795"/>
            <a:ext cx="5413033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x-none" sz="140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81977" y="3145997"/>
            <a:ext cx="54130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hangingPunct="1">
              <a:defRPr lang="x-none"/>
            </a:pPr>
            <a:r>
              <a:rPr sz="1400" dirty="0">
                <a:solidFill>
                  <a:srgbClr val="FFFFFF"/>
                </a:solidFill>
                <a:latin typeface="Calibri"/>
                <a:ea typeface="+mn-ea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05388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7993502" y="38876"/>
            <a:ext cx="92367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x-none" sz="459" dirty="0">
              <a:solidFill>
                <a:srgbClr val="80808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12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2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1A36-F986-4862-9408-773EE8F8C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36BAE-7F79-4826-8305-F071F54B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0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678075" y="588396"/>
            <a:ext cx="7385538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958583" y="467819"/>
            <a:ext cx="8078875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1678075" y="548204"/>
            <a:ext cx="7385538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678075" y="588396"/>
            <a:ext cx="7385538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388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21" y="1217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Picture 2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" y="1217"/>
                        <a:ext cx="1619" cy="1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/>
          <p:nvPr userDrawn="1"/>
        </p:nvSpPr>
        <p:spPr bwMode="ltGray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003800" y="4705350"/>
            <a:ext cx="41385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13" name="Picture 12" descr="LNT InfotechWhite.ai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81977" y="4705350"/>
            <a:ext cx="41385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www.LnTInfotech.com</a:t>
            </a: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auto">
          <a:xfrm>
            <a:off x="8696930" y="27942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hangingPunct="1">
              <a:defRPr lang="x-none"/>
            </a:pPr>
            <a:endParaRPr sz="816" dirty="0">
              <a:solidFill>
                <a:srgbClr val="482A06"/>
              </a:solidFill>
              <a:latin typeface="Calibri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81977" y="1962150"/>
            <a:ext cx="5413033" cy="430887"/>
          </a:xfrm>
          <a:prstGeom prst="rect">
            <a:avLst/>
          </a:prstGeom>
        </p:spPr>
        <p:txBody>
          <a:bodyPr anchor="b"/>
          <a:lstStyle>
            <a:lvl1pPr>
              <a:defRPr lang="x-none" sz="2800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81977" y="2661795"/>
            <a:ext cx="5413033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x-none" sz="1400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81977" y="3145997"/>
            <a:ext cx="541303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hangingPunct="1">
              <a:defRPr lang="x-none"/>
            </a:pPr>
            <a:r>
              <a:rPr sz="1400" dirty="0">
                <a:solidFill>
                  <a:srgbClr val="FFFFFF"/>
                </a:solidFill>
                <a:latin typeface="Calibri"/>
                <a:ea typeface="+mn-ea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17420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0.png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image" Target="../media/image9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3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9.emf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heme" Target="../theme/theme4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119851"/>
            <a:ext cx="859426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1678075" y="427628"/>
            <a:ext cx="7385538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 i="0" baseline="0">
          <a:solidFill>
            <a:srgbClr val="2C2D8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6"/>
            </p:custDataLst>
          </p:nvPr>
        </p:nvSpPr>
        <p:spPr bwMode="auto">
          <a:xfrm>
            <a:off x="0" y="0"/>
            <a:ext cx="161984" cy="121481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x-none" sz="1632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 flipV="1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EFEFE"/>
              </a:gs>
              <a:gs pos="100000">
                <a:srgbClr val="F3F3F3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24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 userDrawn="1"/>
        </p:nvSpPr>
        <p:spPr bwMode="auto">
          <a:xfrm>
            <a:off x="518746" y="490774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7C7C7C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104" name="Picture 103" descr="LNT Infotech_K.pn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839" y="4932228"/>
            <a:ext cx="663115" cy="178857"/>
          </a:xfrm>
          <a:prstGeom prst="rect">
            <a:avLst/>
          </a:prstGeom>
        </p:spPr>
      </p:pic>
      <p:sp>
        <p:nvSpPr>
          <p:cNvPr id="105" name="Rectangle 104"/>
          <p:cNvSpPr/>
          <p:nvPr userDrawn="1"/>
        </p:nvSpPr>
        <p:spPr bwMode="auto">
          <a:xfrm>
            <a:off x="105544" y="486195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457200">
              <a:defRPr/>
            </a:pPr>
            <a:fld id="{9C5957C0-C9FD-924F-A662-3B71DAE40C56}" type="slidenum">
              <a:rPr lang="uk-UA" smtClean="0">
                <a:solidFill>
                  <a:srgbClr val="7C7C7C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pPr algn="l" defTabSz="457200">
                <a:defRPr/>
              </a:pPr>
              <a:t>‹#›</a:t>
            </a:fld>
            <a:endParaRPr lang="uk-UA" sz="1000" dirty="0">
              <a:solidFill>
                <a:srgbClr val="7C7C7C"/>
              </a:solidFill>
              <a:latin typeface="Calibri" panose="020F0502020204030204" pitchFamily="34" charset="0"/>
              <a:ea typeface="+mn-ea"/>
              <a:cs typeface="Calibri Light"/>
              <a:sym typeface="Calibri" panose="020F0502020204030204" pitchFamily="34" charset="0"/>
            </a:endParaRPr>
          </a:p>
        </p:txBody>
      </p:sp>
      <p:sp>
        <p:nvSpPr>
          <p:cNvPr id="106" name="Rectangle 105"/>
          <p:cNvSpPr/>
          <p:nvPr userDrawn="1"/>
        </p:nvSpPr>
        <p:spPr bwMode="auto">
          <a:xfrm>
            <a:off x="8491329" y="5007339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24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 flipH="1">
            <a:off x="7993502" y="38876"/>
            <a:ext cx="92367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x-none" sz="459" dirty="0">
              <a:solidFill>
                <a:srgbClr val="808080"/>
              </a:solidFill>
              <a:latin typeface="Calibri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14376" y="251222"/>
            <a:ext cx="82010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714376" y="57977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x-none" sz="800" cap="all" dirty="0">
                <a:solidFill>
                  <a:srgbClr val="808080"/>
                </a:solidFill>
                <a:latin typeface="Calibri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714376" y="559548"/>
            <a:ext cx="82010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 lang="x-none"/>
            </a:pPr>
            <a:r>
              <a:rPr sz="1600" dirty="0">
                <a:solidFill>
                  <a:srgbClr val="808080"/>
                </a:solidFill>
                <a:latin typeface="Calibri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205738" y="4568693"/>
            <a:ext cx="8709697" cy="276976"/>
            <a:chOff x="75" y="3913"/>
            <a:chExt cx="5385" cy="22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913"/>
              <a:ext cx="5385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 algn="l">
                <a:defRPr lang="x-none"/>
              </a:pPr>
              <a:r>
                <a:rPr sz="800" dirty="0">
                  <a:solidFill>
                    <a:srgbClr val="808080"/>
                  </a:solidFill>
                  <a:latin typeface="Calibri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40"/>
              <a:ext cx="4230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517525" indent="-517525" algn="l" defTabSz="913542"/>
              <a:r>
                <a:rPr lang="x-none" sz="800" dirty="0">
                  <a:solidFill>
                    <a:srgbClr val="808080"/>
                  </a:solidFill>
                  <a:latin typeface="Calibri"/>
                  <a:ea typeface="+mn-ea"/>
                </a:rPr>
                <a:t>SOURCE : Source</a:t>
              </a:r>
              <a:endParaRPr lang="en-US" sz="800" dirty="0">
                <a:solidFill>
                  <a:srgbClr val="808080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78719" y="1961396"/>
            <a:ext cx="435089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778717" y="1307915"/>
            <a:ext cx="4350891" cy="511436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/>
              <a:r>
                <a:rPr lang="x-none" sz="1600" b="1" dirty="0">
                  <a:solidFill>
                    <a:srgbClr val="000000"/>
                  </a:solidFill>
                  <a:latin typeface="Calibri"/>
                  <a:ea typeface="+mn-ea"/>
                </a:rPr>
                <a:t>Title</a:t>
              </a:r>
            </a:p>
            <a:p>
              <a:pPr algn="l"/>
              <a:r>
                <a:rPr lang="x-none" sz="1600" dirty="0">
                  <a:solidFill>
                    <a:srgbClr val="808080"/>
                  </a:solidFill>
                  <a:latin typeface="Calibri"/>
                  <a:ea typeface="+mn-ea"/>
                </a:rPr>
                <a:t>Unit of measure</a:t>
              </a:r>
            </a:p>
          </p:txBody>
        </p:sp>
      </p:grpSp>
      <p:grpSp>
        <p:nvGrpSpPr>
          <p:cNvPr id="60" name="McKSticker" hidden="1"/>
          <p:cNvGrpSpPr/>
          <p:nvPr userDrawn="1"/>
        </p:nvGrpSpPr>
        <p:grpSpPr bwMode="auto">
          <a:xfrm>
            <a:off x="8442101" y="297883"/>
            <a:ext cx="473335" cy="150811"/>
            <a:chOff x="8267440" y="285750"/>
            <a:chExt cx="473335" cy="150811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dirty="0">
                  <a:solidFill>
                    <a:srgbClr val="808080"/>
                  </a:solidFill>
                  <a:latin typeface="Calibri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auto">
          <a:xfrm>
            <a:off x="8151681" y="297883"/>
            <a:ext cx="763755" cy="997467"/>
            <a:chOff x="7835905" y="279400"/>
            <a:chExt cx="76375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auto">
          <a:xfrm>
            <a:off x="7843873" y="297883"/>
            <a:ext cx="1071563" cy="730251"/>
            <a:chOff x="7540629" y="279400"/>
            <a:chExt cx="1071563" cy="730251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  <p:grpSp>
        <p:nvGrpSpPr>
          <p:cNvPr id="81" name="LegendMoons" hidden="1"/>
          <p:cNvGrpSpPr/>
          <p:nvPr userDrawn="1"/>
        </p:nvGrpSpPr>
        <p:grpSpPr bwMode="auto">
          <a:xfrm>
            <a:off x="8085006" y="297883"/>
            <a:ext cx="830430" cy="1306516"/>
            <a:chOff x="7769225" y="250825"/>
            <a:chExt cx="830430" cy="1306516"/>
          </a:xfrm>
        </p:grpSpPr>
        <p:grpSp>
          <p:nvGrpSpPr>
            <p:cNvPr id="82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0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1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3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4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5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6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87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8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9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90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91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07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defTabSz="913542" rtl="0" eaLnBrk="1" fontAlgn="base" hangingPunct="1">
        <a:spcBef>
          <a:spcPct val="0"/>
        </a:spcBef>
        <a:spcAft>
          <a:spcPct val="0"/>
        </a:spcAft>
        <a:tabLst>
          <a:tab pos="275358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2pPr>
      <a:lvl3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3pPr>
      <a:lvl4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4pPr>
      <a:lvl5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5pPr>
      <a:lvl6pPr marL="466489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6pPr>
      <a:lvl7pPr marL="932979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7pPr>
      <a:lvl8pPr marL="1399467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8pPr>
      <a:lvl9pPr marL="1865957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2024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600" baseline="0">
          <a:solidFill>
            <a:schemeClr val="tx1"/>
          </a:solidFill>
          <a:latin typeface="+mn-lt"/>
        </a:defRPr>
      </a:lvl2pPr>
      <a:lvl3pPr marL="457200" indent="-265176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600" baseline="0">
          <a:solidFill>
            <a:schemeClr val="tx1"/>
          </a:solidFill>
          <a:latin typeface="+mn-lt"/>
        </a:defRPr>
      </a:lvl3pPr>
      <a:lvl4pPr marL="626846" indent="-155448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600" baseline="0">
          <a:solidFill>
            <a:schemeClr val="tx1"/>
          </a:solidFill>
          <a:latin typeface="+mn-lt"/>
        </a:defRPr>
      </a:lvl4pPr>
      <a:lvl5pPr marL="749808" indent="-128016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5pPr>
      <a:lvl6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6pPr>
      <a:lvl7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7pPr>
      <a:lvl8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8pPr>
      <a:lvl9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489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979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467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957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2446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936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5424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4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6"/>
            </p:custDataLst>
          </p:nvPr>
        </p:nvSpPr>
        <p:spPr bwMode="auto">
          <a:xfrm>
            <a:off x="0" y="0"/>
            <a:ext cx="161984" cy="121481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x-none" sz="1632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 flipV="1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EFEFE"/>
              </a:gs>
              <a:gs pos="100000">
                <a:srgbClr val="F3F3F3"/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24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 userDrawn="1"/>
        </p:nvSpPr>
        <p:spPr bwMode="auto">
          <a:xfrm>
            <a:off x="518746" y="490774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7C7C7C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104" name="Picture 103" descr="LNT Infotech_K.pn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1839" y="4932228"/>
            <a:ext cx="663115" cy="178857"/>
          </a:xfrm>
          <a:prstGeom prst="rect">
            <a:avLst/>
          </a:prstGeom>
        </p:spPr>
      </p:pic>
      <p:sp>
        <p:nvSpPr>
          <p:cNvPr id="105" name="Rectangle 104"/>
          <p:cNvSpPr/>
          <p:nvPr userDrawn="1"/>
        </p:nvSpPr>
        <p:spPr bwMode="auto">
          <a:xfrm>
            <a:off x="105544" y="486195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457200">
              <a:defRPr/>
            </a:pPr>
            <a:fld id="{9C5957C0-C9FD-924F-A662-3B71DAE40C56}" type="slidenum">
              <a:rPr lang="uk-UA" smtClean="0">
                <a:solidFill>
                  <a:srgbClr val="7C7C7C"/>
                </a:solidFill>
                <a:latin typeface="Calibri" panose="020F0502020204030204" pitchFamily="34" charset="0"/>
                <a:ea typeface="+mn-ea"/>
                <a:cs typeface="Calibri Light"/>
                <a:sym typeface="Calibri" panose="020F0502020204030204" pitchFamily="34" charset="0"/>
              </a:rPr>
              <a:pPr algn="l" defTabSz="457200">
                <a:defRPr/>
              </a:pPr>
              <a:t>‹#›</a:t>
            </a:fld>
            <a:endParaRPr lang="uk-UA" sz="1000" dirty="0">
              <a:solidFill>
                <a:srgbClr val="7C7C7C"/>
              </a:solidFill>
              <a:latin typeface="Calibri" panose="020F0502020204030204" pitchFamily="34" charset="0"/>
              <a:ea typeface="+mn-ea"/>
              <a:cs typeface="Calibri Light"/>
              <a:sym typeface="Calibri" panose="020F0502020204030204" pitchFamily="34" charset="0"/>
            </a:endParaRPr>
          </a:p>
        </p:txBody>
      </p:sp>
      <p:sp>
        <p:nvSpPr>
          <p:cNvPr id="106" name="Rectangle 105"/>
          <p:cNvSpPr/>
          <p:nvPr userDrawn="1"/>
        </p:nvSpPr>
        <p:spPr bwMode="auto">
          <a:xfrm>
            <a:off x="8491329" y="5007339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24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 flipH="1">
            <a:off x="7993502" y="38876"/>
            <a:ext cx="92367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x-none" sz="459" dirty="0">
              <a:solidFill>
                <a:srgbClr val="808080"/>
              </a:solidFill>
              <a:latin typeface="Calibri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714376" y="251222"/>
            <a:ext cx="82010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714376" y="57977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x-none" sz="800" cap="all" dirty="0">
                <a:solidFill>
                  <a:srgbClr val="808080"/>
                </a:solidFill>
                <a:latin typeface="Calibri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714376" y="559548"/>
            <a:ext cx="82010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 lang="x-none"/>
            </a:pPr>
            <a:r>
              <a:rPr sz="1600" dirty="0">
                <a:solidFill>
                  <a:srgbClr val="808080"/>
                </a:solidFill>
                <a:latin typeface="Calibri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205738" y="4568693"/>
            <a:ext cx="8709697" cy="276976"/>
            <a:chOff x="75" y="3913"/>
            <a:chExt cx="5385" cy="22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913"/>
              <a:ext cx="5385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 algn="l">
                <a:defRPr lang="x-none"/>
              </a:pPr>
              <a:r>
                <a:rPr sz="800" dirty="0">
                  <a:solidFill>
                    <a:srgbClr val="808080"/>
                  </a:solidFill>
                  <a:latin typeface="Calibri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40"/>
              <a:ext cx="4230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517525" indent="-517525" algn="l" defTabSz="913542"/>
              <a:r>
                <a:rPr lang="x-none" sz="800" dirty="0">
                  <a:solidFill>
                    <a:srgbClr val="808080"/>
                  </a:solidFill>
                  <a:latin typeface="Calibri"/>
                  <a:ea typeface="+mn-ea"/>
                </a:rPr>
                <a:t>SOURCE : Source</a:t>
              </a:r>
              <a:endParaRPr lang="en-US" sz="800" dirty="0">
                <a:solidFill>
                  <a:srgbClr val="808080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78719" y="1961396"/>
            <a:ext cx="435089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778717" y="1307915"/>
            <a:ext cx="4350891" cy="511436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algn="l"/>
              <a:r>
                <a:rPr lang="x-none" sz="1600" b="1" dirty="0">
                  <a:solidFill>
                    <a:srgbClr val="000000"/>
                  </a:solidFill>
                  <a:latin typeface="Calibri"/>
                  <a:ea typeface="+mn-ea"/>
                </a:rPr>
                <a:t>Title</a:t>
              </a:r>
            </a:p>
            <a:p>
              <a:pPr algn="l"/>
              <a:r>
                <a:rPr lang="x-none" sz="1600" dirty="0">
                  <a:solidFill>
                    <a:srgbClr val="808080"/>
                  </a:solidFill>
                  <a:latin typeface="Calibri"/>
                  <a:ea typeface="+mn-ea"/>
                </a:rPr>
                <a:t>Unit of measure</a:t>
              </a:r>
            </a:p>
          </p:txBody>
        </p:sp>
      </p:grpSp>
      <p:grpSp>
        <p:nvGrpSpPr>
          <p:cNvPr id="60" name="McKSticker" hidden="1"/>
          <p:cNvGrpSpPr/>
          <p:nvPr userDrawn="1"/>
        </p:nvGrpSpPr>
        <p:grpSpPr bwMode="auto">
          <a:xfrm>
            <a:off x="8442101" y="297883"/>
            <a:ext cx="473335" cy="150811"/>
            <a:chOff x="8267440" y="285750"/>
            <a:chExt cx="473335" cy="150811"/>
          </a:xfrm>
        </p:grpSpPr>
        <p:sp>
          <p:nvSpPr>
            <p:cNvPr id="62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x-none" sz="800" dirty="0">
                  <a:solidFill>
                    <a:srgbClr val="808080"/>
                  </a:solidFill>
                  <a:latin typeface="Calibri"/>
                  <a:ea typeface="+mn-ea"/>
                </a:rPr>
                <a:t>STICKER</a:t>
              </a:r>
            </a:p>
          </p:txBody>
        </p:sp>
        <p:cxnSp>
          <p:nvCxnSpPr>
            <p:cNvPr id="63" name="AutoShape 31"/>
            <p:cNvCxnSpPr>
              <a:cxnSpLocks noChangeShapeType="1"/>
              <a:stCxn id="62" idx="2"/>
              <a:endCxn id="62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2"/>
            <p:cNvCxnSpPr>
              <a:cxnSpLocks noChangeShapeType="1"/>
              <a:stCxn id="62" idx="4"/>
              <a:endCxn id="62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LegendBoxes" hidden="1"/>
          <p:cNvGrpSpPr/>
          <p:nvPr userDrawn="1"/>
        </p:nvGrpSpPr>
        <p:grpSpPr bwMode="auto">
          <a:xfrm>
            <a:off x="8151681" y="297883"/>
            <a:ext cx="763755" cy="997467"/>
            <a:chOff x="7835905" y="279400"/>
            <a:chExt cx="763755" cy="997467"/>
          </a:xfrm>
        </p:grpSpPr>
        <p:sp>
          <p:nvSpPr>
            <p:cNvPr id="66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7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8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69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0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1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2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3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  <p:grpSp>
        <p:nvGrpSpPr>
          <p:cNvPr id="74" name="LegendLines" hidden="1"/>
          <p:cNvGrpSpPr/>
          <p:nvPr userDrawn="1"/>
        </p:nvGrpSpPr>
        <p:grpSpPr bwMode="auto">
          <a:xfrm>
            <a:off x="7843873" y="297883"/>
            <a:ext cx="1071563" cy="730251"/>
            <a:chOff x="7540629" y="279400"/>
            <a:chExt cx="1071563" cy="730251"/>
          </a:xfrm>
        </p:grpSpPr>
        <p:sp>
          <p:nvSpPr>
            <p:cNvPr id="75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6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7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x-none" sz="1224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  <p:grpSp>
        <p:nvGrpSpPr>
          <p:cNvPr id="81" name="LegendMoons" hidden="1"/>
          <p:cNvGrpSpPr/>
          <p:nvPr userDrawn="1"/>
        </p:nvGrpSpPr>
        <p:grpSpPr bwMode="auto">
          <a:xfrm>
            <a:off x="8085006" y="297883"/>
            <a:ext cx="830430" cy="1306516"/>
            <a:chOff x="7769225" y="250825"/>
            <a:chExt cx="830430" cy="1306516"/>
          </a:xfrm>
        </p:grpSpPr>
        <p:grpSp>
          <p:nvGrpSpPr>
            <p:cNvPr id="82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0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1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3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4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5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grpSp>
          <p:nvGrpSpPr>
            <p:cNvPr id="86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x-none" sz="1224" dirty="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87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8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89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90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  <p:sp>
          <p:nvSpPr>
            <p:cNvPr id="91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defTabSz="895350">
                <a:buClr>
                  <a:srgbClr val="124079"/>
                </a:buClr>
              </a:pPr>
              <a:r>
                <a:rPr lang="x-none" dirty="0">
                  <a:solidFill>
                    <a:srgbClr val="000000"/>
                  </a:solidFill>
                  <a:latin typeface="Calibri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l" defTabSz="913542" rtl="0" eaLnBrk="1" fontAlgn="base" hangingPunct="1">
        <a:spcBef>
          <a:spcPct val="0"/>
        </a:spcBef>
        <a:spcAft>
          <a:spcPct val="0"/>
        </a:spcAft>
        <a:tabLst>
          <a:tab pos="275358" algn="l"/>
        </a:tabLst>
        <a:defRPr lang="x-none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2pPr>
      <a:lvl3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3pPr>
      <a:lvl4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4pPr>
      <a:lvl5pPr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5pPr>
      <a:lvl6pPr marL="466489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6pPr>
      <a:lvl7pPr marL="932979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7pPr>
      <a:lvl8pPr marL="1399467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8pPr>
      <a:lvl9pPr marL="1865957" algn="l" defTabSz="913542" rtl="0" eaLnBrk="1" fontAlgn="base" hangingPunct="1">
        <a:spcBef>
          <a:spcPct val="0"/>
        </a:spcBef>
        <a:spcAft>
          <a:spcPct val="0"/>
        </a:spcAft>
        <a:defRPr lang="x-none" sz="1938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2024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x-none" sz="1600" baseline="0">
          <a:solidFill>
            <a:schemeClr val="tx1"/>
          </a:solidFill>
          <a:latin typeface="+mn-lt"/>
        </a:defRPr>
      </a:lvl2pPr>
      <a:lvl3pPr marL="457200" indent="-265176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600" baseline="0">
          <a:solidFill>
            <a:schemeClr val="tx1"/>
          </a:solidFill>
          <a:latin typeface="+mn-lt"/>
        </a:defRPr>
      </a:lvl3pPr>
      <a:lvl4pPr marL="626846" indent="-155448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x-none" sz="1600" baseline="0">
          <a:solidFill>
            <a:schemeClr val="tx1"/>
          </a:solidFill>
          <a:latin typeface="+mn-lt"/>
        </a:defRPr>
      </a:lvl4pPr>
      <a:lvl5pPr marL="749808" indent="-128016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5pPr>
      <a:lvl6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6pPr>
      <a:lvl7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7pPr>
      <a:lvl8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8pPr>
      <a:lvl9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32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489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979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467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957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2446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936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5424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4" algn="l" defTabSz="932979" rtl="0" eaLnBrk="1" latinLnBrk="0" hangingPunct="1">
        <a:defRPr lang="x-none"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1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80" y="240429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4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C7C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83657" y="4824117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78">
              <a:defRPr/>
            </a:pPr>
            <a:fld id="{9C5957C0-C9FD-924F-A662-3B71DAE40C56}" type="slidenum">
              <a:rPr lang="uk-UA" sz="1400">
                <a:solidFill>
                  <a:srgbClr val="FEFDFD"/>
                </a:solidFill>
                <a:latin typeface="Calibri" panose="020F0502020204030204" pitchFamily="34" charset="0"/>
                <a:ea typeface="Calibri Light" charset="0"/>
                <a:cs typeface="Calibri" panose="020F0502020204030204" pitchFamily="34" charset="0"/>
              </a:rPr>
              <a:pPr defTabSz="457178">
                <a:defRPr/>
              </a:pPr>
              <a:t>‹#›</a:t>
            </a:fld>
            <a:endParaRPr lang="uk-UA" sz="1000" dirty="0">
              <a:solidFill>
                <a:srgbClr val="FEFDFD"/>
              </a:solidFill>
              <a:latin typeface="Calibri" panose="020F05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5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0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1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2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425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02" indent="-146102" algn="l" defTabSz="1566543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93559" indent="-146102" algn="l" defTabSz="1566543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41013" indent="-146102" algn="l" defTabSz="1566543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84411" indent="-142046" algn="l" defTabSz="1566543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54" indent="-140692" algn="l" defTabSz="1566543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060" indent="-140692" algn="l" defTabSz="1566543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667" indent="-140692" algn="l" defTabSz="1566543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273" indent="-140692" algn="l" defTabSz="1566543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880" indent="-140692" algn="l" defTabSz="1566543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06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13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20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25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31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38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45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851" algn="l" defTabSz="7792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/>
          <a:lstStyle/>
          <a:p>
            <a:r>
              <a:rPr lang="en-IN" dirty="0"/>
              <a:t>Ecommerce Bot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A068F-B00D-4501-B39D-1386AB96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9" y="175880"/>
            <a:ext cx="8024283" cy="307777"/>
          </a:xfrm>
        </p:spPr>
        <p:txBody>
          <a:bodyPr/>
          <a:lstStyle/>
          <a:p>
            <a:r>
              <a:rPr lang="en-US" dirty="0"/>
              <a:t>Ecommerce Bot POC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B85F3-4D56-41E3-A46D-EBECB4582BDE}"/>
              </a:ext>
            </a:extLst>
          </p:cNvPr>
          <p:cNvSpPr/>
          <p:nvPr/>
        </p:nvSpPr>
        <p:spPr bwMode="auto">
          <a:xfrm>
            <a:off x="3733428" y="935259"/>
            <a:ext cx="1677143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Ecommerce Bot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E8312-C0CF-4AD4-A4B6-90059B194A15}"/>
              </a:ext>
            </a:extLst>
          </p:cNvPr>
          <p:cNvSpPr/>
          <p:nvPr/>
        </p:nvSpPr>
        <p:spPr bwMode="auto">
          <a:xfrm>
            <a:off x="6866747" y="2572074"/>
            <a:ext cx="1677143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FAQ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92848-2A5E-4618-B330-2D970DA8CD9D}"/>
              </a:ext>
            </a:extLst>
          </p:cNvPr>
          <p:cNvSpPr/>
          <p:nvPr/>
        </p:nvSpPr>
        <p:spPr bwMode="auto">
          <a:xfrm>
            <a:off x="3733429" y="2572074"/>
            <a:ext cx="1677143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Complaint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CFAFB1-453D-481F-ABCE-50A50ECE1938}"/>
              </a:ext>
            </a:extLst>
          </p:cNvPr>
          <p:cNvSpPr/>
          <p:nvPr/>
        </p:nvSpPr>
        <p:spPr bwMode="auto">
          <a:xfrm>
            <a:off x="533029" y="2572073"/>
            <a:ext cx="1677143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Order Management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08E6B-1120-47F7-9EB4-CE3D1791F7C3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4572000" y="1381307"/>
            <a:ext cx="1" cy="11907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5F88E8D-F733-4880-85C2-A5AE115D89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5400000">
            <a:off x="2376418" y="376491"/>
            <a:ext cx="1190766" cy="320039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EA4262B-5BD2-4D37-BEF9-C21DC20D84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rot="16200000" flipH="1">
            <a:off x="5543276" y="410030"/>
            <a:ext cx="1190767" cy="313331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399B8-561E-41E2-96E5-FE4B816B82ED}"/>
              </a:ext>
            </a:extLst>
          </p:cNvPr>
          <p:cNvSpPr/>
          <p:nvPr/>
        </p:nvSpPr>
        <p:spPr bwMode="auto">
          <a:xfrm>
            <a:off x="90426" y="3706110"/>
            <a:ext cx="1281175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Order Tracking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F073E3-CB55-4B71-844A-EF4A2ED4132E}"/>
              </a:ext>
            </a:extLst>
          </p:cNvPr>
          <p:cNvSpPr/>
          <p:nvPr/>
        </p:nvSpPr>
        <p:spPr bwMode="auto">
          <a:xfrm>
            <a:off x="1553943" y="3706110"/>
            <a:ext cx="1281175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Order Cancellation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94989-1324-4F0C-B9FE-3B098BCB6C18}"/>
              </a:ext>
            </a:extLst>
          </p:cNvPr>
          <p:cNvSpPr/>
          <p:nvPr/>
        </p:nvSpPr>
        <p:spPr bwMode="auto">
          <a:xfrm>
            <a:off x="3309829" y="3706110"/>
            <a:ext cx="1144406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Register Complaint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1AF4CF-2093-41AA-8638-FB3F22928DA4}"/>
              </a:ext>
            </a:extLst>
          </p:cNvPr>
          <p:cNvSpPr/>
          <p:nvPr/>
        </p:nvSpPr>
        <p:spPr bwMode="auto">
          <a:xfrm>
            <a:off x="4926946" y="3706110"/>
            <a:ext cx="1144407" cy="446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Track Complaint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A2F760-72BF-4E29-ADE1-0A8CC03CF0BF}"/>
              </a:ext>
            </a:extLst>
          </p:cNvPr>
          <p:cNvSpPr/>
          <p:nvPr/>
        </p:nvSpPr>
        <p:spPr bwMode="auto">
          <a:xfrm>
            <a:off x="6747726" y="3702799"/>
            <a:ext cx="1915182" cy="5195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Replies with the answers that users frequently ask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D487ED-792D-488A-A12C-5D1E524AB97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 bwMode="auto">
          <a:xfrm rot="5400000">
            <a:off x="707314" y="3041822"/>
            <a:ext cx="687989" cy="640587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8362AB-ECA0-47D4-920F-D3D6131EEFF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 bwMode="auto">
          <a:xfrm rot="16200000" flipH="1">
            <a:off x="1439072" y="2950650"/>
            <a:ext cx="687989" cy="82293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F7FF1B3-36E2-4EA0-8F53-03DB58611FC0}"/>
              </a:ext>
            </a:extLst>
          </p:cNvPr>
          <p:cNvCxnSpPr>
            <a:stCxn id="7" idx="2"/>
            <a:endCxn id="17" idx="0"/>
          </p:cNvCxnSpPr>
          <p:nvPr/>
        </p:nvCxnSpPr>
        <p:spPr bwMode="auto">
          <a:xfrm rot="5400000">
            <a:off x="3883023" y="3017132"/>
            <a:ext cx="687988" cy="68996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F9A6BB-DB94-4142-8ADD-5994BFF855FD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 bwMode="auto">
          <a:xfrm rot="16200000" flipH="1">
            <a:off x="4691581" y="2898541"/>
            <a:ext cx="687988" cy="92714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0C1B56-1A14-435C-9A82-7819D855BCB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 bwMode="auto">
          <a:xfrm flipH="1">
            <a:off x="7705317" y="3018122"/>
            <a:ext cx="2" cy="6846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1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73E5E2-0F1D-400D-9672-40822987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14" y="2427181"/>
            <a:ext cx="4527171" cy="7971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1D188-E1B8-4CEA-822C-210833E5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8EAF-F8C7-4CAB-842B-5CB5404185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245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defRPr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baseline="0" dirty="0">
            <a:latin typeface="Calibri" panose="020F0502020204030204" pitchFamily="34" charset="0"/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&amp;T Infotech_CF_L&amp;T032">
  <a:themeElements>
    <a:clrScheme name="Current">
      <a:dk1>
        <a:srgbClr val="000000"/>
      </a:dk1>
      <a:lt1>
        <a:srgbClr val="FFFFFF"/>
      </a:lt1>
      <a:dk2>
        <a:srgbClr val="124079"/>
      </a:dk2>
      <a:lt2>
        <a:srgbClr val="FFFFFF"/>
      </a:lt2>
      <a:accent1>
        <a:srgbClr val="DDDDDD"/>
      </a:accent1>
      <a:accent2>
        <a:srgbClr val="FCC320"/>
      </a:accent2>
      <a:accent3>
        <a:srgbClr val="0065BD"/>
      </a:accent3>
      <a:accent4>
        <a:srgbClr val="124079"/>
      </a:accent4>
      <a:accent5>
        <a:srgbClr val="20BDBE"/>
      </a:accent5>
      <a:accent6>
        <a:srgbClr val="808080"/>
      </a:accent6>
      <a:hlink>
        <a:srgbClr val="0065BD"/>
      </a:hlink>
      <a:folHlink>
        <a:srgbClr val="124079"/>
      </a:folHlink>
    </a:clrScheme>
    <a:fontScheme name="Custom 3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24079"/>
        </a:dk2>
        <a:lt2>
          <a:srgbClr val="FFFFFF"/>
        </a:lt2>
        <a:accent1>
          <a:srgbClr val="DDDDDD"/>
        </a:accent1>
        <a:accent2>
          <a:srgbClr val="FCC320"/>
        </a:accent2>
        <a:accent3>
          <a:srgbClr val="0065BD"/>
        </a:accent3>
        <a:accent4>
          <a:srgbClr val="124079"/>
        </a:accent4>
        <a:accent5>
          <a:srgbClr val="20BDBE"/>
        </a:accent5>
        <a:accent6>
          <a:srgbClr val="808080"/>
        </a:accent6>
        <a:hlink>
          <a:srgbClr val="0065BD"/>
        </a:hlink>
        <a:folHlink>
          <a:srgbClr val="1240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&amp;T Infotech_CF_L&amp;T032.potx" id="{34C95363-F6E0-4F3D-8CDD-E49544867D5B}" vid="{9CC201C7-6B53-4F1C-9245-ADF10BAEA3B0}"/>
    </a:ext>
  </a:extLst>
</a:theme>
</file>

<file path=ppt/theme/theme4.xml><?xml version="1.0" encoding="utf-8"?>
<a:theme xmlns:a="http://schemas.openxmlformats.org/drawingml/2006/main" name="1_L&amp;T Infotech_CF_L&amp;T032">
  <a:themeElements>
    <a:clrScheme name="Current">
      <a:dk1>
        <a:srgbClr val="000000"/>
      </a:dk1>
      <a:lt1>
        <a:srgbClr val="FFFFFF"/>
      </a:lt1>
      <a:dk2>
        <a:srgbClr val="124079"/>
      </a:dk2>
      <a:lt2>
        <a:srgbClr val="FFFFFF"/>
      </a:lt2>
      <a:accent1>
        <a:srgbClr val="DDDDDD"/>
      </a:accent1>
      <a:accent2>
        <a:srgbClr val="FCC320"/>
      </a:accent2>
      <a:accent3>
        <a:srgbClr val="0065BD"/>
      </a:accent3>
      <a:accent4>
        <a:srgbClr val="124079"/>
      </a:accent4>
      <a:accent5>
        <a:srgbClr val="20BDBE"/>
      </a:accent5>
      <a:accent6>
        <a:srgbClr val="808080"/>
      </a:accent6>
      <a:hlink>
        <a:srgbClr val="0065BD"/>
      </a:hlink>
      <a:folHlink>
        <a:srgbClr val="124079"/>
      </a:folHlink>
    </a:clrScheme>
    <a:fontScheme name="Custom 3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24079"/>
        </a:dk2>
        <a:lt2>
          <a:srgbClr val="FFFFFF"/>
        </a:lt2>
        <a:accent1>
          <a:srgbClr val="DDDDDD"/>
        </a:accent1>
        <a:accent2>
          <a:srgbClr val="FCC320"/>
        </a:accent2>
        <a:accent3>
          <a:srgbClr val="0065BD"/>
        </a:accent3>
        <a:accent4>
          <a:srgbClr val="124079"/>
        </a:accent4>
        <a:accent5>
          <a:srgbClr val="20BDBE"/>
        </a:accent5>
        <a:accent6>
          <a:srgbClr val="808080"/>
        </a:accent6>
        <a:hlink>
          <a:srgbClr val="0065BD"/>
        </a:hlink>
        <a:folHlink>
          <a:srgbClr val="1240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&amp;T Infotech_CF_L&amp;T032.potx" id="{34C95363-F6E0-4F3D-8CDD-E49544867D5B}" vid="{9CC201C7-6B53-4F1C-9245-ADF10BAEA3B0}"/>
    </a:ext>
  </a:extLst>
</a:theme>
</file>

<file path=ppt/theme/theme5.xml><?xml version="1.0" encoding="utf-8"?>
<a:theme xmlns:a="http://schemas.openxmlformats.org/drawingml/2006/main" name="2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blanks" id="{73A2CC62-241F-42EB-98D3-60529F600B2F}" vid="{D8D679E5-4CB0-43F7-89B6-5B5902725F3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793523489144692F642438647A90B" ma:contentTypeVersion="9" ma:contentTypeDescription="Create a new document." ma:contentTypeScope="" ma:versionID="672fbe5a40bdf63a285672db21c905ef">
  <xsd:schema xmlns:xsd="http://www.w3.org/2001/XMLSchema" xmlns:xs="http://www.w3.org/2001/XMLSchema" xmlns:p="http://schemas.microsoft.com/office/2006/metadata/properties" xmlns:ns2="ab2fee6a-08d5-4e21-8f75-6aa7d52dd912" xmlns:ns3="4ff20c20-38b2-49e5-b553-eeb0028eb2de" targetNamespace="http://schemas.microsoft.com/office/2006/metadata/properties" ma:root="true" ma:fieldsID="80f5e4687c6f0355c91c24f99d7c825c" ns2:_="" ns3:_="">
    <xsd:import namespace="ab2fee6a-08d5-4e21-8f75-6aa7d52dd912"/>
    <xsd:import namespace="4ff20c20-38b2-49e5-b553-eeb0028eb2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fee6a-08d5-4e21-8f75-6aa7d52dd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20c20-38b2-49e5-b553-eeb0028eb2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4ff20c20-38b2-49e5-b553-eeb0028eb2de"/>
    <ds:schemaRef ds:uri="ab2fee6a-08d5-4e21-8f75-6aa7d52dd91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97AA304-1829-4710-8D7A-6FFE62C64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fee6a-08d5-4e21-8f75-6aa7d52dd912"/>
    <ds:schemaRef ds:uri="4ff20c20-38b2-49e5-b553-eeb0028eb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78176</TotalTime>
  <Words>32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L&amp;T Infotech_CF_L&amp;T032</vt:lpstr>
      <vt:lpstr>1_L&amp;T Infotech_CF_L&amp;T032</vt:lpstr>
      <vt:lpstr>2_L&amp;T Infotech</vt:lpstr>
      <vt:lpstr>think-cell Slide</vt:lpstr>
      <vt:lpstr>Ecommerce Bot POC</vt:lpstr>
      <vt:lpstr>Ecommerce Bot POC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Deep Manek</dc:creator>
  <cp:lastModifiedBy>Deep Manek</cp:lastModifiedBy>
  <cp:revision>2772</cp:revision>
  <cp:lastPrinted>2015-11-28T12:28:20Z</cp:lastPrinted>
  <dcterms:created xsi:type="dcterms:W3CDTF">2007-05-25T22:38:05Z</dcterms:created>
  <dcterms:modified xsi:type="dcterms:W3CDTF">2021-03-15T13:23:45Z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0x0101008BB793523489144692F642438647A90B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