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92" r:id="rId3"/>
    <p:sldId id="290" r:id="rId4"/>
    <p:sldId id="291" r:id="rId5"/>
    <p:sldId id="294" r:id="rId6"/>
    <p:sldId id="295" r:id="rId7"/>
    <p:sldId id="279" r:id="rId8"/>
    <p:sldId id="289" r:id="rId9"/>
    <p:sldId id="288" r:id="rId10"/>
    <p:sldId id="296" r:id="rId11"/>
    <p:sldId id="297" r:id="rId12"/>
    <p:sldId id="298" r:id="rId13"/>
    <p:sldId id="284" r:id="rId14"/>
    <p:sldId id="293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6" d="100"/>
          <a:sy n="76" d="100"/>
        </p:scale>
        <p:origin x="-11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9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1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0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4865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  <a:pPr/>
              <a:t>15-May-20</a:t>
            </a:fld>
            <a:endParaRPr lang="en-US" dirty="0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Accuracy Prediction using Machine Learning Techniques for Patient Liver Disease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For Clustering</a:t>
            </a:r>
            <a:endParaRPr lang="en-US" dirty="0"/>
          </a:p>
        </p:txBody>
      </p:sp>
      <p:pic>
        <p:nvPicPr>
          <p:cNvPr id="4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0"/>
            <a:ext cx="6096000" cy="3613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SVM: For Prediction of Test Cases</a:t>
            </a:r>
            <a:endParaRPr lang="en-US" dirty="0"/>
          </a:p>
        </p:txBody>
      </p:sp>
      <p:pic>
        <p:nvPicPr>
          <p:cNvPr id="4" name="image2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819400"/>
            <a:ext cx="6172200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0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Test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  <a:p>
                      <a:pPr marL="67945" marR="0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Case ID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Test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67310" marR="0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Objective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Precondition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Steps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Expected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  <a:p>
                      <a:pPr marL="66675" marR="0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result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Post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  <a:p>
                      <a:pPr marL="66040" marR="0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Condition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7945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TC_001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7310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Clustering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7310" marR="64135" algn="l">
                        <a:lnSpc>
                          <a:spcPct val="148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716915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Browse	</a:t>
                      </a:r>
                      <a:r>
                        <a:rPr lang="en-US" sz="1200" spc="-30" dirty="0">
                          <a:latin typeface="Times New Roman"/>
                          <a:ea typeface="Times New Roman"/>
                        </a:rPr>
                        <a:t>the 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file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675" marR="66675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661035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Add	</a:t>
                      </a:r>
                      <a:r>
                        <a:rPr lang="en-US" sz="1200" spc="-30" dirty="0">
                          <a:latin typeface="Times New Roman"/>
                          <a:ea typeface="Times New Roman"/>
                        </a:rPr>
                        <a:t>the 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dataset which include personnel</a:t>
                      </a:r>
                    </a:p>
                    <a:p>
                      <a:pPr marL="66675" marR="0" algn="l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details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66675" marR="0" algn="l">
                        <a:lnSpc>
                          <a:spcPct val="148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 details are clustered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040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Success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7945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TC_002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67310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Detection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67310" marR="60960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447675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Browse </a:t>
                      </a:r>
                      <a:r>
                        <a:rPr lang="en-US" sz="1200" spc="-15">
                          <a:latin typeface="Times New Roman"/>
                          <a:ea typeface="Times New Roman"/>
                        </a:rPr>
                        <a:t>Train </a:t>
                      </a:r>
                      <a:r>
                        <a:rPr lang="en-US" sz="1200">
                          <a:latin typeface="Times New Roman"/>
                          <a:ea typeface="Times New Roman"/>
                        </a:rPr>
                        <a:t>&amp;	</a:t>
                      </a:r>
                      <a:r>
                        <a:rPr lang="en-US" sz="1200" spc="-5">
                          <a:latin typeface="Times New Roman"/>
                          <a:ea typeface="Times New Roman"/>
                        </a:rPr>
                        <a:t>Testing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6731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Dataset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675" marR="64770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66294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Files	</a:t>
                      </a:r>
                      <a:r>
                        <a:rPr lang="en-US" sz="1200" spc="-30" dirty="0">
                          <a:latin typeface="Times New Roman"/>
                          <a:ea typeface="Times New Roman"/>
                        </a:rPr>
                        <a:t>are 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browsed</a:t>
                      </a:r>
                    </a:p>
                    <a:p>
                      <a:pPr marL="6667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successfully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675" marR="61595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Data should be tested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040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Success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7945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TC_003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67310" marR="348615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Liver diseaase status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  <a:p>
                      <a:pPr marL="67310" marR="62230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Based on sample data 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675" marR="64135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70612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Dataset should	</a:t>
                      </a:r>
                      <a:r>
                        <a:rPr lang="en-US" sz="1200" spc="-45" dirty="0">
                          <a:latin typeface="Times New Roman"/>
                          <a:ea typeface="Times New Roman"/>
                        </a:rPr>
                        <a:t>be 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checked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675" marR="61595" algn="l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725805" algn="l"/>
                          <a:tab pos="748665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Chance		</a:t>
                      </a:r>
                      <a:r>
                        <a:rPr lang="en-US" sz="1200" spc="-45" dirty="0">
                          <a:latin typeface="Times New Roman"/>
                          <a:ea typeface="Times New Roman"/>
                        </a:rPr>
                        <a:t>of </a:t>
                      </a: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getting liver disease detected	</a:t>
                      </a:r>
                      <a:r>
                        <a:rPr lang="en-US" sz="1200" spc="-45" dirty="0">
                          <a:latin typeface="Times New Roman"/>
                          <a:ea typeface="Times New Roman"/>
                        </a:rPr>
                        <a:t>on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basis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200" spc="-35" dirty="0" smtClean="0">
                          <a:latin typeface="Times New Roman"/>
                          <a:ea typeface="Times New Roman"/>
                        </a:rPr>
                        <a:t>of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67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health data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  <a:p>
                      <a:pPr marL="66040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Success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1048591" name="Rectangle 2"/>
          <p:cNvSpPr/>
          <p:nvPr/>
        </p:nvSpPr>
        <p:spPr>
          <a:xfrm>
            <a:off x="609600" y="2413338"/>
            <a:ext cx="8229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Classification is the major data mining technique which is primarily used in healthcare sectors for medical diagnosis and predicting diseases. </a:t>
            </a:r>
            <a:r>
              <a:rPr lang="en-US" sz="2600" dirty="0" smtClean="0"/>
              <a:t>. </a:t>
            </a:r>
          </a:p>
          <a:p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Comparisons </a:t>
            </a:r>
            <a:r>
              <a:rPr lang="en-US" sz="2800" dirty="0"/>
              <a:t>of these algorithms are </a:t>
            </a:r>
            <a:r>
              <a:rPr lang="en-US" sz="2800" dirty="0" smtClean="0"/>
              <a:t>done, </a:t>
            </a:r>
            <a:r>
              <a:rPr lang="en-US" sz="2800" dirty="0"/>
              <a:t>based on the performance factors </a:t>
            </a:r>
            <a:r>
              <a:rPr lang="en-US" sz="2800" dirty="0" smtClean="0"/>
              <a:t>like accuracy </a:t>
            </a:r>
            <a:r>
              <a:rPr lang="en-US" sz="2800" dirty="0"/>
              <a:t>and execution </a:t>
            </a:r>
            <a:r>
              <a:rPr lang="en-US" sz="2800" dirty="0" smtClean="0"/>
              <a:t>time.</a:t>
            </a:r>
            <a:endParaRPr 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/>
              <a:t>Kalyan</a:t>
            </a:r>
            <a:r>
              <a:rPr lang="en-US" dirty="0"/>
              <a:t> Nagaraj and </a:t>
            </a:r>
            <a:r>
              <a:rPr lang="en-US" dirty="0" err="1"/>
              <a:t>Amulyashree</a:t>
            </a:r>
            <a:r>
              <a:rPr lang="en-US" dirty="0"/>
              <a:t> Sridhar, “</a:t>
            </a:r>
            <a:r>
              <a:rPr lang="en-US" dirty="0" err="1"/>
              <a:t>NeuroSVM</a:t>
            </a:r>
            <a:r>
              <a:rPr lang="en-US" dirty="0"/>
              <a:t>: A Graphical User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Kotsiantis</a:t>
            </a:r>
            <a:r>
              <a:rPr lang="en-US" dirty="0"/>
              <a:t>.  S.B,  “Increasing  the  Classification  Accuracy  of  Simple  Bayesian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Esraa</a:t>
            </a:r>
            <a:r>
              <a:rPr lang="en-US" dirty="0"/>
              <a:t> M Hashem, Mai S </a:t>
            </a:r>
            <a:r>
              <a:rPr lang="en-US" dirty="0" err="1"/>
              <a:t>Mabrouk</a:t>
            </a:r>
            <a:r>
              <a:rPr lang="en-US" dirty="0"/>
              <a:t> (2014). “A Study of Support Vector Machine Algorithm for Liver Disease Diagnosis”, American Journal of Intelligent Systems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Gulia</a:t>
            </a:r>
            <a:r>
              <a:rPr lang="en-US" dirty="0"/>
              <a:t>, Dr. </a:t>
            </a:r>
            <a:r>
              <a:rPr lang="en-US" dirty="0" err="1"/>
              <a:t>Rajan</a:t>
            </a:r>
            <a:r>
              <a:rPr lang="en-US" dirty="0"/>
              <a:t> Vohra , Praveen Rani “Liver Patient Classification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Intelligent </a:t>
            </a:r>
            <a:r>
              <a:rPr lang="en-US" dirty="0"/>
              <a:t>Techniques”, International Journal of Computer Science and Information Technologies, Vol. 5 (4), 2014,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Aim &amp; Scope</a:t>
            </a:r>
          </a:p>
          <a:p>
            <a:r>
              <a:rPr lang="en-US" dirty="0" smtClean="0"/>
              <a:t>Existing System 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System Development</a:t>
            </a:r>
          </a:p>
          <a:p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 Learning in Health care applications.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Dataset is liver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disease-related health care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data. 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techniques, i.e., Naïve Bayes, K-means,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SVM, ANN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compare their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prediction accuracy.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roposed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technique amazingly enhances the illnesses expectation precision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The liver plays an important role </a:t>
            </a:r>
            <a:r>
              <a:rPr lang="en-US" dirty="0" smtClean="0"/>
              <a:t>in bodily </a:t>
            </a:r>
            <a:r>
              <a:rPr lang="en-US" dirty="0"/>
              <a:t>functions </a:t>
            </a:r>
            <a:r>
              <a:rPr lang="en-US" dirty="0" smtClean="0"/>
              <a:t>.</a:t>
            </a:r>
          </a:p>
          <a:p>
            <a:r>
              <a:rPr lang="en-US" dirty="0"/>
              <a:t>When liver is infected with a virus </a:t>
            </a:r>
            <a:r>
              <a:rPr lang="en-US" dirty="0" smtClean="0"/>
              <a:t>, attack immune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/>
              <a:t>a machine learning calculation will be prepared to foresee a liver ailment in </a:t>
            </a:r>
            <a:r>
              <a:rPr lang="en-US" dirty="0" smtClean="0"/>
              <a:t>patients.</a:t>
            </a:r>
          </a:p>
          <a:p>
            <a:r>
              <a:rPr lang="en-US" dirty="0"/>
              <a:t>We have utilized Naïve Bayes, </a:t>
            </a:r>
            <a:r>
              <a:rPr lang="en-US" dirty="0" smtClean="0"/>
              <a:t>SVM to </a:t>
            </a:r>
            <a:r>
              <a:rPr lang="en-US" dirty="0"/>
              <a:t>make a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are anticipating if the patient can have Liver Disease and the precision of the </a:t>
            </a:r>
            <a:r>
              <a:rPr lang="en-US" dirty="0" smtClean="0"/>
              <a:t>ailment.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classification algorithms to identify the liver patients from healthy individuals</a:t>
            </a:r>
            <a:r>
              <a:rPr lang="en-US" dirty="0" smtClean="0"/>
              <a:t>.</a:t>
            </a:r>
          </a:p>
          <a:p>
            <a:r>
              <a:rPr lang="en-US" dirty="0"/>
              <a:t>Three classification algorithms </a:t>
            </a:r>
            <a:r>
              <a:rPr lang="en-US" dirty="0" smtClean="0"/>
              <a:t>SVM, KM and Bayes </a:t>
            </a:r>
            <a:r>
              <a:rPr lang="en-US" dirty="0"/>
              <a:t>have been </a:t>
            </a:r>
            <a:r>
              <a:rPr lang="en-US" dirty="0" smtClean="0"/>
              <a:t>used </a:t>
            </a:r>
            <a:r>
              <a:rPr lang="en-US" dirty="0"/>
              <a:t>for comparing their performance based on the liver patient data</a:t>
            </a:r>
            <a:r>
              <a:rPr lang="en-US" dirty="0" smtClean="0"/>
              <a:t>.</a:t>
            </a:r>
          </a:p>
          <a:p>
            <a:r>
              <a:rPr lang="en-US" dirty="0"/>
              <a:t>The GUI can be readily utilized by doctors and medical practitioners as a screening tool for liver disease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316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dirty="0"/>
              <a:t>The application must provide user interface for doctors input object of the prescription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The application should have the capability for preprocessing of the given input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The System should be capable to detect the chances of lever disease using past patient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41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7010400" cy="4434840"/>
          </a:xfr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txBody>
          <a:bodyPr/>
          <a:lstStyle/>
          <a:p>
            <a:pPr lvl="0"/>
            <a:r>
              <a:rPr lang="en-US" sz="2800" dirty="0"/>
              <a:t>There is no real time identity verification</a:t>
            </a:r>
            <a:r>
              <a:rPr lang="en-US" sz="2800" dirty="0" smtClean="0"/>
              <a:t>.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Not using data-mining technique to detect chances of getting lever disease.</a:t>
            </a:r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Time intense.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458200" cy="1999488"/>
          </a:xfrm>
        </p:spPr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Proposed system will allow people to get early prediction of getting chances of lever disease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It didn’t require medical expertise.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Early prediction of liver disease can save human life and take proper steps to control the disease.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685801" y="1935163"/>
            <a:ext cx="4038600" cy="4389437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5181600" y="2133600"/>
            <a:ext cx="3581400" cy="3999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425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Accuracy Prediction using Machine Learning Techniques for Patient Liver Disease</vt:lpstr>
      <vt:lpstr>Agenda</vt:lpstr>
      <vt:lpstr>Abstract</vt:lpstr>
      <vt:lpstr>Introduction</vt:lpstr>
      <vt:lpstr>Aim</vt:lpstr>
      <vt:lpstr>Scope</vt:lpstr>
      <vt:lpstr>Existing System </vt:lpstr>
      <vt:lpstr>Proposed System</vt:lpstr>
      <vt:lpstr>System Architecture </vt:lpstr>
      <vt:lpstr>System Development</vt:lpstr>
      <vt:lpstr>System Development</vt:lpstr>
      <vt:lpstr>System Testing</vt:lpstr>
      <vt:lpstr>Conclusion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Gagana</cp:lastModifiedBy>
  <cp:revision>24</cp:revision>
  <dcterms:created xsi:type="dcterms:W3CDTF">2015-02-11T18:21:05Z</dcterms:created>
  <dcterms:modified xsi:type="dcterms:W3CDTF">2020-05-15T14:56:17Z</dcterms:modified>
</cp:coreProperties>
</file>