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30-Oct-16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30-Oct-16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30-Oct-16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30-Oct-16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30-Oct-16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30-Oct-16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a:bodyPr>
          <a:lstStyle/>
          <a:p>
            <a:r>
              <a:rPr b="1" smtClean="0"/>
              <a:t>Detecting Malicious Facebook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collection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data collection component has two subcomponents: the collection of </a:t>
            </a:r>
            <a:r>
              <a:rPr lang="en-US" dirty="0" err="1" smtClean="0"/>
              <a:t>facebook</a:t>
            </a:r>
            <a:r>
              <a:rPr lang="en-US" dirty="0" smtClean="0"/>
              <a:t> apps with URLs and crawling for URL redirections. Whenever this component obtains a </a:t>
            </a:r>
            <a:r>
              <a:rPr lang="en-US" dirty="0" err="1" smtClean="0"/>
              <a:t>facebook</a:t>
            </a:r>
            <a:r>
              <a:rPr lang="en-US" dirty="0" smtClean="0"/>
              <a:t> app with a URL, it executes a crawling thread that follows all redirections of the URL and looks up the corresponding IP addresses. The crawling thread appends these retrieved URL and IP chains to the tweet information and pushes it into a queue.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 extraction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feature extraction component has three subcomponents: grouping of identical domains, finding entry point URLs, and extracting feature vectors. </a:t>
            </a:r>
          </a:p>
          <a:p>
            <a:pPr algn="just"/>
            <a:r>
              <a:rPr lang="en-US" dirty="0" smtClean="0"/>
              <a:t>To classify a post, </a:t>
            </a:r>
            <a:r>
              <a:rPr lang="en-US" dirty="0" err="1" smtClean="0"/>
              <a:t>MyPageKeeper</a:t>
            </a:r>
            <a:r>
              <a:rPr lang="en-US" dirty="0" smtClean="0"/>
              <a:t> evaluates every embedded URL in the post. Our key novelty lies in considering only the social context (e.g., the text message in the post, and the number of Likes on it) for the classification of the URL and the related post. Furthermore, we use the fact that we are observing more than one user, which can help us detect an epidemic spread.</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Training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training component has two subcomponents: retrieval of account statuses and training of the classifier. Because we use an offline supervised learning algorithm, the feature vectors for training are relatively older than feature vectors for classification. To label the training vectors, we use the account status; URLs from suspended accounts are considered malicious whereas URLs from active accounts are considered benign. We periodically update our classifier using labeled training vectors.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Classification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classification component executes our classifier using input feature vectors to classify suspicious URLs. When the classifier returns a number of malicious feature vectors, this component flags the corresponding URLs information as suspicious. </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 	512 Mb.</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Operating system 	: 	Windows XP/7.</a:t>
            </a:r>
          </a:p>
          <a:p>
            <a:pPr lvl="0"/>
            <a:r>
              <a:rPr lang="en-US" dirty="0" smtClean="0"/>
              <a:t>Coding Language	: 	JAVA/J2EE</a:t>
            </a:r>
          </a:p>
          <a:p>
            <a:pPr lvl="0"/>
            <a:r>
              <a:rPr lang="en-US" dirty="0" smtClean="0"/>
              <a:t>IDE			:	</a:t>
            </a:r>
            <a:r>
              <a:rPr lang="en-US" dirty="0" err="1" smtClean="0"/>
              <a:t>Netbeans</a:t>
            </a:r>
            <a:r>
              <a:rPr lang="en-US" dirty="0" smtClean="0"/>
              <a:t> 7.4</a:t>
            </a:r>
          </a:p>
          <a:p>
            <a:pPr lvl="0"/>
            <a:r>
              <a:rPr lang="en-US" dirty="0" smtClean="0"/>
              <a:t>Database		:	MYSQL</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err="1" smtClean="0"/>
              <a:t>Sazzadur</a:t>
            </a:r>
            <a:r>
              <a:rPr lang="en-US" dirty="0" smtClean="0"/>
              <a:t> </a:t>
            </a:r>
            <a:r>
              <a:rPr lang="en-US" dirty="0" err="1" smtClean="0"/>
              <a:t>Rahman</a:t>
            </a:r>
            <a:r>
              <a:rPr lang="en-US" dirty="0" smtClean="0"/>
              <a:t>, Ting-Kai Huang, </a:t>
            </a:r>
            <a:r>
              <a:rPr lang="en-US" dirty="0" err="1" smtClean="0"/>
              <a:t>Harsha</a:t>
            </a:r>
            <a:r>
              <a:rPr lang="en-US" dirty="0" smtClean="0"/>
              <a:t> V. </a:t>
            </a:r>
            <a:r>
              <a:rPr lang="en-US" dirty="0" err="1" smtClean="0"/>
              <a:t>Madhyastha</a:t>
            </a:r>
            <a:r>
              <a:rPr lang="en-US" dirty="0" smtClean="0"/>
              <a:t>, and </a:t>
            </a:r>
            <a:r>
              <a:rPr lang="en-US" dirty="0" err="1" smtClean="0"/>
              <a:t>Michalis</a:t>
            </a:r>
            <a:r>
              <a:rPr lang="en-US" dirty="0" smtClean="0"/>
              <a:t> </a:t>
            </a:r>
            <a:r>
              <a:rPr lang="en-US" dirty="0" err="1" smtClean="0"/>
              <a:t>Faloutsos</a:t>
            </a:r>
            <a:r>
              <a:rPr lang="en-US" dirty="0" smtClean="0"/>
              <a:t>, “Detecting Malicious Facebook Applications”, </a:t>
            </a:r>
            <a:r>
              <a:rPr lang="en-US" b="1" dirty="0" smtClean="0"/>
              <a:t>IEEE/ACM TRANSACTIONS ON NETWORKING, VOL. 24, NO. 2, APRIL 2016.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Our key contribution is in developing </a:t>
            </a:r>
            <a:r>
              <a:rPr lang="en-US" dirty="0" err="1" smtClean="0"/>
              <a:t>FRAppE—Facebook’s</a:t>
            </a:r>
            <a:r>
              <a:rPr lang="en-US" dirty="0" smtClean="0"/>
              <a:t> Rigorous Application Evaluator—arguably the first tool focused on detecting malicious apps on Facebook. Second, leveraging these distinguishing features, we show that </a:t>
            </a:r>
            <a:r>
              <a:rPr lang="en-US" dirty="0" err="1" smtClean="0"/>
              <a:t>FRAppE</a:t>
            </a:r>
            <a:r>
              <a:rPr lang="en-US" dirty="0" smtClean="0"/>
              <a:t> can detect malicious apps with 99.5% accuracy, with no false positives and a high true positive rate (95.9%). Finally, we explore the ecosystem of malicious Facebook apps and identify mechanisms that these apps use to propagate.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So far, the research community has paid little attention to OSN apps specifically. Most research related to spam and malware on Facebook has focused on detecting malicious posts and social spam campaigns.</a:t>
            </a:r>
          </a:p>
          <a:p>
            <a:pPr lvl="0" algn="just"/>
            <a:r>
              <a:rPr lang="en-US" dirty="0" err="1" smtClean="0"/>
              <a:t>Gao</a:t>
            </a:r>
            <a:r>
              <a:rPr lang="en-US" dirty="0" smtClean="0"/>
              <a:t> </a:t>
            </a:r>
            <a:r>
              <a:rPr lang="en-US" i="1" dirty="0" smtClean="0"/>
              <a:t>et al. </a:t>
            </a:r>
            <a:r>
              <a:rPr lang="en-US" dirty="0" smtClean="0"/>
              <a:t>analyzed posts on the walls of 3.5 million Facebook users and showed that 10% of links posted on Facebook walls are spam. They also presented techniques to identify compromised accounts and spam campaigns.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Existing system works concentrated only on classifying individual URLs or posts as spam, but not focused on identifying malicious applications that are the main source of spam on Facebook.</a:t>
            </a:r>
          </a:p>
          <a:p>
            <a:pPr lvl="0" algn="just"/>
            <a:r>
              <a:rPr lang="en-US" dirty="0" smtClean="0"/>
              <a:t>Existing system works focused on accounts created by spammers instead of malicious application.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 this paper, we develop </a:t>
            </a:r>
            <a:r>
              <a:rPr lang="en-US" dirty="0" err="1" smtClean="0"/>
              <a:t>FRAppE</a:t>
            </a:r>
            <a:r>
              <a:rPr lang="en-US" dirty="0" smtClean="0"/>
              <a:t>, a suite of efficient classification techniques for identifying whether an app is malicious or not. To build </a:t>
            </a:r>
            <a:r>
              <a:rPr lang="en-US" dirty="0" err="1" smtClean="0"/>
              <a:t>FRAppE</a:t>
            </a:r>
            <a:r>
              <a:rPr lang="en-US" dirty="0" smtClean="0"/>
              <a:t>, we use data from </a:t>
            </a:r>
            <a:r>
              <a:rPr lang="en-US" dirty="0" err="1" smtClean="0"/>
              <a:t>MyPage</a:t>
            </a:r>
            <a:r>
              <a:rPr lang="en-US" dirty="0" smtClean="0"/>
              <a:t>- Keeper, a security app in Facebook.</a:t>
            </a:r>
          </a:p>
          <a:p>
            <a:pPr lvl="0" algn="just"/>
            <a:r>
              <a:rPr lang="en-US" dirty="0" smtClean="0"/>
              <a:t>We find that malicious applications significantly differ from benign applications with respect to two classes of features: On-Demand Features and Aggregation-Based Features.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The proposed work is arguably the first comprehensive study focusing on malicious Facebook apps that focuses on quantifying, profiling, and understanding malicious apps and synthesizes this information into an effective detection approach.</a:t>
            </a:r>
          </a:p>
          <a:p>
            <a:pPr lvl="0" algn="just"/>
            <a:r>
              <a:rPr lang="en-US" dirty="0" smtClean="0"/>
              <a:t>Several features used by </a:t>
            </a:r>
            <a:r>
              <a:rPr lang="en-US" dirty="0" err="1" smtClean="0"/>
              <a:t>FRAppE</a:t>
            </a:r>
            <a:r>
              <a:rPr lang="en-US" dirty="0" smtClean="0"/>
              <a:t>, such as the reputation of redirect URIs, the number of required permissions, and the use of different client IDs in app installation URLs, are robust to the evolution of hackers.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MODEL:</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838200" y="1295400"/>
            <a:ext cx="7086600"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ARCHITECTURE:</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1066800" y="1524000"/>
            <a:ext cx="6705600" cy="3505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pPr lvl="0"/>
            <a:r>
              <a:rPr lang="en-US" dirty="0" smtClean="0"/>
              <a:t>Data collection</a:t>
            </a:r>
          </a:p>
          <a:p>
            <a:pPr lvl="0"/>
            <a:r>
              <a:rPr lang="en-US" dirty="0" smtClean="0"/>
              <a:t>Feature extraction</a:t>
            </a:r>
          </a:p>
          <a:p>
            <a:pPr lvl="0"/>
            <a:r>
              <a:rPr lang="en-US" dirty="0" smtClean="0"/>
              <a:t>Training</a:t>
            </a:r>
          </a:p>
          <a:p>
            <a:pPr lvl="0"/>
            <a:r>
              <a:rPr lang="en-US" dirty="0" smtClean="0"/>
              <a:t>Classification </a:t>
            </a:r>
            <a:r>
              <a:rPr lang="en-US" smtClean="0"/>
              <a:t>&amp; Detection</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TotalTime>
  <Words>713</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Detecting Malicious Facebook Applications</vt:lpstr>
      <vt:lpstr>ABSTRACT: </vt:lpstr>
      <vt:lpstr>EXISTING SYSTEM: </vt:lpstr>
      <vt:lpstr>DISADVANTAGES OF EXISTING SYSTEM: </vt:lpstr>
      <vt:lpstr>PROPOSED SYSTEM: </vt:lpstr>
      <vt:lpstr>ADVANTAGES OF PROPOSED SYSTEM: </vt:lpstr>
      <vt:lpstr>SYSTEM MODEL: </vt:lpstr>
      <vt:lpstr>SYSTEM ARCHITECTURE: </vt:lpstr>
      <vt:lpstr>MODULES: </vt:lpstr>
      <vt:lpstr>Data collection </vt:lpstr>
      <vt:lpstr>Feature extraction </vt:lpstr>
      <vt:lpstr>Training </vt:lpstr>
      <vt:lpstr>Classification </vt:lpstr>
      <vt:lpstr>HARDWARE REQUIREMENTS: </vt:lpstr>
      <vt:lpstr>SOFTWARE REQUIREMENTS: </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cp:revision>
  <dcterms:created xsi:type="dcterms:W3CDTF">2006-08-16T00:00:00Z</dcterms:created>
  <dcterms:modified xsi:type="dcterms:W3CDTF">2016-10-30T13:41:54Z</dcterms:modified>
</cp:coreProperties>
</file>