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30-Oct-16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30-Oct-16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30-Oct-16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30-Oct-16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b="1" smtClean="0"/>
              <a:t>Detecting Malicious Facebook Applications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Operating system 	: 	Windows XP/7.</a:t>
            </a:r>
          </a:p>
          <a:p>
            <a:pPr lvl="0"/>
            <a:r>
              <a:rPr lang="en-US" dirty="0" smtClean="0"/>
              <a:t>Coding Language	: 	JAVA/J2EE</a:t>
            </a:r>
          </a:p>
          <a:p>
            <a:pPr lvl="0"/>
            <a:r>
              <a:rPr lang="en-US" dirty="0" smtClean="0"/>
              <a:t>IDE			:	</a:t>
            </a:r>
            <a:r>
              <a:rPr lang="en-US" dirty="0" err="1" smtClean="0"/>
              <a:t>Netbeans</a:t>
            </a:r>
            <a:r>
              <a:rPr lang="en-US" dirty="0" smtClean="0"/>
              <a:t> 7.4</a:t>
            </a:r>
          </a:p>
          <a:p>
            <a:pPr lvl="0"/>
            <a:r>
              <a:rPr lang="en-US" dirty="0" smtClean="0"/>
              <a:t>Database		:	MYSQL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REFERENCE: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err="1" smtClean="0"/>
              <a:t>Sazzadur</a:t>
            </a:r>
            <a:r>
              <a:rPr lang="en-US" dirty="0" smtClean="0"/>
              <a:t> </a:t>
            </a:r>
            <a:r>
              <a:rPr lang="en-US" dirty="0" err="1" smtClean="0"/>
              <a:t>Rahman</a:t>
            </a:r>
            <a:r>
              <a:rPr lang="en-US" dirty="0" smtClean="0"/>
              <a:t>, Ting-Kai Huang, </a:t>
            </a:r>
            <a:r>
              <a:rPr lang="en-US" dirty="0" err="1" smtClean="0"/>
              <a:t>Harsha</a:t>
            </a:r>
            <a:r>
              <a:rPr lang="en-US" dirty="0" smtClean="0"/>
              <a:t> V. </a:t>
            </a:r>
            <a:r>
              <a:rPr lang="en-US" dirty="0" err="1" smtClean="0"/>
              <a:t>Madhyastha</a:t>
            </a:r>
            <a:r>
              <a:rPr lang="en-US" dirty="0" smtClean="0"/>
              <a:t>, and </a:t>
            </a:r>
            <a:r>
              <a:rPr lang="en-US" dirty="0" err="1" smtClean="0"/>
              <a:t>Michalis</a:t>
            </a:r>
            <a:r>
              <a:rPr lang="en-US" dirty="0" smtClean="0"/>
              <a:t> </a:t>
            </a:r>
            <a:r>
              <a:rPr lang="en-US" dirty="0" err="1" smtClean="0"/>
              <a:t>Faloutsos</a:t>
            </a:r>
            <a:r>
              <a:rPr lang="en-US" dirty="0" smtClean="0"/>
              <a:t>, “Detecting Malicious Facebook Applications”, </a:t>
            </a:r>
            <a:r>
              <a:rPr lang="en-US" b="1" dirty="0" smtClean="0"/>
              <a:t>IEEE/ACM TRANSACTIONS ON NETWORKING, VOL. 24, NO. 2, APRIL 2016.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Our key contribution is in developing </a:t>
            </a:r>
            <a:r>
              <a:rPr lang="en-US" dirty="0" err="1" smtClean="0"/>
              <a:t>FRAppE—Facebook’s</a:t>
            </a:r>
            <a:r>
              <a:rPr lang="en-US" dirty="0" smtClean="0"/>
              <a:t> Rigorous Application Evaluator—arguably the first tool focused on detecting malicious apps on Facebook. Second, leveraging these distinguishing features, we show that </a:t>
            </a:r>
            <a:r>
              <a:rPr lang="en-US" dirty="0" err="1" smtClean="0"/>
              <a:t>FRAppE</a:t>
            </a:r>
            <a:r>
              <a:rPr lang="en-US" dirty="0" smtClean="0"/>
              <a:t> can detect malicious apps with 99.5% accuracy, with no false positives and a high true positive rate (95.9%). Finally, we explore the ecosystem of malicious Facebook apps and identify mechanisms that these apps use to propagate.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So far, the research community has paid little attention to OSN apps specifically. Most research related to spam and malware on Facebook has focused on detecting malicious posts and social spam campaigns.</a:t>
            </a:r>
          </a:p>
          <a:p>
            <a:pPr lvl="0" algn="just"/>
            <a:r>
              <a:rPr lang="en-US" dirty="0" err="1" smtClean="0"/>
              <a:t>Gao</a:t>
            </a:r>
            <a:r>
              <a:rPr lang="en-US" dirty="0" smtClean="0"/>
              <a:t> </a:t>
            </a:r>
            <a:r>
              <a:rPr lang="en-US" i="1" dirty="0" smtClean="0"/>
              <a:t>et al. </a:t>
            </a:r>
            <a:r>
              <a:rPr lang="en-US" dirty="0" smtClean="0"/>
              <a:t>analyzed posts on the walls of 3.5 million Facebook users and showed that 10% of links posted on Facebook walls are spam. They also presented techniques to identify compromised accounts and spam campaigns.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Existing system works concentrated only on classifying individual URLs or posts as spam, but not focused on identifying malicious applications that are the main source of spam on Facebook.</a:t>
            </a:r>
          </a:p>
          <a:p>
            <a:pPr lvl="0" algn="just"/>
            <a:r>
              <a:rPr lang="en-US" dirty="0" smtClean="0"/>
              <a:t>Existing system works focused on accounts created by spammers instead of malicious application.</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In this paper, we develop </a:t>
            </a:r>
            <a:r>
              <a:rPr lang="en-US" dirty="0" err="1" smtClean="0"/>
              <a:t>FRAppE</a:t>
            </a:r>
            <a:r>
              <a:rPr lang="en-US" dirty="0" smtClean="0"/>
              <a:t>, a suite of efficient classification techniques for identifying whether an app is malicious or not. To build </a:t>
            </a:r>
            <a:r>
              <a:rPr lang="en-US" dirty="0" err="1" smtClean="0"/>
              <a:t>FRAppE</a:t>
            </a:r>
            <a:r>
              <a:rPr lang="en-US" dirty="0" smtClean="0"/>
              <a:t>, we use data from </a:t>
            </a:r>
            <a:r>
              <a:rPr lang="en-US" dirty="0" err="1" smtClean="0"/>
              <a:t>MyPage</a:t>
            </a:r>
            <a:r>
              <a:rPr lang="en-US" dirty="0" smtClean="0"/>
              <a:t>- Keeper, a security app in Facebook.</a:t>
            </a:r>
          </a:p>
          <a:p>
            <a:pPr lvl="0" algn="just"/>
            <a:r>
              <a:rPr lang="en-US" dirty="0" smtClean="0"/>
              <a:t>We find that malicious applications significantly differ from benign applications with respect to two classes of features: On-Demand Features and Aggregation-Based Features.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The proposed work is arguably the first comprehensive study focusing on malicious Facebook apps that focuses on quantifying, profiling, and understanding malicious apps and synthesizes this information into an effective detection approach.</a:t>
            </a:r>
          </a:p>
          <a:p>
            <a:pPr lvl="0" algn="just"/>
            <a:r>
              <a:rPr lang="en-US" dirty="0" smtClean="0"/>
              <a:t>Several features used by </a:t>
            </a:r>
            <a:r>
              <a:rPr lang="en-US" dirty="0" err="1" smtClean="0"/>
              <a:t>FRAppE</a:t>
            </a:r>
            <a:r>
              <a:rPr lang="en-US" dirty="0" smtClean="0"/>
              <a:t>, such as the reputation of redirect URIs, the number of required permissions, and the use of different client IDs in app installation URLs, are robust to the evolution of hackers.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MODEL:</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838200" y="1295400"/>
            <a:ext cx="7086600" cy="4191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ARCHITECTURE:</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1066800" y="1524000"/>
            <a:ext cx="6705600" cy="3505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GB" dirty="0" smtClean="0"/>
              <a:t>System		 	: 	Pentium IV 2.4 GHz.</a:t>
            </a:r>
            <a:endParaRPr lang="en-US" dirty="0" smtClean="0"/>
          </a:p>
          <a:p>
            <a:pPr lvl="0"/>
            <a:r>
              <a:rPr lang="en-GB" dirty="0" smtClean="0"/>
              <a:t>Hard Disk           		: 	40 GB.</a:t>
            </a:r>
            <a:endParaRPr lang="en-US" dirty="0" smtClean="0"/>
          </a:p>
          <a:p>
            <a:pPr lvl="0"/>
            <a:r>
              <a:rPr lang="en-GB" dirty="0" smtClean="0"/>
              <a:t>Floppy Drive		: 	1.44 Mb.</a:t>
            </a:r>
            <a:endParaRPr lang="en-US" dirty="0" smtClean="0"/>
          </a:p>
          <a:p>
            <a:pPr lvl="0"/>
            <a:r>
              <a:rPr lang="en-GB" dirty="0" smtClean="0"/>
              <a:t>Monitor			: 	15 VGA Colour.</a:t>
            </a:r>
            <a:endParaRPr lang="en-US" dirty="0" smtClean="0"/>
          </a:p>
          <a:p>
            <a:pPr lvl="0"/>
            <a:r>
              <a:rPr lang="en-GB" dirty="0" smtClean="0"/>
              <a:t>Mouse			: 	Logitech.</a:t>
            </a:r>
            <a:endParaRPr lang="en-US" dirty="0" smtClean="0"/>
          </a:p>
          <a:p>
            <a:pPr lvl="0"/>
            <a:r>
              <a:rPr lang="en-GB" dirty="0" smtClean="0"/>
              <a:t>Ram				: 	512 Mb.</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TotalTime>
  <Words>410</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Detecting Malicious Facebook Applications</vt:lpstr>
      <vt:lpstr>ABSTRACT: </vt:lpstr>
      <vt:lpstr>EXISTING SYSTEM: </vt:lpstr>
      <vt:lpstr>DISADVANTAGES OF EXISTING SYSTEM: </vt:lpstr>
      <vt:lpstr>PROPOSED SYSTEM: </vt:lpstr>
      <vt:lpstr>ADVANTAGES OF PROPOSED SYSTEM: </vt:lpstr>
      <vt:lpstr>SYSTEM MODEL: </vt:lpstr>
      <vt:lpstr>SYSTEM ARCHITECTURE: </vt:lpstr>
      <vt:lpstr>HARDWARE REQUIREMENTS: </vt:lpstr>
      <vt:lpstr>SOFTWARE REQUIREMENTS: </vt:lpstr>
      <vt:lpstr>REFERENCE: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cp:revision>
  <dcterms:created xsi:type="dcterms:W3CDTF">2006-08-16T00:00:00Z</dcterms:created>
  <dcterms:modified xsi:type="dcterms:W3CDTF">2016-10-30T13:41:34Z</dcterms:modified>
</cp:coreProperties>
</file>