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850" y="629158"/>
            <a:ext cx="1042029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29158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269872"/>
            <a:ext cx="10679379" cy="351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3650999"/>
            <a:ext cx="6391910" cy="123380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4000" spc="-10" dirty="0">
                <a:solidFill>
                  <a:srgbClr val="90C225"/>
                </a:solidFill>
                <a:latin typeface="Trebuchet MS"/>
                <a:cs typeface="Trebuchet MS"/>
              </a:rPr>
              <a:t>Driver Drowsiness</a:t>
            </a:r>
            <a:r>
              <a:rPr sz="4000" spc="2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4000" spc="-10" dirty="0">
                <a:solidFill>
                  <a:srgbClr val="90C225"/>
                </a:solidFill>
                <a:latin typeface="Trebuchet MS"/>
                <a:cs typeface="Trebuchet MS"/>
              </a:rPr>
              <a:t>Detection</a:t>
            </a:r>
            <a:endParaRPr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914400"/>
            <a:ext cx="4468368" cy="21442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6310" y="1515871"/>
            <a:ext cx="10292690" cy="5801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1722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Manu, B. N. 2016. Facial features monitoring for real time drowsiness detection. 2016 12th International Conference on Innovations in Information Technology (IIT).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1722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Alshaqaqi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Baquhaizel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S., Amine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Ouis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E.,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Boumehed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Ouamri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Keche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2013. Driver drowsiness detection system. 2013 28th International Workshop on Systems, Signal Processing and Their Applications (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WoSSPA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1722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Baek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W., Han, B.-G., Kim, K.-J., Chung, Y.-S., &amp; Lee, S.-I. 2018. Real-Time Drowsiness Detection Algorithm for Driver State Monitoring Systems. 2018 Tenth International Conference on Ubiquitous and Future Networks (ICUFN).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1722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[4] You, F., Li, X., Gong, Y., Wang, H., &amp; Li, H. 2019. A Real-time Driving Drowsiness Detection Algorithm with Individual Differences Consideration. IEEE Access, vol. 7, pp. 179396-179408.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61722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Dasgupta, A., Rahman, D., &amp;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Routray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2018. A Smartphone-Based Drowsiness Detection and Warning System for Automotive Drivers. IEEE Transactions on Intelligent Transportation Systems, 1–10.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F07E2A-9EC0-442B-A54D-40CD98DC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743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Abstra</a:t>
            </a:r>
            <a:r>
              <a:rPr spc="5" dirty="0"/>
              <a:t>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5871"/>
            <a:ext cx="8344534" cy="410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3690" indent="-342900" algn="just">
              <a:lnSpc>
                <a:spcPct val="100000"/>
              </a:lnSpc>
              <a:spcBef>
                <a:spcPts val="100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Driver drowsiness has become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 the main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reasons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for large number of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accidents.</a:t>
            </a:r>
            <a:endParaRPr sz="1800">
              <a:latin typeface="Trebuchet MS"/>
              <a:cs typeface="Trebuchet MS"/>
            </a:endParaRPr>
          </a:p>
          <a:p>
            <a:pPr marL="355600" marR="30734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main aim of this project is to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overcome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problem of road accidents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which are related to drivers experiencing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fatigue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leads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need arises to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system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keeps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driver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focused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road.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evolution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improvement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 Computer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Vision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technologies,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smart/intelligent cameras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developed to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predict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drowsiness in drivers,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thereby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alerting drivers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 turn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accidents when they are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feeling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drowsy.</a:t>
            </a:r>
            <a:endParaRPr sz="1800">
              <a:latin typeface="Trebuchet MS"/>
              <a:cs typeface="Trebuchet MS"/>
            </a:endParaRPr>
          </a:p>
          <a:p>
            <a:pPr marL="355600" marR="38544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 this work,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new approach is taken using deep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 detect driver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drowsiness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Eye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driving 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vehicle.</a:t>
            </a:r>
            <a:endParaRPr sz="1800">
              <a:latin typeface="Trebuchet MS"/>
              <a:cs typeface="Trebuchet MS"/>
            </a:endParaRPr>
          </a:p>
          <a:p>
            <a:pPr marL="355600" marR="9017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detect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face and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eye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region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face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images,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OpenCV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algorithms and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haar cascade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56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Problem </a:t>
            </a:r>
            <a:r>
              <a:rPr spc="-5" dirty="0"/>
              <a:t>statement</a:t>
            </a:r>
            <a:r>
              <a:rPr spc="-40" dirty="0"/>
              <a:t> </a:t>
            </a:r>
            <a:r>
              <a:rPr spc="-5" dirty="0"/>
              <a:t>(Motivation)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78712"/>
            <a:ext cx="8293100" cy="232854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disorders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risk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road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accidents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300%,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finds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study.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Many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truck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 bus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who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vehicles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highways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suffer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Obstructive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Sleep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Apnea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(OSA),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disorder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majorly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goes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undetected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lack of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testing.</a:t>
            </a:r>
            <a:endParaRPr sz="1800">
              <a:latin typeface="Calibri"/>
              <a:cs typeface="Calibri"/>
            </a:endParaRPr>
          </a:p>
          <a:p>
            <a:pPr marL="355600" marR="105410" indent="-342900" algn="just">
              <a:lnSpc>
                <a:spcPct val="100000"/>
              </a:lnSpc>
              <a:spcBef>
                <a:spcPts val="994"/>
              </a:spcBef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0%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road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accident victims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 found suffering from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sleep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disorders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OSA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than 23%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truck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 have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sleep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deprivation.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Clearly,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drowsy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cause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fatal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accidents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roads.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907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Proposed</a:t>
            </a:r>
            <a:r>
              <a:rPr spc="-10" dirty="0"/>
              <a:t> </a:t>
            </a:r>
            <a:r>
              <a:rPr spc="-5" dirty="0"/>
              <a:t>Idea</a:t>
            </a:r>
            <a:r>
              <a:rPr spc="-30" dirty="0"/>
              <a:t> </a:t>
            </a:r>
            <a:r>
              <a:rPr spc="-5" dirty="0"/>
              <a:t>(Novelty)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5871"/>
            <a:ext cx="9103995" cy="287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048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drowsiness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 eye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done accurately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varying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factors,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also with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experts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knowledge.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Predicting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facial landmarks and detecting 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eye-state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displaying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driver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status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on 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screen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 producing alert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sound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if the driver is drowsy for drowsiness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detection.</a:t>
            </a:r>
            <a:endParaRPr sz="1800">
              <a:latin typeface="Trebuchet MS"/>
              <a:cs typeface="Trebuchet MS"/>
            </a:endParaRPr>
          </a:p>
          <a:p>
            <a:pPr marL="355600" marR="127635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Generally,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driving person feels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drowsy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continues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driving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hours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Physical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illness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 might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drunken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and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leads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road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accidents.</a:t>
            </a:r>
            <a:endParaRPr sz="1800">
              <a:latin typeface="Trebuchet MS"/>
              <a:cs typeface="Trebuchet MS"/>
            </a:endParaRPr>
          </a:p>
          <a:p>
            <a:pPr marL="355600" marR="61976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aim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 to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 the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drowsiness,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alert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accidents and </a:t>
            </a:r>
            <a:r>
              <a:rPr sz="180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 alarm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sound.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039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Beneficiaries</a:t>
            </a:r>
            <a:r>
              <a:rPr spc="-5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proposed </a:t>
            </a:r>
            <a:r>
              <a:rPr spc="-1070" dirty="0"/>
              <a:t> </a:t>
            </a:r>
            <a:r>
              <a:rPr spc="-5" dirty="0"/>
              <a:t>solution(Societal Impact)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78811"/>
            <a:ext cx="841883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Python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making 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drowsiness detection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system.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countless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people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highway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night.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Taxi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drivers,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truck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drivers,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traveling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long-distance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suffer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from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sleep.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this,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becomes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dangerous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drive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when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feeling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sleepy.</a:t>
            </a:r>
            <a:endParaRPr sz="1800">
              <a:latin typeface="Calibri"/>
              <a:cs typeface="Calibri"/>
            </a:endParaRPr>
          </a:p>
          <a:p>
            <a:pPr marL="355600" marR="260985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accidents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happen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drowsiness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driver.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So,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prevent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accidents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Python,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OpenCV,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Keras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alert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feels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sleepy.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95" dirty="0"/>
              <a:t> </a:t>
            </a:r>
            <a:r>
              <a:rPr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269491"/>
            <a:ext cx="9005316" cy="47990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358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89379"/>
            <a:ext cx="5363210" cy="243205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webcam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capture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images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opencv-python (face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eye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detection)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tensorflow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(keras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TensorFlow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backend).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keras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(to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Pygame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(to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play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alarm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sound).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train our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95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Project</a:t>
            </a:r>
            <a:r>
              <a:rPr spc="-50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15871"/>
            <a:ext cx="805434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OpenCV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using it, one can process images and videos to identify objects,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faces,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 even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handwriting of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human.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Face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 the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Image and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Region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Interest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(ROI)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Detect the eyes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ROI and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feed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classifier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Categorize whether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Eyes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or Closed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Score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whether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Drowsy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457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R</a:t>
            </a:r>
            <a:r>
              <a:rPr spc="-5" dirty="0"/>
              <a:t>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471" y="1470660"/>
            <a:ext cx="4053839" cy="32232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1470660"/>
            <a:ext cx="4123944" cy="3291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859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Lucida Sans Unicode</vt:lpstr>
      <vt:lpstr>Times New Roman</vt:lpstr>
      <vt:lpstr>Trebuchet MS</vt:lpstr>
      <vt:lpstr>Office Theme</vt:lpstr>
      <vt:lpstr>PowerPoint Presentation</vt:lpstr>
      <vt:lpstr>Abstract</vt:lpstr>
      <vt:lpstr>Problem statement (Motivation)</vt:lpstr>
      <vt:lpstr>Proposed Idea (Novelty)</vt:lpstr>
      <vt:lpstr>Beneficiaries of the proposed  solution(Societal Impact)</vt:lpstr>
      <vt:lpstr>Block Diagram</vt:lpstr>
      <vt:lpstr>Hardware and Software details</vt:lpstr>
      <vt:lpstr>Project Description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Darsh Gupta</dc:creator>
  <cp:lastModifiedBy>b04476478@gmail.com</cp:lastModifiedBy>
  <cp:revision>2</cp:revision>
  <dcterms:created xsi:type="dcterms:W3CDTF">2022-01-16T10:03:53Z</dcterms:created>
  <dcterms:modified xsi:type="dcterms:W3CDTF">2022-01-16T10:15:37Z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2022-01-16T00:00:00Z</vt:filetime>
  </property>
</Properties>
</file>