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71" r:id="rId2"/>
    <p:sldId id="292" r:id="rId3"/>
    <p:sldId id="290" r:id="rId4"/>
    <p:sldId id="306" r:id="rId5"/>
    <p:sldId id="291" r:id="rId6"/>
    <p:sldId id="295" r:id="rId7"/>
    <p:sldId id="279" r:id="rId8"/>
    <p:sldId id="289" r:id="rId9"/>
    <p:sldId id="307" r:id="rId10"/>
    <p:sldId id="308" r:id="rId11"/>
    <p:sldId id="293" r:id="rId12"/>
    <p:sldId id="28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624" autoAdjust="0"/>
  </p:normalViewPr>
  <p:slideViewPr>
    <p:cSldViewPr>
      <p:cViewPr varScale="1">
        <p:scale>
          <a:sx n="82" d="100"/>
          <a:sy n="82" d="100"/>
        </p:scale>
        <p:origin x="147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67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056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01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4860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1048603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4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6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10486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10486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3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32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33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3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3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104863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58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104858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104864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67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68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6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10486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47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D5489E2-F3E9-458B-B381-3136A1BEF53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65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48654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55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32D16B6-921A-4024-B594-1BDE4D44E6B1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D5489E2-F3E9-458B-B381-3136A1BEF53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7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ctrTitle"/>
          </p:nvPr>
        </p:nvSpPr>
        <p:spPr>
          <a:xfrm>
            <a:off x="533400" y="1447800"/>
            <a:ext cx="7851648" cy="1752600"/>
          </a:xfrm>
        </p:spPr>
        <p:txBody>
          <a:bodyPr>
            <a:noAutofit/>
          </a:bodyPr>
          <a:lstStyle/>
          <a:p>
            <a:r>
              <a:rPr lang="en-US" sz="3200" dirty="0" err="1"/>
              <a:t>E-HealthCare:Multi</a:t>
            </a:r>
            <a:r>
              <a:rPr lang="en-US" sz="3200" dirty="0"/>
              <a:t> Disease Prediction Using ML and DL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Breast Cancer Prediction</a:t>
            </a: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18053518"/>
              </p:ext>
            </p:extLst>
          </p:nvPr>
        </p:nvGraphicFramePr>
        <p:xfrm>
          <a:off x="457200" y="2272030"/>
          <a:ext cx="8077200" cy="3731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r:id="rId3" imgW="6865620" imgH="1889760" progId="Paint.Picture">
                  <p:embed/>
                </p:oleObj>
              </mc:Choice>
              <mc:Fallback>
                <p:oleObj r:id="rId3" imgW="6865620" imgH="188976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272030"/>
                        <a:ext cx="8077200" cy="3731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 err="1"/>
              <a:t>Kalyan</a:t>
            </a:r>
            <a:r>
              <a:rPr lang="en-US" dirty="0"/>
              <a:t> Nagaraj and </a:t>
            </a:r>
            <a:r>
              <a:rPr lang="en-US" dirty="0" err="1"/>
              <a:t>Amulyashree</a:t>
            </a:r>
            <a:r>
              <a:rPr lang="en-US" dirty="0"/>
              <a:t> Sridhar, “</a:t>
            </a:r>
            <a:r>
              <a:rPr lang="en-US" dirty="0" err="1"/>
              <a:t>NeuroSVM</a:t>
            </a:r>
            <a:r>
              <a:rPr lang="en-US" dirty="0"/>
              <a:t>: A Graphical User Interface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 err="1"/>
              <a:t>Kotsiantis</a:t>
            </a:r>
            <a:r>
              <a:rPr lang="en-US" dirty="0"/>
              <a:t>.  S.B,  “Increasing  the  Classification  Accuracy  of  Simple  Bayesian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 err="1"/>
              <a:t>Esraa</a:t>
            </a:r>
            <a:r>
              <a:rPr lang="en-US" dirty="0"/>
              <a:t> M Hashem, Mai S </a:t>
            </a:r>
            <a:r>
              <a:rPr lang="en-US" dirty="0" err="1"/>
              <a:t>Mabrouk</a:t>
            </a:r>
            <a:r>
              <a:rPr lang="en-US" dirty="0"/>
              <a:t> (2014). “A Study of Support Vector Machine Algorithm for Liver Disease Diagnosis”, American Journal of Intelligent Systems.</a:t>
            </a:r>
          </a:p>
          <a:p>
            <a:endParaRPr lang="en-US" dirty="0"/>
          </a:p>
          <a:p>
            <a:pPr lvl="0"/>
            <a:r>
              <a:rPr lang="en-US" dirty="0" err="1"/>
              <a:t>Anju</a:t>
            </a:r>
            <a:r>
              <a:rPr lang="en-US" dirty="0"/>
              <a:t> </a:t>
            </a:r>
            <a:r>
              <a:rPr lang="en-US" dirty="0" err="1"/>
              <a:t>Gulia</a:t>
            </a:r>
            <a:r>
              <a:rPr lang="en-US" dirty="0"/>
              <a:t>, Dr. </a:t>
            </a:r>
            <a:r>
              <a:rPr lang="en-US" dirty="0" err="1"/>
              <a:t>Rajan</a:t>
            </a:r>
            <a:r>
              <a:rPr lang="en-US" dirty="0"/>
              <a:t> Vohra , Praveen Rani “Liver Patient Classification Using Intelligent Techniques”, International Journal of Computer Science and Information Technologies, Vol. 5 (4), 2014,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305800" cy="11430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Abstract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Predictive Analysis</a:t>
            </a:r>
          </a:p>
          <a:p>
            <a:r>
              <a:rPr lang="en-US" dirty="0"/>
              <a:t>Diabetes prediction</a:t>
            </a:r>
          </a:p>
          <a:p>
            <a:r>
              <a:rPr lang="en-US" dirty="0"/>
              <a:t>Heart Disease prediction</a:t>
            </a:r>
          </a:p>
          <a:p>
            <a:r>
              <a:rPr lang="en-US" dirty="0"/>
              <a:t>Breast Cancer prediction</a:t>
            </a:r>
          </a:p>
          <a:p>
            <a:r>
              <a:rPr lang="en-US" dirty="0"/>
              <a:t>Snapshots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is a vital topic for human lives.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is heart, breast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diabetes,liver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kidney disease-related health care data. 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techniques,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i.e.,ANN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 to predict the diseases.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 techniques like CNN is used for Pneumonia and Malaria Prediction.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models are trained to predict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testcases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calculate the accuracy.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Medical Assistant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Accuracy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Interaction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Diseases using parameters.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 Diagnosis using CNN,RF.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Human and Machines Interact each other .</a:t>
            </a:r>
          </a:p>
          <a:p>
            <a:r>
              <a:rPr lang="en-US" dirty="0"/>
              <a:t>Model predict the result with symptoms to get better accuracy.</a:t>
            </a:r>
          </a:p>
          <a:p>
            <a:r>
              <a:rPr lang="en-US" dirty="0"/>
              <a:t>Current Lifestyle with Diseases</a:t>
            </a:r>
          </a:p>
          <a:p>
            <a:r>
              <a:rPr lang="en-US" dirty="0"/>
              <a:t>We have utilized Machine Learning tools to predict type of diseases like clustering and prediction algorithms..</a:t>
            </a:r>
          </a:p>
          <a:p>
            <a:r>
              <a:rPr lang="en-US" dirty="0"/>
              <a:t>we are anticipating if the patient can have any Disease and the precision of the ailment.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lvl="0"/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</p:nvPr>
        </p:nvGraphicFramePr>
        <p:xfrm>
          <a:off x="614045" y="1994535"/>
          <a:ext cx="8072755" cy="4337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3" imgW="11254740" imgH="5516880" progId="Paint.Picture">
                  <p:embed/>
                </p:oleObj>
              </mc:Choice>
              <mc:Fallback>
                <p:oleObj r:id="rId3" imgW="11254740" imgH="551688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045" y="1994535"/>
                        <a:ext cx="8072755" cy="4337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Predictive Analysis</a:t>
            </a:r>
            <a:br>
              <a:rPr lang="en-US" dirty="0"/>
            </a:br>
            <a:endParaRPr lang="en-US" dirty="0"/>
          </a:p>
        </p:txBody>
      </p:sp>
      <p:sp>
        <p:nvSpPr>
          <p:cNvPr id="104862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5960"/>
            <a:ext cx="7010400" cy="4434840"/>
          </a:xfr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txBody>
          <a:bodyPr>
            <a:normAutofit/>
          </a:bodyPr>
          <a:lstStyle/>
          <a:p>
            <a:pPr lvl="0"/>
            <a:r>
              <a:rPr lang="en-US" sz="2800" dirty="0"/>
              <a:t>Descriptive Analysis on Diseases</a:t>
            </a:r>
          </a:p>
          <a:p>
            <a:pPr lvl="0"/>
            <a:r>
              <a:rPr lang="en-US" sz="2800" dirty="0"/>
              <a:t>Visual Exploration dataset</a:t>
            </a:r>
          </a:p>
          <a:p>
            <a:pPr lvl="0"/>
            <a:r>
              <a:rPr lang="en-US" sz="2800" dirty="0"/>
              <a:t>Create Scatter Charts</a:t>
            </a:r>
          </a:p>
          <a:p>
            <a:pPr lvl="0"/>
            <a:r>
              <a:rPr lang="en-US" sz="2800" dirty="0"/>
              <a:t>Perform Correlation analysis</a:t>
            </a:r>
          </a:p>
          <a:p>
            <a:pPr lvl="0"/>
            <a:r>
              <a:rPr lang="en-US" sz="2800" dirty="0"/>
              <a:t>Apply Classification algorithm to build model</a:t>
            </a:r>
          </a:p>
          <a:p>
            <a:pPr lvl="0"/>
            <a:r>
              <a:rPr lang="en-US" sz="2800" dirty="0"/>
              <a:t>Create Classification report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Diabetes Prediction</a:t>
            </a: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40254269"/>
              </p:ext>
            </p:extLst>
          </p:nvPr>
        </p:nvGraphicFramePr>
        <p:xfrm>
          <a:off x="796290" y="1981200"/>
          <a:ext cx="7128510" cy="3657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r:id="rId3" imgW="6004560" imgH="1386840" progId="Paint.Picture">
                  <p:embed/>
                </p:oleObj>
              </mc:Choice>
              <mc:Fallback>
                <p:oleObj r:id="rId3" imgW="6004560" imgH="138684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6290" y="1981200"/>
                        <a:ext cx="7128510" cy="3657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Heart Disease Prediction</a:t>
            </a:r>
          </a:p>
        </p:txBody>
      </p:sp>
      <p:graphicFrame>
        <p:nvGraphicFramePr>
          <p:cNvPr id="3" name="Content Placeholder 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33418430"/>
              </p:ext>
            </p:extLst>
          </p:nvPr>
        </p:nvGraphicFramePr>
        <p:xfrm>
          <a:off x="457200" y="1981200"/>
          <a:ext cx="76200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r:id="rId3" imgW="8359140" imgH="2270760" progId="Paint.Picture">
                  <p:embed/>
                </p:oleObj>
              </mc:Choice>
              <mc:Fallback>
                <p:oleObj r:id="rId3" imgW="8359140" imgH="227076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981200"/>
                        <a:ext cx="7620000" cy="434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302</Words>
  <Application>Microsoft Office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Constantia</vt:lpstr>
      <vt:lpstr>Times New Roman</vt:lpstr>
      <vt:lpstr>Wingdings 2</vt:lpstr>
      <vt:lpstr>Flow</vt:lpstr>
      <vt:lpstr>Bitmap Image</vt:lpstr>
      <vt:lpstr>E-HealthCare:Multi Disease Prediction Using ML and DL</vt:lpstr>
      <vt:lpstr>Agenda</vt:lpstr>
      <vt:lpstr>Abstract</vt:lpstr>
      <vt:lpstr>Objectives</vt:lpstr>
      <vt:lpstr>Introduction</vt:lpstr>
      <vt:lpstr>DESIGN</vt:lpstr>
      <vt:lpstr>Predictive Analysis </vt:lpstr>
      <vt:lpstr>Diabetes Prediction</vt:lpstr>
      <vt:lpstr>Heart Disease Prediction</vt:lpstr>
      <vt:lpstr>Breast Cancer Prediction</vt:lpstr>
      <vt:lpstr>References</vt:lpstr>
      <vt:lpstr>THANK YOU</vt:lpstr>
    </vt:vector>
  </TitlesOfParts>
  <Company>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introduction</dc:title>
  <dc:creator>Admin</dc:creator>
  <cp:lastModifiedBy>b04476478@gmail.com</cp:lastModifiedBy>
  <cp:revision>29</cp:revision>
  <dcterms:created xsi:type="dcterms:W3CDTF">2015-02-11T18:21:00Z</dcterms:created>
  <dcterms:modified xsi:type="dcterms:W3CDTF">2022-01-16T10:43:38Z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1033-11.2.0.10223</vt:lpwstr>
  </property>
</Properties>
</file>