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64" r:id="rId5"/>
    <p:sldId id="291" r:id="rId6"/>
    <p:sldId id="321" r:id="rId7"/>
    <p:sldId id="315" r:id="rId8"/>
    <p:sldId id="316" r:id="rId9"/>
    <p:sldId id="267" r:id="rId10"/>
    <p:sldId id="293" r:id="rId11"/>
    <p:sldId id="300" r:id="rId12"/>
    <p:sldId id="295" r:id="rId13"/>
    <p:sldId id="302" r:id="rId14"/>
    <p:sldId id="323" r:id="rId15"/>
    <p:sldId id="301" r:id="rId16"/>
    <p:sldId id="322" r:id="rId17"/>
    <p:sldId id="298" r:id="rId18"/>
    <p:sldId id="303" r:id="rId19"/>
    <p:sldId id="289" r:id="rId20"/>
    <p:sldId id="309" r:id="rId21"/>
    <p:sldId id="304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laj Vora" initials="JV" lastIdx="1" clrIdx="0">
    <p:extLst>
      <p:ext uri="{19B8F6BF-5375-455C-9EA6-DF929625EA0E}">
        <p15:presenceInfo xmlns:p15="http://schemas.microsoft.com/office/powerpoint/2012/main" xmlns="" userId="f1a34efbe90176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D41F43-1887-4447-B02F-D6BB4427B4C1}" v="22" dt="2021-04-06T14:31:24.833"/>
    <p1510:client id="{D08C6D13-EC95-4293-A3F8-16F3753637CF}" v="823" dt="2021-04-06T13:46:39.850"/>
  </p1510:revLst>
</p1510:revInfo>
</file>

<file path=ppt/tableStyles.xml><?xml version="1.0" encoding="utf-8"?>
<a:tblStyleLst xmlns:a="http://schemas.openxmlformats.org/drawingml/2006/main" def="{9A90E1DA-BE48-4B24-A39F-275C169687D4}">
  <a:tblStyle styleId="{9A90E1DA-BE48-4B24-A39F-275C169687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-126" y="-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laj Vora" userId="f1a34efbe9017606" providerId="LiveId" clId="{BF0B0912-5C02-4E5B-955A-C17CDA7C6A5F}"/>
    <pc:docChg chg="undo redo custSel addSld delSld modSld sldOrd">
      <pc:chgData name="Jalaj Vora" userId="f1a34efbe9017606" providerId="LiveId" clId="{BF0B0912-5C02-4E5B-955A-C17CDA7C6A5F}" dt="2020-09-03T11:39:19.416" v="3451" actId="20577"/>
      <pc:docMkLst>
        <pc:docMk/>
      </pc:docMkLst>
      <pc:sldChg chg="modSp mod ord">
        <pc:chgData name="Jalaj Vora" userId="f1a34efbe9017606" providerId="LiveId" clId="{BF0B0912-5C02-4E5B-955A-C17CDA7C6A5F}" dt="2020-09-03T09:06:50.706" v="1514"/>
        <pc:sldMkLst>
          <pc:docMk/>
          <pc:sldMk cId="0" sldId="256"/>
        </pc:sldMkLst>
        <pc:spChg chg="mod">
          <ac:chgData name="Jalaj Vora" userId="f1a34efbe9017606" providerId="LiveId" clId="{BF0B0912-5C02-4E5B-955A-C17CDA7C6A5F}" dt="2020-09-01T12:54:39.368" v="9" actId="20577"/>
          <ac:spMkLst>
            <pc:docMk/>
            <pc:sldMk cId="0" sldId="256"/>
            <ac:spMk id="58" creationId="{00000000-0000-0000-0000-000000000000}"/>
          </ac:spMkLst>
        </pc:spChg>
      </pc:sldChg>
      <pc:sldChg chg="modSp mod">
        <pc:chgData name="Jalaj Vora" userId="f1a34efbe9017606" providerId="LiveId" clId="{BF0B0912-5C02-4E5B-955A-C17CDA7C6A5F}" dt="2020-09-03T10:01:56.542" v="2218" actId="20577"/>
        <pc:sldMkLst>
          <pc:docMk/>
          <pc:sldMk cId="0" sldId="257"/>
        </pc:sldMkLst>
        <pc:spChg chg="mod">
          <ac:chgData name="Jalaj Vora" userId="f1a34efbe9017606" providerId="LiveId" clId="{BF0B0912-5C02-4E5B-955A-C17CDA7C6A5F}" dt="2020-09-03T10:01:56.542" v="2218" actId="20577"/>
          <ac:spMkLst>
            <pc:docMk/>
            <pc:sldMk cId="0" sldId="257"/>
            <ac:spMk id="65" creationId="{00000000-0000-0000-0000-000000000000}"/>
          </ac:spMkLst>
        </pc:spChg>
      </pc:sldChg>
      <pc:sldChg chg="addSp modSp mod">
        <pc:chgData name="Jalaj Vora" userId="f1a34efbe9017606" providerId="LiveId" clId="{BF0B0912-5C02-4E5B-955A-C17CDA7C6A5F}" dt="2020-09-03T09:23:36.535" v="1716" actId="20577"/>
        <pc:sldMkLst>
          <pc:docMk/>
          <pc:sldMk cId="0" sldId="258"/>
        </pc:sldMkLst>
        <pc:spChg chg="mod">
          <ac:chgData name="Jalaj Vora" userId="f1a34efbe9017606" providerId="LiveId" clId="{BF0B0912-5C02-4E5B-955A-C17CDA7C6A5F}" dt="2020-09-02T10:20:23.956" v="383" actId="1076"/>
          <ac:spMkLst>
            <pc:docMk/>
            <pc:sldMk cId="0" sldId="258"/>
            <ac:spMk id="3" creationId="{CCC198EB-EFE5-4A2B-9DC0-20A16A4B1BEC}"/>
          </ac:spMkLst>
        </pc:spChg>
        <pc:spChg chg="mod">
          <ac:chgData name="Jalaj Vora" userId="f1a34efbe9017606" providerId="LiveId" clId="{BF0B0912-5C02-4E5B-955A-C17CDA7C6A5F}" dt="2020-09-03T09:23:36.535" v="1716" actId="20577"/>
          <ac:spMkLst>
            <pc:docMk/>
            <pc:sldMk cId="0" sldId="258"/>
            <ac:spMk id="4" creationId="{70AE13A7-E1FA-45EC-A7BE-EB1C266D1408}"/>
          </ac:spMkLst>
        </pc:spChg>
        <pc:spChg chg="add mod">
          <ac:chgData name="Jalaj Vora" userId="f1a34efbe9017606" providerId="LiveId" clId="{BF0B0912-5C02-4E5B-955A-C17CDA7C6A5F}" dt="2020-09-02T16:25:26.310" v="1263" actId="1076"/>
          <ac:spMkLst>
            <pc:docMk/>
            <pc:sldMk cId="0" sldId="258"/>
            <ac:spMk id="9" creationId="{88EFACAF-8494-4D73-9E9A-A46C5408AC2D}"/>
          </ac:spMkLst>
        </pc:spChg>
      </pc:sldChg>
      <pc:sldChg chg="modSp mod">
        <pc:chgData name="Jalaj Vora" userId="f1a34efbe9017606" providerId="LiveId" clId="{BF0B0912-5C02-4E5B-955A-C17CDA7C6A5F}" dt="2020-09-03T09:50:54.984" v="2101" actId="20577"/>
        <pc:sldMkLst>
          <pc:docMk/>
          <pc:sldMk cId="0" sldId="264"/>
        </pc:sldMkLst>
        <pc:spChg chg="mod">
          <ac:chgData name="Jalaj Vora" userId="f1a34efbe9017606" providerId="LiveId" clId="{BF0B0912-5C02-4E5B-955A-C17CDA7C6A5F}" dt="2020-09-03T09:50:54.984" v="2101" actId="20577"/>
          <ac:spMkLst>
            <pc:docMk/>
            <pc:sldMk cId="0" sldId="264"/>
            <ac:spMk id="172" creationId="{00000000-0000-0000-0000-000000000000}"/>
          </ac:spMkLst>
        </pc:spChg>
      </pc:sldChg>
      <pc:sldChg chg="addSp modSp mod">
        <pc:chgData name="Jalaj Vora" userId="f1a34efbe9017606" providerId="LiveId" clId="{BF0B0912-5C02-4E5B-955A-C17CDA7C6A5F}" dt="2020-09-03T10:07:29.259" v="2248" actId="20577"/>
        <pc:sldMkLst>
          <pc:docMk/>
          <pc:sldMk cId="0" sldId="267"/>
        </pc:sldMkLst>
        <pc:spChg chg="mod">
          <ac:chgData name="Jalaj Vora" userId="f1a34efbe9017606" providerId="LiveId" clId="{BF0B0912-5C02-4E5B-955A-C17CDA7C6A5F}" dt="2020-09-03T09:29:35.823" v="1940" actId="114"/>
          <ac:spMkLst>
            <pc:docMk/>
            <pc:sldMk cId="0" sldId="267"/>
            <ac:spMk id="3" creationId="{00000000-0000-0000-0000-000000000000}"/>
          </ac:spMkLst>
        </pc:spChg>
        <pc:spChg chg="add mod">
          <ac:chgData name="Jalaj Vora" userId="f1a34efbe9017606" providerId="LiveId" clId="{BF0B0912-5C02-4E5B-955A-C17CDA7C6A5F}" dt="2020-09-03T10:07:29.259" v="2248" actId="20577"/>
          <ac:spMkLst>
            <pc:docMk/>
            <pc:sldMk cId="0" sldId="267"/>
            <ac:spMk id="6" creationId="{ED12CAD9-11A8-4E8A-9106-63F2D7F43A32}"/>
          </ac:spMkLst>
        </pc:spChg>
        <pc:spChg chg="mod">
          <ac:chgData name="Jalaj Vora" userId="f1a34efbe9017606" providerId="LiveId" clId="{BF0B0912-5C02-4E5B-955A-C17CDA7C6A5F}" dt="2020-09-03T09:28:55.641" v="1899" actId="20577"/>
          <ac:spMkLst>
            <pc:docMk/>
            <pc:sldMk cId="0" sldId="267"/>
            <ac:spMk id="211" creationId="{00000000-0000-0000-0000-000000000000}"/>
          </ac:spMkLst>
        </pc:spChg>
      </pc:sldChg>
      <pc:sldChg chg="addSp delSp modSp mod">
        <pc:chgData name="Jalaj Vora" userId="f1a34efbe9017606" providerId="LiveId" clId="{BF0B0912-5C02-4E5B-955A-C17CDA7C6A5F}" dt="2020-09-03T11:39:19.416" v="3451" actId="20577"/>
        <pc:sldMkLst>
          <pc:docMk/>
          <pc:sldMk cId="0" sldId="268"/>
        </pc:sldMkLst>
        <pc:spChg chg="mod">
          <ac:chgData name="Jalaj Vora" userId="f1a34efbe9017606" providerId="LiveId" clId="{BF0B0912-5C02-4E5B-955A-C17CDA7C6A5F}" dt="2020-09-03T11:39:19.416" v="3451" actId="20577"/>
          <ac:spMkLst>
            <pc:docMk/>
            <pc:sldMk cId="0" sldId="268"/>
            <ac:spMk id="223" creationId="{00000000-0000-0000-0000-000000000000}"/>
          </ac:spMkLst>
        </pc:spChg>
        <pc:picChg chg="add mod">
          <ac:chgData name="Jalaj Vora" userId="f1a34efbe9017606" providerId="LiveId" clId="{BF0B0912-5C02-4E5B-955A-C17CDA7C6A5F}" dt="2020-09-03T09:38:03.971" v="2078" actId="1076"/>
          <ac:picMkLst>
            <pc:docMk/>
            <pc:sldMk cId="0" sldId="268"/>
            <ac:picMk id="3" creationId="{ECC15B66-FBFC-4800-B96F-C2D6033F6379}"/>
          </ac:picMkLst>
        </pc:picChg>
        <pc:picChg chg="del mod">
          <ac:chgData name="Jalaj Vora" userId="f1a34efbe9017606" providerId="LiveId" clId="{BF0B0912-5C02-4E5B-955A-C17CDA7C6A5F}" dt="2020-09-03T09:22:04.570" v="1683" actId="478"/>
          <ac:picMkLst>
            <pc:docMk/>
            <pc:sldMk cId="0" sldId="268"/>
            <ac:picMk id="6" creationId="{1AB2D9F6-F99B-4CFC-B2A8-2D2ADC3DE672}"/>
          </ac:picMkLst>
        </pc:picChg>
      </pc:sldChg>
      <pc:sldChg chg="addSp modSp del mod modClrScheme chgLayout">
        <pc:chgData name="Jalaj Vora" userId="f1a34efbe9017606" providerId="LiveId" clId="{BF0B0912-5C02-4E5B-955A-C17CDA7C6A5F}" dt="2020-09-02T16:17:48.990" v="1224" actId="2696"/>
        <pc:sldMkLst>
          <pc:docMk/>
          <pc:sldMk cId="0" sldId="269"/>
        </pc:sldMkLst>
        <pc:spChg chg="add mod ord">
          <ac:chgData name="Jalaj Vora" userId="f1a34efbe9017606" providerId="LiveId" clId="{BF0B0912-5C02-4E5B-955A-C17CDA7C6A5F}" dt="2020-09-02T16:17:38.728" v="1223" actId="700"/>
          <ac:spMkLst>
            <pc:docMk/>
            <pc:sldMk cId="0" sldId="269"/>
            <ac:spMk id="2" creationId="{D1AB2D18-F58D-4852-8C46-BBC9E9847C13}"/>
          </ac:spMkLst>
        </pc:spChg>
        <pc:spChg chg="mod ord">
          <ac:chgData name="Jalaj Vora" userId="f1a34efbe9017606" providerId="LiveId" clId="{BF0B0912-5C02-4E5B-955A-C17CDA7C6A5F}" dt="2020-09-02T16:17:38.728" v="1223" actId="700"/>
          <ac:spMkLst>
            <pc:docMk/>
            <pc:sldMk cId="0" sldId="269"/>
            <ac:spMk id="230" creationId="{00000000-0000-0000-0000-000000000000}"/>
          </ac:spMkLst>
        </pc:spChg>
        <pc:spChg chg="mod ord">
          <ac:chgData name="Jalaj Vora" userId="f1a34efbe9017606" providerId="LiveId" clId="{BF0B0912-5C02-4E5B-955A-C17CDA7C6A5F}" dt="2020-09-02T16:17:38.728" v="1223" actId="700"/>
          <ac:spMkLst>
            <pc:docMk/>
            <pc:sldMk cId="0" sldId="269"/>
            <ac:spMk id="235" creationId="{00000000-0000-0000-0000-000000000000}"/>
          </ac:spMkLst>
        </pc:spChg>
      </pc:sldChg>
      <pc:sldChg chg="modSp mod">
        <pc:chgData name="Jalaj Vora" userId="f1a34efbe9017606" providerId="LiveId" clId="{BF0B0912-5C02-4E5B-955A-C17CDA7C6A5F}" dt="2020-09-03T09:48:44.782" v="2094" actId="21"/>
        <pc:sldMkLst>
          <pc:docMk/>
          <pc:sldMk cId="3086106681" sldId="274"/>
        </pc:sldMkLst>
        <pc:spChg chg="mod">
          <ac:chgData name="Jalaj Vora" userId="f1a34efbe9017606" providerId="LiveId" clId="{BF0B0912-5C02-4E5B-955A-C17CDA7C6A5F}" dt="2020-09-03T09:48:44.782" v="2094" actId="21"/>
          <ac:spMkLst>
            <pc:docMk/>
            <pc:sldMk cId="3086106681" sldId="274"/>
            <ac:spMk id="183" creationId="{00000000-0000-0000-0000-000000000000}"/>
          </ac:spMkLst>
        </pc:spChg>
      </pc:sldChg>
      <pc:sldChg chg="addSp delSp modSp mod">
        <pc:chgData name="Jalaj Vora" userId="f1a34efbe9017606" providerId="LiveId" clId="{BF0B0912-5C02-4E5B-955A-C17CDA7C6A5F}" dt="2020-09-03T09:53:13.578" v="2186" actId="120"/>
        <pc:sldMkLst>
          <pc:docMk/>
          <pc:sldMk cId="1397095064" sldId="289"/>
        </pc:sldMkLst>
        <pc:spChg chg="del">
          <ac:chgData name="Jalaj Vora" userId="f1a34efbe9017606" providerId="LiveId" clId="{BF0B0912-5C02-4E5B-955A-C17CDA7C6A5F}" dt="2020-09-03T09:35:39.711" v="2008" actId="478"/>
          <ac:spMkLst>
            <pc:docMk/>
            <pc:sldMk cId="1397095064" sldId="289"/>
            <ac:spMk id="2" creationId="{202AF092-3212-0E42-8A0B-3FF7E5769080}"/>
          </ac:spMkLst>
        </pc:spChg>
        <pc:spChg chg="mod">
          <ac:chgData name="Jalaj Vora" userId="f1a34efbe9017606" providerId="LiveId" clId="{BF0B0912-5C02-4E5B-955A-C17CDA7C6A5F}" dt="2020-09-03T09:36:42.686" v="2075" actId="20577"/>
          <ac:spMkLst>
            <pc:docMk/>
            <pc:sldMk cId="1397095064" sldId="289"/>
            <ac:spMk id="4" creationId="{72331461-835C-964C-907C-ADFBC285A1F3}"/>
          </ac:spMkLst>
        </pc:spChg>
        <pc:spChg chg="add del mod">
          <ac:chgData name="Jalaj Vora" userId="f1a34efbe9017606" providerId="LiveId" clId="{BF0B0912-5C02-4E5B-955A-C17CDA7C6A5F}" dt="2020-09-03T09:35:44.426" v="2009" actId="478"/>
          <ac:spMkLst>
            <pc:docMk/>
            <pc:sldMk cId="1397095064" sldId="289"/>
            <ac:spMk id="5" creationId="{91EA58C3-952A-462C-A895-3DA82B107B8B}"/>
          </ac:spMkLst>
        </pc:spChg>
        <pc:spChg chg="add mod">
          <ac:chgData name="Jalaj Vora" userId="f1a34efbe9017606" providerId="LiveId" clId="{BF0B0912-5C02-4E5B-955A-C17CDA7C6A5F}" dt="2020-09-03T09:53:13.578" v="2186" actId="120"/>
          <ac:spMkLst>
            <pc:docMk/>
            <pc:sldMk cId="1397095064" sldId="289"/>
            <ac:spMk id="6" creationId="{7982CE8C-E8CF-4E40-8725-94C6375E35F6}"/>
          </ac:spMkLst>
        </pc:spChg>
      </pc:sldChg>
      <pc:sldChg chg="modSp del mod">
        <pc:chgData name="Jalaj Vora" userId="f1a34efbe9017606" providerId="LiveId" clId="{BF0B0912-5C02-4E5B-955A-C17CDA7C6A5F}" dt="2020-09-02T15:36:55.570" v="827" actId="47"/>
        <pc:sldMkLst>
          <pc:docMk/>
          <pc:sldMk cId="3755092223" sldId="290"/>
        </pc:sldMkLst>
        <pc:spChg chg="mod">
          <ac:chgData name="Jalaj Vora" userId="f1a34efbe9017606" providerId="LiveId" clId="{BF0B0912-5C02-4E5B-955A-C17CDA7C6A5F}" dt="2020-09-02T10:19:47.406" v="369" actId="21"/>
          <ac:spMkLst>
            <pc:docMk/>
            <pc:sldMk cId="3755092223" sldId="290"/>
            <ac:spMk id="172" creationId="{00000000-0000-0000-0000-000000000000}"/>
          </ac:spMkLst>
        </pc:spChg>
        <pc:spChg chg="mod">
          <ac:chgData name="Jalaj Vora" userId="f1a34efbe9017606" providerId="LiveId" clId="{BF0B0912-5C02-4E5B-955A-C17CDA7C6A5F}" dt="2020-09-02T10:18:41.460" v="368" actId="1076"/>
          <ac:spMkLst>
            <pc:docMk/>
            <pc:sldMk cId="3755092223" sldId="290"/>
            <ac:spMk id="178" creationId="{00000000-0000-0000-0000-000000000000}"/>
          </ac:spMkLst>
        </pc:spChg>
      </pc:sldChg>
      <pc:sldChg chg="addSp delSp modSp mod">
        <pc:chgData name="Jalaj Vora" userId="f1a34efbe9017606" providerId="LiveId" clId="{BF0B0912-5C02-4E5B-955A-C17CDA7C6A5F}" dt="2020-09-03T10:36:23.668" v="2999" actId="2165"/>
        <pc:sldMkLst>
          <pc:docMk/>
          <pc:sldMk cId="2457828075" sldId="291"/>
        </pc:sldMkLst>
        <pc:spChg chg="add mod">
          <ac:chgData name="Jalaj Vora" userId="f1a34efbe9017606" providerId="LiveId" clId="{BF0B0912-5C02-4E5B-955A-C17CDA7C6A5F}" dt="2020-09-03T10:17:46.512" v="2513" actId="20577"/>
          <ac:spMkLst>
            <pc:docMk/>
            <pc:sldMk cId="2457828075" sldId="291"/>
            <ac:spMk id="3" creationId="{14554E4A-7D10-4590-A96C-87791BA1AEA4}"/>
          </ac:spMkLst>
        </pc:spChg>
        <pc:spChg chg="del mod">
          <ac:chgData name="Jalaj Vora" userId="f1a34efbe9017606" providerId="LiveId" clId="{BF0B0912-5C02-4E5B-955A-C17CDA7C6A5F}" dt="2020-09-03T07:05:12.972" v="1329" actId="478"/>
          <ac:spMkLst>
            <pc:docMk/>
            <pc:sldMk cId="2457828075" sldId="291"/>
            <ac:spMk id="172" creationId="{00000000-0000-0000-0000-000000000000}"/>
          </ac:spMkLst>
        </pc:spChg>
        <pc:spChg chg="mod">
          <ac:chgData name="Jalaj Vora" userId="f1a34efbe9017606" providerId="LiveId" clId="{BF0B0912-5C02-4E5B-955A-C17CDA7C6A5F}" dt="2020-09-02T15:48:48.340" v="978" actId="1076"/>
          <ac:spMkLst>
            <pc:docMk/>
            <pc:sldMk cId="2457828075" sldId="291"/>
            <ac:spMk id="175" creationId="{00000000-0000-0000-0000-000000000000}"/>
          </ac:spMkLst>
        </pc:spChg>
        <pc:spChg chg="mod">
          <ac:chgData name="Jalaj Vora" userId="f1a34efbe9017606" providerId="LiveId" clId="{BF0B0912-5C02-4E5B-955A-C17CDA7C6A5F}" dt="2020-09-03T07:04:46.860" v="1326" actId="1076"/>
          <ac:spMkLst>
            <pc:docMk/>
            <pc:sldMk cId="2457828075" sldId="291"/>
            <ac:spMk id="178" creationId="{00000000-0000-0000-0000-000000000000}"/>
          </ac:spMkLst>
        </pc:spChg>
        <pc:graphicFrameChg chg="add mod modGraphic">
          <ac:chgData name="Jalaj Vora" userId="f1a34efbe9017606" providerId="LiveId" clId="{BF0B0912-5C02-4E5B-955A-C17CDA7C6A5F}" dt="2020-09-03T10:36:23.668" v="2999" actId="2165"/>
          <ac:graphicFrameMkLst>
            <pc:docMk/>
            <pc:sldMk cId="2457828075" sldId="291"/>
            <ac:graphicFrameMk id="2" creationId="{10CA3046-0B73-4F4A-A8DF-ACC4F11B2231}"/>
          </ac:graphicFrameMkLst>
        </pc:graphicFrameChg>
      </pc:sldChg>
      <pc:sldChg chg="delSp modSp mod">
        <pc:chgData name="Jalaj Vora" userId="f1a34efbe9017606" providerId="LiveId" clId="{BF0B0912-5C02-4E5B-955A-C17CDA7C6A5F}" dt="2020-09-03T10:58:20.335" v="3439" actId="20577"/>
        <pc:sldMkLst>
          <pc:docMk/>
          <pc:sldMk cId="2595578456" sldId="292"/>
        </pc:sldMkLst>
        <pc:spChg chg="del">
          <ac:chgData name="Jalaj Vora" userId="f1a34efbe9017606" providerId="LiveId" clId="{BF0B0912-5C02-4E5B-955A-C17CDA7C6A5F}" dt="2020-09-02T10:38:16.713" v="408" actId="478"/>
          <ac:spMkLst>
            <pc:docMk/>
            <pc:sldMk cId="2595578456" sldId="292"/>
            <ac:spMk id="3" creationId="{00000000-0000-0000-0000-000000000000}"/>
          </ac:spMkLst>
        </pc:spChg>
        <pc:spChg chg="del">
          <ac:chgData name="Jalaj Vora" userId="f1a34efbe9017606" providerId="LiveId" clId="{BF0B0912-5C02-4E5B-955A-C17CDA7C6A5F}" dt="2020-09-02T10:38:21.711" v="409" actId="478"/>
          <ac:spMkLst>
            <pc:docMk/>
            <pc:sldMk cId="2595578456" sldId="292"/>
            <ac:spMk id="5" creationId="{95A5F880-D32F-4D0F-A761-475EFF5465B8}"/>
          </ac:spMkLst>
        </pc:spChg>
        <pc:spChg chg="mod">
          <ac:chgData name="Jalaj Vora" userId="f1a34efbe9017606" providerId="LiveId" clId="{BF0B0912-5C02-4E5B-955A-C17CDA7C6A5F}" dt="2020-09-03T10:58:20.335" v="3439" actId="20577"/>
          <ac:spMkLst>
            <pc:docMk/>
            <pc:sldMk cId="2595578456" sldId="292"/>
            <ac:spMk id="6" creationId="{EF54755C-C473-414A-BFAC-9A2A7C145A08}"/>
          </ac:spMkLst>
        </pc:spChg>
        <pc:spChg chg="mod">
          <ac:chgData name="Jalaj Vora" userId="f1a34efbe9017606" providerId="LiveId" clId="{BF0B0912-5C02-4E5B-955A-C17CDA7C6A5F}" dt="2020-09-02T15:23:19.783" v="654" actId="20577"/>
          <ac:spMkLst>
            <pc:docMk/>
            <pc:sldMk cId="2595578456" sldId="292"/>
            <ac:spMk id="211" creationId="{00000000-0000-0000-0000-000000000000}"/>
          </ac:spMkLst>
        </pc:spChg>
      </pc:sldChg>
      <pc:sldChg chg="addSp delSp modSp mod">
        <pc:chgData name="Jalaj Vora" userId="f1a34efbe9017606" providerId="LiveId" clId="{BF0B0912-5C02-4E5B-955A-C17CDA7C6A5F}" dt="2020-09-03T10:07:36.100" v="2251" actId="20577"/>
        <pc:sldMkLst>
          <pc:docMk/>
          <pc:sldMk cId="3193542394" sldId="293"/>
        </pc:sldMkLst>
        <pc:spChg chg="mod">
          <ac:chgData name="Jalaj Vora" userId="f1a34efbe9017606" providerId="LiveId" clId="{BF0B0912-5C02-4E5B-955A-C17CDA7C6A5F}" dt="2020-09-02T11:09:18.436" v="481" actId="1076"/>
          <ac:spMkLst>
            <pc:docMk/>
            <pc:sldMk cId="3193542394" sldId="293"/>
            <ac:spMk id="4" creationId="{61DAAE62-E11B-4FD0-B42F-75343A834E2E}"/>
          </ac:spMkLst>
        </pc:spChg>
        <pc:spChg chg="mod">
          <ac:chgData name="Jalaj Vora" userId="f1a34efbe9017606" providerId="LiveId" clId="{BF0B0912-5C02-4E5B-955A-C17CDA7C6A5F}" dt="2020-09-02T11:09:08.092" v="479" actId="1076"/>
          <ac:spMkLst>
            <pc:docMk/>
            <pc:sldMk cId="3193542394" sldId="293"/>
            <ac:spMk id="5" creationId="{19C21C61-06DC-4484-B19F-6CBCFFE5B8E2}"/>
          </ac:spMkLst>
        </pc:spChg>
        <pc:spChg chg="add mod">
          <ac:chgData name="Jalaj Vora" userId="f1a34efbe9017606" providerId="LiveId" clId="{BF0B0912-5C02-4E5B-955A-C17CDA7C6A5F}" dt="2020-09-03T10:07:36.100" v="2251" actId="20577"/>
          <ac:spMkLst>
            <pc:docMk/>
            <pc:sldMk cId="3193542394" sldId="293"/>
            <ac:spMk id="9" creationId="{F543CBA5-CEE5-4ECF-8169-0593109AF56A}"/>
          </ac:spMkLst>
        </pc:spChg>
        <pc:spChg chg="mod">
          <ac:chgData name="Jalaj Vora" userId="f1a34efbe9017606" providerId="LiveId" clId="{BF0B0912-5C02-4E5B-955A-C17CDA7C6A5F}" dt="2020-09-02T15:14:45.274" v="578" actId="20577"/>
          <ac:spMkLst>
            <pc:docMk/>
            <pc:sldMk cId="3193542394" sldId="293"/>
            <ac:spMk id="211" creationId="{00000000-0000-0000-0000-000000000000}"/>
          </ac:spMkLst>
        </pc:spChg>
        <pc:picChg chg="del mod">
          <ac:chgData name="Jalaj Vora" userId="f1a34efbe9017606" providerId="LiveId" clId="{BF0B0912-5C02-4E5B-955A-C17CDA7C6A5F}" dt="2020-09-02T15:14:15.933" v="549" actId="478"/>
          <ac:picMkLst>
            <pc:docMk/>
            <pc:sldMk cId="3193542394" sldId="293"/>
            <ac:picMk id="2" creationId="{9F26958D-4A81-4E9E-8C57-7F1D0AC7F5F1}"/>
          </ac:picMkLst>
        </pc:picChg>
        <pc:picChg chg="mod">
          <ac:chgData name="Jalaj Vora" userId="f1a34efbe9017606" providerId="LiveId" clId="{BF0B0912-5C02-4E5B-955A-C17CDA7C6A5F}" dt="2020-09-02T11:09:02.165" v="478" actId="1076"/>
          <ac:picMkLst>
            <pc:docMk/>
            <pc:sldMk cId="3193542394" sldId="293"/>
            <ac:picMk id="3" creationId="{A04751D6-5078-40A9-BA9C-7CFBCE9ECB89}"/>
          </ac:picMkLst>
        </pc:picChg>
        <pc:picChg chg="mod">
          <ac:chgData name="Jalaj Vora" userId="f1a34efbe9017606" providerId="LiveId" clId="{BF0B0912-5C02-4E5B-955A-C17CDA7C6A5F}" dt="2020-09-02T11:08:58.812" v="477" actId="1076"/>
          <ac:picMkLst>
            <pc:docMk/>
            <pc:sldMk cId="3193542394" sldId="293"/>
            <ac:picMk id="6" creationId="{4A6D834A-B6D4-4274-83A9-D45CE2A8C2C3}"/>
          </ac:picMkLst>
        </pc:picChg>
        <pc:picChg chg="add mod">
          <ac:chgData name="Jalaj Vora" userId="f1a34efbe9017606" providerId="LiveId" clId="{BF0B0912-5C02-4E5B-955A-C17CDA7C6A5F}" dt="2020-09-02T15:14:24.278" v="552" actId="14100"/>
          <ac:picMkLst>
            <pc:docMk/>
            <pc:sldMk cId="3193542394" sldId="293"/>
            <ac:picMk id="8" creationId="{7D457875-6896-4CBF-AAAD-692107DCCCDB}"/>
          </ac:picMkLst>
        </pc:picChg>
      </pc:sldChg>
      <pc:sldChg chg="addSp modSp mod">
        <pc:chgData name="Jalaj Vora" userId="f1a34efbe9017606" providerId="LiveId" clId="{BF0B0912-5C02-4E5B-955A-C17CDA7C6A5F}" dt="2020-09-03T10:09:25.118" v="2286"/>
        <pc:sldMkLst>
          <pc:docMk/>
          <pc:sldMk cId="1947706811" sldId="294"/>
        </pc:sldMkLst>
        <pc:spChg chg="mod">
          <ac:chgData name="Jalaj Vora" userId="f1a34efbe9017606" providerId="LiveId" clId="{BF0B0912-5C02-4E5B-955A-C17CDA7C6A5F}" dt="2020-09-03T09:51:46.946" v="2125" actId="20577"/>
          <ac:spMkLst>
            <pc:docMk/>
            <pc:sldMk cId="1947706811" sldId="294"/>
            <ac:spMk id="2" creationId="{AA26A579-7310-4F5F-82B0-D23A617753F6}"/>
          </ac:spMkLst>
        </pc:spChg>
        <pc:spChg chg="add mod">
          <ac:chgData name="Jalaj Vora" userId="f1a34efbe9017606" providerId="LiveId" clId="{BF0B0912-5C02-4E5B-955A-C17CDA7C6A5F}" dt="2020-09-03T10:09:25.118" v="2286"/>
          <ac:spMkLst>
            <pc:docMk/>
            <pc:sldMk cId="1947706811" sldId="294"/>
            <ac:spMk id="4" creationId="{E5AC32B0-6F44-483D-BF07-2B5B5D3CABAD}"/>
          </ac:spMkLst>
        </pc:spChg>
      </pc:sldChg>
      <pc:sldChg chg="addSp delSp modSp add mod ord modClrScheme chgLayout">
        <pc:chgData name="Jalaj Vora" userId="f1a34efbe9017606" providerId="LiveId" clId="{BF0B0912-5C02-4E5B-955A-C17CDA7C6A5F}" dt="2020-09-03T09:54:02.567" v="2190" actId="255"/>
        <pc:sldMkLst>
          <pc:docMk/>
          <pc:sldMk cId="45729854" sldId="295"/>
        </pc:sldMkLst>
        <pc:spChg chg="add mod ord">
          <ac:chgData name="Jalaj Vora" userId="f1a34efbe9017606" providerId="LiveId" clId="{BF0B0912-5C02-4E5B-955A-C17CDA7C6A5F}" dt="2020-09-03T09:54:02.567" v="2190" actId="255"/>
          <ac:spMkLst>
            <pc:docMk/>
            <pc:sldMk cId="45729854" sldId="295"/>
            <ac:spMk id="2" creationId="{C21A93BC-BA43-4785-8502-E64E1CA737FE}"/>
          </ac:spMkLst>
        </pc:spChg>
        <pc:spChg chg="add mod">
          <ac:chgData name="Jalaj Vora" userId="f1a34efbe9017606" providerId="LiveId" clId="{BF0B0912-5C02-4E5B-955A-C17CDA7C6A5F}" dt="2020-09-02T16:05:32.508" v="1068" actId="1076"/>
          <ac:spMkLst>
            <pc:docMk/>
            <pc:sldMk cId="45729854" sldId="295"/>
            <ac:spMk id="3" creationId="{7A2D033E-445F-4FE1-905F-1E5BC4C4B498}"/>
          </ac:spMkLst>
        </pc:spChg>
        <pc:spChg chg="add mod">
          <ac:chgData name="Jalaj Vora" userId="f1a34efbe9017606" providerId="LiveId" clId="{BF0B0912-5C02-4E5B-955A-C17CDA7C6A5F}" dt="2020-09-02T16:05:14.356" v="1064" actId="1076"/>
          <ac:spMkLst>
            <pc:docMk/>
            <pc:sldMk cId="45729854" sldId="295"/>
            <ac:spMk id="10" creationId="{9F1209C6-91C3-4FAE-AC1C-C46157B428E3}"/>
          </ac:spMkLst>
        </pc:spChg>
        <pc:spChg chg="add mod">
          <ac:chgData name="Jalaj Vora" userId="f1a34efbe9017606" providerId="LiveId" clId="{BF0B0912-5C02-4E5B-955A-C17CDA7C6A5F}" dt="2020-09-02T16:22:16.886" v="1254" actId="1076"/>
          <ac:spMkLst>
            <pc:docMk/>
            <pc:sldMk cId="45729854" sldId="295"/>
            <ac:spMk id="12" creationId="{FD025328-FAC8-4C43-A765-E1472B0DBB91}"/>
          </ac:spMkLst>
        </pc:spChg>
        <pc:spChg chg="mod ord">
          <ac:chgData name="Jalaj Vora" userId="f1a34efbe9017606" providerId="LiveId" clId="{BF0B0912-5C02-4E5B-955A-C17CDA7C6A5F}" dt="2020-09-02T16:05:09.604" v="1063" actId="1076"/>
          <ac:spMkLst>
            <pc:docMk/>
            <pc:sldMk cId="45729854" sldId="295"/>
            <ac:spMk id="172" creationId="{00000000-0000-0000-0000-000000000000}"/>
          </ac:spMkLst>
        </pc:spChg>
        <pc:spChg chg="mod ord">
          <ac:chgData name="Jalaj Vora" userId="f1a34efbe9017606" providerId="LiveId" clId="{BF0B0912-5C02-4E5B-955A-C17CDA7C6A5F}" dt="2020-09-02T15:59:59.240" v="982" actId="700"/>
          <ac:spMkLst>
            <pc:docMk/>
            <pc:sldMk cId="45729854" sldId="295"/>
            <ac:spMk id="177" creationId="{00000000-0000-0000-0000-000000000000}"/>
          </ac:spMkLst>
        </pc:spChg>
        <pc:spChg chg="del mod">
          <ac:chgData name="Jalaj Vora" userId="f1a34efbe9017606" providerId="LiveId" clId="{BF0B0912-5C02-4E5B-955A-C17CDA7C6A5F}" dt="2020-09-02T16:00:13.543" v="985" actId="478"/>
          <ac:spMkLst>
            <pc:docMk/>
            <pc:sldMk cId="45729854" sldId="295"/>
            <ac:spMk id="178" creationId="{00000000-0000-0000-0000-000000000000}"/>
          </ac:spMkLst>
        </pc:spChg>
        <pc:cxnChg chg="mod">
          <ac:chgData name="Jalaj Vora" userId="f1a34efbe9017606" providerId="LiveId" clId="{BF0B0912-5C02-4E5B-955A-C17CDA7C6A5F}" dt="2020-09-03T09:19:21.274" v="1610" actId="1076"/>
          <ac:cxnSpMkLst>
            <pc:docMk/>
            <pc:sldMk cId="45729854" sldId="295"/>
            <ac:cxnSpMk id="174" creationId="{00000000-0000-0000-0000-000000000000}"/>
          </ac:cxnSpMkLst>
        </pc:cxnChg>
      </pc:sldChg>
      <pc:sldChg chg="modSp mod">
        <pc:chgData name="Jalaj Vora" userId="f1a34efbe9017606" providerId="LiveId" clId="{BF0B0912-5C02-4E5B-955A-C17CDA7C6A5F}" dt="2020-09-03T09:53:53.590" v="2189" actId="255"/>
        <pc:sldMkLst>
          <pc:docMk/>
          <pc:sldMk cId="2023616280" sldId="297"/>
        </pc:sldMkLst>
        <pc:spChg chg="mod">
          <ac:chgData name="Jalaj Vora" userId="f1a34efbe9017606" providerId="LiveId" clId="{BF0B0912-5C02-4E5B-955A-C17CDA7C6A5F}" dt="2020-09-03T09:53:53.590" v="2189" actId="255"/>
          <ac:spMkLst>
            <pc:docMk/>
            <pc:sldMk cId="2023616280" sldId="297"/>
            <ac:spMk id="211" creationId="{00000000-0000-0000-0000-000000000000}"/>
          </ac:spMkLst>
        </pc:spChg>
        <pc:picChg chg="mod">
          <ac:chgData name="Jalaj Vora" userId="f1a34efbe9017606" providerId="LiveId" clId="{BF0B0912-5C02-4E5B-955A-C17CDA7C6A5F}" dt="2020-09-02T15:31:42.037" v="792" actId="1038"/>
          <ac:picMkLst>
            <pc:docMk/>
            <pc:sldMk cId="2023616280" sldId="297"/>
            <ac:picMk id="4" creationId="{8546F64C-B4CE-4525-BE41-44E194E83F95}"/>
          </ac:picMkLst>
        </pc:picChg>
      </pc:sldChg>
      <pc:sldChg chg="modSp mod">
        <pc:chgData name="Jalaj Vora" userId="f1a34efbe9017606" providerId="LiveId" clId="{BF0B0912-5C02-4E5B-955A-C17CDA7C6A5F}" dt="2020-09-02T15:48:22.859" v="975" actId="20577"/>
        <pc:sldMkLst>
          <pc:docMk/>
          <pc:sldMk cId="3440058408" sldId="298"/>
        </pc:sldMkLst>
        <pc:spChg chg="mod">
          <ac:chgData name="Jalaj Vora" userId="f1a34efbe9017606" providerId="LiveId" clId="{BF0B0912-5C02-4E5B-955A-C17CDA7C6A5F}" dt="2020-09-02T15:48:22.859" v="975" actId="20577"/>
          <ac:spMkLst>
            <pc:docMk/>
            <pc:sldMk cId="3440058408" sldId="298"/>
            <ac:spMk id="211" creationId="{00000000-0000-0000-0000-000000000000}"/>
          </ac:spMkLst>
        </pc:spChg>
      </pc:sldChg>
      <pc:sldChg chg="addSp delSp modSp add mod addCm delCm">
        <pc:chgData name="Jalaj Vora" userId="f1a34efbe9017606" providerId="LiveId" clId="{BF0B0912-5C02-4E5B-955A-C17CDA7C6A5F}" dt="2020-09-03T10:07:13.319" v="2245" actId="255"/>
        <pc:sldMkLst>
          <pc:docMk/>
          <pc:sldMk cId="1838818511" sldId="299"/>
        </pc:sldMkLst>
        <pc:spChg chg="add mod">
          <ac:chgData name="Jalaj Vora" userId="f1a34efbe9017606" providerId="LiveId" clId="{BF0B0912-5C02-4E5B-955A-C17CDA7C6A5F}" dt="2020-09-03T10:07:13.319" v="2245" actId="255"/>
          <ac:spMkLst>
            <pc:docMk/>
            <pc:sldMk cId="1838818511" sldId="299"/>
            <ac:spMk id="2" creationId="{03CE0EA3-49BE-4ED9-AA40-C421293DD3CD}"/>
          </ac:spMkLst>
        </pc:spChg>
        <pc:spChg chg="add del mod">
          <ac:chgData name="Jalaj Vora" userId="f1a34efbe9017606" providerId="LiveId" clId="{BF0B0912-5C02-4E5B-955A-C17CDA7C6A5F}" dt="2020-09-02T15:13:33.137" v="525" actId="478"/>
          <ac:spMkLst>
            <pc:docMk/>
            <pc:sldMk cId="1838818511" sldId="299"/>
            <ac:spMk id="5" creationId="{528D2177-6361-4AB9-9394-C8F6856EB277}"/>
          </ac:spMkLst>
        </pc:spChg>
        <pc:spChg chg="del">
          <ac:chgData name="Jalaj Vora" userId="f1a34efbe9017606" providerId="LiveId" clId="{BF0B0912-5C02-4E5B-955A-C17CDA7C6A5F}" dt="2020-09-02T15:13:17.587" v="523" actId="478"/>
          <ac:spMkLst>
            <pc:docMk/>
            <pc:sldMk cId="1838818511" sldId="299"/>
            <ac:spMk id="172" creationId="{00000000-0000-0000-0000-000000000000}"/>
          </ac:spMkLst>
        </pc:spChg>
        <pc:spChg chg="mod">
          <ac:chgData name="Jalaj Vora" userId="f1a34efbe9017606" providerId="LiveId" clId="{BF0B0912-5C02-4E5B-955A-C17CDA7C6A5F}" dt="2020-09-03T09:28:36.220" v="1879" actId="20577"/>
          <ac:spMkLst>
            <pc:docMk/>
            <pc:sldMk cId="1838818511" sldId="299"/>
            <ac:spMk id="178" creationId="{00000000-0000-0000-0000-000000000000}"/>
          </ac:spMkLst>
        </pc:spChg>
        <pc:picChg chg="add mod">
          <ac:chgData name="Jalaj Vora" userId="f1a34efbe9017606" providerId="LiveId" clId="{BF0B0912-5C02-4E5B-955A-C17CDA7C6A5F}" dt="2020-09-03T09:33:18.386" v="1977" actId="962"/>
          <ac:picMkLst>
            <pc:docMk/>
            <pc:sldMk cId="1838818511" sldId="299"/>
            <ac:picMk id="3" creationId="{424E56F7-906C-4364-94A3-F5603E4F9FE2}"/>
          </ac:picMkLst>
        </pc:picChg>
      </pc:sldChg>
      <pc:sldChg chg="new del">
        <pc:chgData name="Jalaj Vora" userId="f1a34efbe9017606" providerId="LiveId" clId="{BF0B0912-5C02-4E5B-955A-C17CDA7C6A5F}" dt="2020-09-02T15:11:42.394" v="500" actId="47"/>
        <pc:sldMkLst>
          <pc:docMk/>
          <pc:sldMk cId="3491014727" sldId="299"/>
        </pc:sldMkLst>
      </pc:sldChg>
      <pc:sldChg chg="addSp delSp modSp add mod">
        <pc:chgData name="Jalaj Vora" userId="f1a34efbe9017606" providerId="LiveId" clId="{BF0B0912-5C02-4E5B-955A-C17CDA7C6A5F}" dt="2020-09-03T10:09:42.272" v="2291" actId="20577"/>
        <pc:sldMkLst>
          <pc:docMk/>
          <pc:sldMk cId="100783384" sldId="300"/>
        </pc:sldMkLst>
        <pc:spChg chg="mod">
          <ac:chgData name="Jalaj Vora" userId="f1a34efbe9017606" providerId="LiveId" clId="{BF0B0912-5C02-4E5B-955A-C17CDA7C6A5F}" dt="2020-09-03T09:52:04.344" v="2144" actId="20577"/>
          <ac:spMkLst>
            <pc:docMk/>
            <pc:sldMk cId="100783384" sldId="300"/>
            <ac:spMk id="2" creationId="{AA26A579-7310-4F5F-82B0-D23A617753F6}"/>
          </ac:spMkLst>
        </pc:spChg>
        <pc:spChg chg="del">
          <ac:chgData name="Jalaj Vora" userId="f1a34efbe9017606" providerId="LiveId" clId="{BF0B0912-5C02-4E5B-955A-C17CDA7C6A5F}" dt="2020-09-02T15:19:35.993" v="639" actId="478"/>
          <ac:spMkLst>
            <pc:docMk/>
            <pc:sldMk cId="100783384" sldId="300"/>
            <ac:spMk id="3" creationId="{00000000-0000-0000-0000-000000000000}"/>
          </ac:spMkLst>
        </pc:spChg>
        <pc:spChg chg="add mod">
          <ac:chgData name="Jalaj Vora" userId="f1a34efbe9017606" providerId="LiveId" clId="{BF0B0912-5C02-4E5B-955A-C17CDA7C6A5F}" dt="2020-09-03T10:09:42.272" v="2291" actId="20577"/>
          <ac:spMkLst>
            <pc:docMk/>
            <pc:sldMk cId="100783384" sldId="300"/>
            <ac:spMk id="3" creationId="{8F52A788-2344-4C89-BCE3-7D8C9521CBD4}"/>
          </ac:spMkLst>
        </pc:spChg>
        <pc:spChg chg="mod">
          <ac:chgData name="Jalaj Vora" userId="f1a34efbe9017606" providerId="LiveId" clId="{BF0B0912-5C02-4E5B-955A-C17CDA7C6A5F}" dt="2020-09-03T10:09:31.679" v="2288"/>
          <ac:spMkLst>
            <pc:docMk/>
            <pc:sldMk cId="100783384" sldId="300"/>
            <ac:spMk id="208" creationId="{00000000-0000-0000-0000-000000000000}"/>
          </ac:spMkLst>
        </pc:spChg>
        <pc:picChg chg="del">
          <ac:chgData name="Jalaj Vora" userId="f1a34efbe9017606" providerId="LiveId" clId="{BF0B0912-5C02-4E5B-955A-C17CDA7C6A5F}" dt="2020-09-02T15:17:04.789" v="616" actId="478"/>
          <ac:picMkLst>
            <pc:docMk/>
            <pc:sldMk cId="100783384" sldId="300"/>
            <ac:picMk id="5" creationId="{F850C520-4ABA-4395-80B7-664FFB487EA7}"/>
          </ac:picMkLst>
        </pc:picChg>
        <pc:picChg chg="add mod">
          <ac:chgData name="Jalaj Vora" userId="f1a34efbe9017606" providerId="LiveId" clId="{BF0B0912-5C02-4E5B-955A-C17CDA7C6A5F}" dt="2020-09-02T15:22:45.165" v="646" actId="14100"/>
          <ac:picMkLst>
            <pc:docMk/>
            <pc:sldMk cId="100783384" sldId="300"/>
            <ac:picMk id="6" creationId="{15557013-34B2-4107-B21F-FEB3B497CDD3}"/>
          </ac:picMkLst>
        </pc:picChg>
        <pc:picChg chg="add mod">
          <ac:chgData name="Jalaj Vora" userId="f1a34efbe9017606" providerId="LiveId" clId="{BF0B0912-5C02-4E5B-955A-C17CDA7C6A5F}" dt="2020-09-02T15:22:28.644" v="643" actId="1076"/>
          <ac:picMkLst>
            <pc:docMk/>
            <pc:sldMk cId="100783384" sldId="300"/>
            <ac:picMk id="7" creationId="{AF69544B-DB8C-4949-B272-F5FD4E28AD86}"/>
          </ac:picMkLst>
        </pc:picChg>
        <pc:cxnChg chg="add mod">
          <ac:chgData name="Jalaj Vora" userId="f1a34efbe9017606" providerId="LiveId" clId="{BF0B0912-5C02-4E5B-955A-C17CDA7C6A5F}" dt="2020-09-02T15:22:48.302" v="647" actId="1076"/>
          <ac:cxnSpMkLst>
            <pc:docMk/>
            <pc:sldMk cId="100783384" sldId="300"/>
            <ac:cxnSpMk id="14" creationId="{8D138670-1B6E-49EE-B7F5-6CBECADF6C07}"/>
          </ac:cxnSpMkLst>
        </pc:cxnChg>
      </pc:sldChg>
      <pc:sldChg chg="modSp add mod ord">
        <pc:chgData name="Jalaj Vora" userId="f1a34efbe9017606" providerId="LiveId" clId="{BF0B0912-5C02-4E5B-955A-C17CDA7C6A5F}" dt="2020-09-03T09:53:38.622" v="2188" actId="2711"/>
        <pc:sldMkLst>
          <pc:docMk/>
          <pc:sldMk cId="2939606799" sldId="301"/>
        </pc:sldMkLst>
        <pc:spChg chg="mod">
          <ac:chgData name="Jalaj Vora" userId="f1a34efbe9017606" providerId="LiveId" clId="{BF0B0912-5C02-4E5B-955A-C17CDA7C6A5F}" dt="2020-09-03T09:53:38.622" v="2188" actId="2711"/>
          <ac:spMkLst>
            <pc:docMk/>
            <pc:sldMk cId="2939606799" sldId="301"/>
            <ac:spMk id="2" creationId="{202AF092-3212-0E42-8A0B-3FF7E5769080}"/>
          </ac:spMkLst>
        </pc:spChg>
        <pc:spChg chg="mod">
          <ac:chgData name="Jalaj Vora" userId="f1a34efbe9017606" providerId="LiveId" clId="{BF0B0912-5C02-4E5B-955A-C17CDA7C6A5F}" dt="2020-09-03T07:50:01.454" v="1349" actId="20577"/>
          <ac:spMkLst>
            <pc:docMk/>
            <pc:sldMk cId="2939606799" sldId="301"/>
            <ac:spMk id="4" creationId="{72331461-835C-964C-907C-ADFBC285A1F3}"/>
          </ac:spMkLst>
        </pc:spChg>
      </pc:sldChg>
      <pc:sldChg chg="add del">
        <pc:chgData name="Jalaj Vora" userId="f1a34efbe9017606" providerId="LiveId" clId="{BF0B0912-5C02-4E5B-955A-C17CDA7C6A5F}" dt="2020-09-02T15:31:59.867" v="794" actId="2696"/>
        <pc:sldMkLst>
          <pc:docMk/>
          <pc:sldMk cId="817835963" sldId="302"/>
        </pc:sldMkLst>
      </pc:sldChg>
      <pc:sldChg chg="addSp delSp modSp add mod">
        <pc:chgData name="Jalaj Vora" userId="f1a34efbe9017606" providerId="LiveId" clId="{BF0B0912-5C02-4E5B-955A-C17CDA7C6A5F}" dt="2020-09-03T10:12:48.413" v="2455" actId="20577"/>
        <pc:sldMkLst>
          <pc:docMk/>
          <pc:sldMk cId="1587644352" sldId="302"/>
        </pc:sldMkLst>
        <pc:spChg chg="add mod">
          <ac:chgData name="Jalaj Vora" userId="f1a34efbe9017606" providerId="LiveId" clId="{BF0B0912-5C02-4E5B-955A-C17CDA7C6A5F}" dt="2020-09-03T10:12:48.413" v="2455" actId="20577"/>
          <ac:spMkLst>
            <pc:docMk/>
            <pc:sldMk cId="1587644352" sldId="302"/>
            <ac:spMk id="2" creationId="{13BE658F-1D3E-4134-84B3-12FE653C1CB3}"/>
          </ac:spMkLst>
        </pc:spChg>
        <pc:spChg chg="add del mod">
          <ac:chgData name="Jalaj Vora" userId="f1a34efbe9017606" providerId="LiveId" clId="{BF0B0912-5C02-4E5B-955A-C17CDA7C6A5F}" dt="2020-09-02T15:32:39.378" v="826" actId="478"/>
          <ac:spMkLst>
            <pc:docMk/>
            <pc:sldMk cId="1587644352" sldId="302"/>
            <ac:spMk id="3" creationId="{1094E922-8C37-46A4-ADF4-B6859EFEA3B8}"/>
          </ac:spMkLst>
        </pc:spChg>
        <pc:spChg chg="del mod">
          <ac:chgData name="Jalaj Vora" userId="f1a34efbe9017606" providerId="LiveId" clId="{BF0B0912-5C02-4E5B-955A-C17CDA7C6A5F}" dt="2020-09-02T15:32:32.400" v="825" actId="478"/>
          <ac:spMkLst>
            <pc:docMk/>
            <pc:sldMk cId="1587644352" sldId="302"/>
            <ac:spMk id="172" creationId="{00000000-0000-0000-0000-000000000000}"/>
          </ac:spMkLst>
        </pc:spChg>
        <pc:spChg chg="mod">
          <ac:chgData name="Jalaj Vora" userId="f1a34efbe9017606" providerId="LiveId" clId="{BF0B0912-5C02-4E5B-955A-C17CDA7C6A5F}" dt="2020-09-03T09:52:29.618" v="2162" actId="20577"/>
          <ac:spMkLst>
            <pc:docMk/>
            <pc:sldMk cId="1587644352" sldId="302"/>
            <ac:spMk id="178" creationId="{00000000-0000-0000-0000-000000000000}"/>
          </ac:spMkLst>
        </pc:spChg>
        <pc:graphicFrameChg chg="add mod modGraphic">
          <ac:chgData name="Jalaj Vora" userId="f1a34efbe9017606" providerId="LiveId" clId="{BF0B0912-5C02-4E5B-955A-C17CDA7C6A5F}" dt="2020-09-02T16:08:16.121" v="1100" actId="20577"/>
          <ac:graphicFrameMkLst>
            <pc:docMk/>
            <pc:sldMk cId="1587644352" sldId="302"/>
            <ac:graphicFrameMk id="5" creationId="{FE2E2E83-E39A-424B-9BB3-5CA7375CBCA1}"/>
          </ac:graphicFrameMkLst>
        </pc:graphicFrameChg>
        <pc:picChg chg="add del mod">
          <ac:chgData name="Jalaj Vora" userId="f1a34efbe9017606" providerId="LiveId" clId="{BF0B0912-5C02-4E5B-955A-C17CDA7C6A5F}" dt="2020-09-02T15:39:48.753" v="842" actId="478"/>
          <ac:picMkLst>
            <pc:docMk/>
            <pc:sldMk cId="1587644352" sldId="302"/>
            <ac:picMk id="4" creationId="{65CEE379-2AC0-4678-B920-60F734D3180E}"/>
          </ac:picMkLst>
        </pc:picChg>
      </pc:sldChg>
      <pc:sldChg chg="addSp delSp modSp add mod">
        <pc:chgData name="Jalaj Vora" userId="f1a34efbe9017606" providerId="LiveId" clId="{BF0B0912-5C02-4E5B-955A-C17CDA7C6A5F}" dt="2020-09-03T10:10:53.899" v="2332" actId="20577"/>
        <pc:sldMkLst>
          <pc:docMk/>
          <pc:sldMk cId="2643398097" sldId="303"/>
        </pc:sldMkLst>
        <pc:spChg chg="add mod">
          <ac:chgData name="Jalaj Vora" userId="f1a34efbe9017606" providerId="LiveId" clId="{BF0B0912-5C02-4E5B-955A-C17CDA7C6A5F}" dt="2020-09-03T10:10:53.899" v="2332" actId="20577"/>
          <ac:spMkLst>
            <pc:docMk/>
            <pc:sldMk cId="2643398097" sldId="303"/>
            <ac:spMk id="2" creationId="{6A0AD2A1-48E4-4171-B575-A3877F9FE6A1}"/>
          </ac:spMkLst>
        </pc:spChg>
        <pc:spChg chg="mod">
          <ac:chgData name="Jalaj Vora" userId="f1a34efbe9017606" providerId="LiveId" clId="{BF0B0912-5C02-4E5B-955A-C17CDA7C6A5F}" dt="2020-09-03T09:35:26.256" v="2007" actId="20577"/>
          <ac:spMkLst>
            <pc:docMk/>
            <pc:sldMk cId="2643398097" sldId="303"/>
            <ac:spMk id="211" creationId="{00000000-0000-0000-0000-000000000000}"/>
          </ac:spMkLst>
        </pc:spChg>
        <pc:picChg chg="del">
          <ac:chgData name="Jalaj Vora" userId="f1a34efbe9017606" providerId="LiveId" clId="{BF0B0912-5C02-4E5B-955A-C17CDA7C6A5F}" dt="2020-09-02T16:09:21.742" v="1102" actId="478"/>
          <ac:picMkLst>
            <pc:docMk/>
            <pc:sldMk cId="2643398097" sldId="303"/>
            <ac:picMk id="2" creationId="{12AFDD17-70A0-45CE-A9D1-9BE64A79F941}"/>
          </ac:picMkLst>
        </pc:picChg>
        <pc:picChg chg="add mod">
          <ac:chgData name="Jalaj Vora" userId="f1a34efbe9017606" providerId="LiveId" clId="{BF0B0912-5C02-4E5B-955A-C17CDA7C6A5F}" dt="2020-09-02T16:13:45.918" v="1168" actId="1076"/>
          <ac:picMkLst>
            <pc:docMk/>
            <pc:sldMk cId="2643398097" sldId="303"/>
            <ac:picMk id="3" creationId="{740F1951-1C03-4FD9-BE95-D4465A2F2E78}"/>
          </ac:picMkLst>
        </pc:picChg>
      </pc:sldChg>
      <pc:sldChg chg="delSp add del mod">
        <pc:chgData name="Jalaj Vora" userId="f1a34efbe9017606" providerId="LiveId" clId="{BF0B0912-5C02-4E5B-955A-C17CDA7C6A5F}" dt="2020-09-02T16:14:40.658" v="1171" actId="2696"/>
        <pc:sldMkLst>
          <pc:docMk/>
          <pc:sldMk cId="45504644" sldId="304"/>
        </pc:sldMkLst>
        <pc:picChg chg="del">
          <ac:chgData name="Jalaj Vora" userId="f1a34efbe9017606" providerId="LiveId" clId="{BF0B0912-5C02-4E5B-955A-C17CDA7C6A5F}" dt="2020-09-02T16:13:59.451" v="1170" actId="478"/>
          <ac:picMkLst>
            <pc:docMk/>
            <pc:sldMk cId="45504644" sldId="304"/>
            <ac:picMk id="3" creationId="{740F1951-1C03-4FD9-BE95-D4465A2F2E78}"/>
          </ac:picMkLst>
        </pc:picChg>
      </pc:sldChg>
      <pc:sldChg chg="addSp delSp modSp add mod modClrScheme chgLayout">
        <pc:chgData name="Jalaj Vora" userId="f1a34efbe9017606" providerId="LiveId" clId="{BF0B0912-5C02-4E5B-955A-C17CDA7C6A5F}" dt="2020-09-02T16:18:14.838" v="1249" actId="20577"/>
        <pc:sldMkLst>
          <pc:docMk/>
          <pc:sldMk cId="902714497" sldId="304"/>
        </pc:sldMkLst>
        <pc:spChg chg="add mod ord">
          <ac:chgData name="Jalaj Vora" userId="f1a34efbe9017606" providerId="LiveId" clId="{BF0B0912-5C02-4E5B-955A-C17CDA7C6A5F}" dt="2020-09-02T16:18:07.019" v="1237" actId="20577"/>
          <ac:spMkLst>
            <pc:docMk/>
            <pc:sldMk cId="902714497" sldId="304"/>
            <ac:spMk id="2" creationId="{C613A9C1-5775-4915-901E-EB2BA84FB179}"/>
          </ac:spMkLst>
        </pc:spChg>
        <pc:spChg chg="add mod ord">
          <ac:chgData name="Jalaj Vora" userId="f1a34efbe9017606" providerId="LiveId" clId="{BF0B0912-5C02-4E5B-955A-C17CDA7C6A5F}" dt="2020-09-02T16:18:14.838" v="1249" actId="20577"/>
          <ac:spMkLst>
            <pc:docMk/>
            <pc:sldMk cId="902714497" sldId="304"/>
            <ac:spMk id="3" creationId="{71B595D3-597D-4F12-B310-9122597C6DBE}"/>
          </ac:spMkLst>
        </pc:spChg>
        <pc:spChg chg="del mod ord">
          <ac:chgData name="Jalaj Vora" userId="f1a34efbe9017606" providerId="LiveId" clId="{BF0B0912-5C02-4E5B-955A-C17CDA7C6A5F}" dt="2020-09-02T16:17:58.379" v="1226" actId="700"/>
          <ac:spMkLst>
            <pc:docMk/>
            <pc:sldMk cId="902714497" sldId="304"/>
            <ac:spMk id="183" creationId="{00000000-0000-0000-0000-000000000000}"/>
          </ac:spMkLst>
        </pc:spChg>
        <pc:spChg chg="mod ord">
          <ac:chgData name="Jalaj Vora" userId="f1a34efbe9017606" providerId="LiveId" clId="{BF0B0912-5C02-4E5B-955A-C17CDA7C6A5F}" dt="2020-09-02T16:17:58.379" v="1226" actId="700"/>
          <ac:spMkLst>
            <pc:docMk/>
            <pc:sldMk cId="902714497" sldId="304"/>
            <ac:spMk id="188" creationId="{00000000-0000-0000-0000-000000000000}"/>
          </ac:spMkLst>
        </pc:spChg>
        <pc:spChg chg="del">
          <ac:chgData name="Jalaj Vora" userId="f1a34efbe9017606" providerId="LiveId" clId="{BF0B0912-5C02-4E5B-955A-C17CDA7C6A5F}" dt="2020-09-02T16:18:03.045" v="1227" actId="478"/>
          <ac:spMkLst>
            <pc:docMk/>
            <pc:sldMk cId="902714497" sldId="304"/>
            <ac:spMk id="189" creationId="{00000000-0000-0000-0000-000000000000}"/>
          </ac:spMkLst>
        </pc:spChg>
      </pc:sldChg>
      <pc:sldChg chg="modSp add mod">
        <pc:chgData name="Jalaj Vora" userId="f1a34efbe9017606" providerId="LiveId" clId="{BF0B0912-5C02-4E5B-955A-C17CDA7C6A5F}" dt="2020-09-03T09:11:43.926" v="1519" actId="12"/>
        <pc:sldMkLst>
          <pc:docMk/>
          <pc:sldMk cId="977946320" sldId="305"/>
        </pc:sldMkLst>
        <pc:spChg chg="mod">
          <ac:chgData name="Jalaj Vora" userId="f1a34efbe9017606" providerId="LiveId" clId="{BF0B0912-5C02-4E5B-955A-C17CDA7C6A5F}" dt="2020-09-03T09:11:43.926" v="1519" actId="12"/>
          <ac:spMkLst>
            <pc:docMk/>
            <pc:sldMk cId="977946320" sldId="305"/>
            <ac:spMk id="183" creationId="{00000000-0000-0000-0000-000000000000}"/>
          </ac:spMkLst>
        </pc:spChg>
      </pc:sldChg>
      <pc:sldChg chg="modSp add mod">
        <pc:chgData name="Jalaj Vora" userId="f1a34efbe9017606" providerId="LiveId" clId="{BF0B0912-5C02-4E5B-955A-C17CDA7C6A5F}" dt="2020-09-03T09:11:48.812" v="1520" actId="12"/>
        <pc:sldMkLst>
          <pc:docMk/>
          <pc:sldMk cId="2202028269" sldId="306"/>
        </pc:sldMkLst>
        <pc:spChg chg="mod">
          <ac:chgData name="Jalaj Vora" userId="f1a34efbe9017606" providerId="LiveId" clId="{BF0B0912-5C02-4E5B-955A-C17CDA7C6A5F}" dt="2020-09-03T09:11:48.812" v="1520" actId="12"/>
          <ac:spMkLst>
            <pc:docMk/>
            <pc:sldMk cId="2202028269" sldId="306"/>
            <ac:spMk id="183" creationId="{00000000-0000-0000-0000-000000000000}"/>
          </ac:spMkLst>
        </pc:spChg>
      </pc:sldChg>
      <pc:sldChg chg="modSp add mod">
        <pc:chgData name="Jalaj Vora" userId="f1a34efbe9017606" providerId="LiveId" clId="{BF0B0912-5C02-4E5B-955A-C17CDA7C6A5F}" dt="2020-09-03T09:11:52.732" v="1521" actId="12"/>
        <pc:sldMkLst>
          <pc:docMk/>
          <pc:sldMk cId="1051651448" sldId="307"/>
        </pc:sldMkLst>
        <pc:spChg chg="mod">
          <ac:chgData name="Jalaj Vora" userId="f1a34efbe9017606" providerId="LiveId" clId="{BF0B0912-5C02-4E5B-955A-C17CDA7C6A5F}" dt="2020-09-03T09:11:52.732" v="1521" actId="12"/>
          <ac:spMkLst>
            <pc:docMk/>
            <pc:sldMk cId="1051651448" sldId="307"/>
            <ac:spMk id="183" creationId="{00000000-0000-0000-0000-000000000000}"/>
          </ac:spMkLst>
        </pc:spChg>
      </pc:sldChg>
      <pc:sldChg chg="modSp add mod">
        <pc:chgData name="Jalaj Vora" userId="f1a34efbe9017606" providerId="LiveId" clId="{BF0B0912-5C02-4E5B-955A-C17CDA7C6A5F}" dt="2020-09-03T09:11:56.888" v="1522" actId="12"/>
        <pc:sldMkLst>
          <pc:docMk/>
          <pc:sldMk cId="434615747" sldId="308"/>
        </pc:sldMkLst>
        <pc:spChg chg="mod">
          <ac:chgData name="Jalaj Vora" userId="f1a34efbe9017606" providerId="LiveId" clId="{BF0B0912-5C02-4E5B-955A-C17CDA7C6A5F}" dt="2020-09-03T09:11:56.888" v="1522" actId="12"/>
          <ac:spMkLst>
            <pc:docMk/>
            <pc:sldMk cId="434615747" sldId="308"/>
            <ac:spMk id="183" creationId="{00000000-0000-0000-0000-000000000000}"/>
          </ac:spMkLst>
        </pc:spChg>
      </pc:sldChg>
      <pc:sldChg chg="modSp add mod">
        <pc:chgData name="Jalaj Vora" userId="f1a34efbe9017606" providerId="LiveId" clId="{BF0B0912-5C02-4E5B-955A-C17CDA7C6A5F}" dt="2020-09-03T09:12:02.909" v="1523" actId="12"/>
        <pc:sldMkLst>
          <pc:docMk/>
          <pc:sldMk cId="879075870" sldId="309"/>
        </pc:sldMkLst>
        <pc:spChg chg="mod">
          <ac:chgData name="Jalaj Vora" userId="f1a34efbe9017606" providerId="LiveId" clId="{BF0B0912-5C02-4E5B-955A-C17CDA7C6A5F}" dt="2020-09-03T09:12:02.909" v="1523" actId="12"/>
          <ac:spMkLst>
            <pc:docMk/>
            <pc:sldMk cId="879075870" sldId="309"/>
            <ac:spMk id="183" creationId="{00000000-0000-0000-0000-000000000000}"/>
          </ac:spMkLst>
        </pc:spChg>
      </pc:sldChg>
      <pc:sldChg chg="modSp add mod">
        <pc:chgData name="Jalaj Vora" userId="f1a34efbe9017606" providerId="LiveId" clId="{BF0B0912-5C02-4E5B-955A-C17CDA7C6A5F}" dt="2020-09-03T09:13:57.365" v="1530" actId="20577"/>
        <pc:sldMkLst>
          <pc:docMk/>
          <pc:sldMk cId="3574093461" sldId="310"/>
        </pc:sldMkLst>
        <pc:spChg chg="mod">
          <ac:chgData name="Jalaj Vora" userId="f1a34efbe9017606" providerId="LiveId" clId="{BF0B0912-5C02-4E5B-955A-C17CDA7C6A5F}" dt="2020-09-03T09:13:57.365" v="1530" actId="20577"/>
          <ac:spMkLst>
            <pc:docMk/>
            <pc:sldMk cId="3574093461" sldId="310"/>
            <ac:spMk id="183" creationId="{00000000-0000-0000-0000-000000000000}"/>
          </ac:spMkLst>
        </pc:spChg>
      </pc:sldChg>
      <pc:sldChg chg="modSp add mod ord">
        <pc:chgData name="Jalaj Vora" userId="f1a34efbe9017606" providerId="LiveId" clId="{BF0B0912-5C02-4E5B-955A-C17CDA7C6A5F}" dt="2020-09-03T10:21:49.995" v="2559" actId="20578"/>
        <pc:sldMkLst>
          <pc:docMk/>
          <pc:sldMk cId="2568584007" sldId="311"/>
        </pc:sldMkLst>
        <pc:spChg chg="mod">
          <ac:chgData name="Jalaj Vora" userId="f1a34efbe9017606" providerId="LiveId" clId="{BF0B0912-5C02-4E5B-955A-C17CDA7C6A5F}" dt="2020-09-03T09:49:56.821" v="2097"/>
          <ac:spMkLst>
            <pc:docMk/>
            <pc:sldMk cId="2568584007" sldId="311"/>
            <ac:spMk id="183" creationId="{00000000-0000-0000-0000-000000000000}"/>
          </ac:spMkLst>
        </pc:spChg>
      </pc:sldChg>
      <pc:sldChg chg="addSp delSp modSp add mod">
        <pc:chgData name="Jalaj Vora" userId="f1a34efbe9017606" providerId="LiveId" clId="{BF0B0912-5C02-4E5B-955A-C17CDA7C6A5F}" dt="2020-09-03T10:42:28.408" v="3157" actId="20577"/>
        <pc:sldMkLst>
          <pc:docMk/>
          <pc:sldMk cId="2593560377" sldId="312"/>
        </pc:sldMkLst>
        <pc:spChg chg="add mod">
          <ac:chgData name="Jalaj Vora" userId="f1a34efbe9017606" providerId="LiveId" clId="{BF0B0912-5C02-4E5B-955A-C17CDA7C6A5F}" dt="2020-09-03T10:42:28.408" v="3157" actId="20577"/>
          <ac:spMkLst>
            <pc:docMk/>
            <pc:sldMk cId="2593560377" sldId="312"/>
            <ac:spMk id="3" creationId="{CAD717D6-1901-4727-BBEC-112CE75600B5}"/>
          </ac:spMkLst>
        </pc:spChg>
        <pc:spChg chg="del mod">
          <ac:chgData name="Jalaj Vora" userId="f1a34efbe9017606" providerId="LiveId" clId="{BF0B0912-5C02-4E5B-955A-C17CDA7C6A5F}" dt="2020-09-03T09:20:08.038" v="1616" actId="478"/>
          <ac:spMkLst>
            <pc:docMk/>
            <pc:sldMk cId="2593560377" sldId="312"/>
            <ac:spMk id="6" creationId="{EF54755C-C473-414A-BFAC-9A2A7C145A08}"/>
          </ac:spMkLst>
        </pc:spChg>
        <pc:spChg chg="mod">
          <ac:chgData name="Jalaj Vora" userId="f1a34efbe9017606" providerId="LiveId" clId="{BF0B0912-5C02-4E5B-955A-C17CDA7C6A5F}" dt="2020-09-03T09:20:27.835" v="1634" actId="20577"/>
          <ac:spMkLst>
            <pc:docMk/>
            <pc:sldMk cId="2593560377" sldId="312"/>
            <ac:spMk id="211" creationId="{00000000-0000-0000-0000-000000000000}"/>
          </ac:spMkLst>
        </pc:spChg>
        <pc:picChg chg="add mod">
          <ac:chgData name="Jalaj Vora" userId="f1a34efbe9017606" providerId="LiveId" clId="{BF0B0912-5C02-4E5B-955A-C17CDA7C6A5F}" dt="2020-09-03T09:20:43.268" v="1638" actId="14100"/>
          <ac:picMkLst>
            <pc:docMk/>
            <pc:sldMk cId="2593560377" sldId="312"/>
            <ac:picMk id="2" creationId="{50123FC1-869B-45BD-BE6C-622BE3A24D56}"/>
          </ac:picMkLst>
        </pc:picChg>
      </pc:sldChg>
      <pc:sldChg chg="add del">
        <pc:chgData name="Jalaj Vora" userId="f1a34efbe9017606" providerId="LiveId" clId="{BF0B0912-5C02-4E5B-955A-C17CDA7C6A5F}" dt="2020-09-03T09:20:00.231" v="1613" actId="2696"/>
        <pc:sldMkLst>
          <pc:docMk/>
          <pc:sldMk cId="3823309688" sldId="312"/>
        </pc:sldMkLst>
      </pc:sldChg>
      <pc:sldChg chg="addSp delSp modSp add mod ord chgLayout">
        <pc:chgData name="Jalaj Vora" userId="f1a34efbe9017606" providerId="LiveId" clId="{BF0B0912-5C02-4E5B-955A-C17CDA7C6A5F}" dt="2020-09-03T10:51:03.359" v="3159"/>
        <pc:sldMkLst>
          <pc:docMk/>
          <pc:sldMk cId="3916392150" sldId="313"/>
        </pc:sldMkLst>
        <pc:spChg chg="add mod ord">
          <ac:chgData name="Jalaj Vora" userId="f1a34efbe9017606" providerId="LiveId" clId="{BF0B0912-5C02-4E5B-955A-C17CDA7C6A5F}" dt="2020-09-03T10:40:40.852" v="3020" actId="1076"/>
          <ac:spMkLst>
            <pc:docMk/>
            <pc:sldMk cId="3916392150" sldId="313"/>
            <ac:spMk id="2" creationId="{6D92F470-7792-4CF1-AFDF-F138AD39866E}"/>
          </ac:spMkLst>
        </pc:spChg>
        <pc:spChg chg="add del mod ord">
          <ac:chgData name="Jalaj Vora" userId="f1a34efbe9017606" providerId="LiveId" clId="{BF0B0912-5C02-4E5B-955A-C17CDA7C6A5F}" dt="2020-09-03T10:41:42.172" v="3140" actId="14100"/>
          <ac:spMkLst>
            <pc:docMk/>
            <pc:sldMk cId="3916392150" sldId="313"/>
            <ac:spMk id="3" creationId="{4ACD4687-A340-40F1-A744-E9FDEDFDEB9D}"/>
          </ac:spMkLst>
        </pc:spChg>
        <pc:spChg chg="add mod">
          <ac:chgData name="Jalaj Vora" userId="f1a34efbe9017606" providerId="LiveId" clId="{BF0B0912-5C02-4E5B-955A-C17CDA7C6A5F}" dt="2020-09-03T10:42:19.001" v="3155" actId="20577"/>
          <ac:spMkLst>
            <pc:docMk/>
            <pc:sldMk cId="3916392150" sldId="313"/>
            <ac:spMk id="4" creationId="{0E28E471-89A3-4CE8-A028-04C02BEA8ACF}"/>
          </ac:spMkLst>
        </pc:spChg>
        <pc:spChg chg="del mod">
          <ac:chgData name="Jalaj Vora" userId="f1a34efbe9017606" providerId="LiveId" clId="{BF0B0912-5C02-4E5B-955A-C17CDA7C6A5F}" dt="2020-09-03T09:34:17.804" v="1993" actId="478"/>
          <ac:spMkLst>
            <pc:docMk/>
            <pc:sldMk cId="3916392150" sldId="313"/>
            <ac:spMk id="6" creationId="{EF54755C-C473-414A-BFAC-9A2A7C145A08}"/>
          </ac:spMkLst>
        </pc:spChg>
        <pc:spChg chg="mod ord">
          <ac:chgData name="Jalaj Vora" userId="f1a34efbe9017606" providerId="LiveId" clId="{BF0B0912-5C02-4E5B-955A-C17CDA7C6A5F}" dt="2020-09-03T10:38:11.009" v="3000" actId="700"/>
          <ac:spMkLst>
            <pc:docMk/>
            <pc:sldMk cId="3916392150" sldId="313"/>
            <ac:spMk id="210" creationId="{00000000-0000-0000-0000-000000000000}"/>
          </ac:spMkLst>
        </pc:spChg>
        <pc:spChg chg="del mod">
          <ac:chgData name="Jalaj Vora" userId="f1a34efbe9017606" providerId="LiveId" clId="{BF0B0912-5C02-4E5B-955A-C17CDA7C6A5F}" dt="2020-09-03T10:38:26.648" v="3004" actId="478"/>
          <ac:spMkLst>
            <pc:docMk/>
            <pc:sldMk cId="3916392150" sldId="313"/>
            <ac:spMk id="211" creationId="{00000000-0000-0000-0000-000000000000}"/>
          </ac:spMkLst>
        </pc:spChg>
        <pc:picChg chg="add del mod">
          <ac:chgData name="Jalaj Vora" userId="f1a34efbe9017606" providerId="LiveId" clId="{BF0B0912-5C02-4E5B-955A-C17CDA7C6A5F}" dt="2020-09-03T10:40:33.792" v="3019"/>
          <ac:picMkLst>
            <pc:docMk/>
            <pc:sldMk cId="3916392150" sldId="313"/>
            <ac:picMk id="1026" creationId="{CE17C477-78B4-4994-96A6-27A4D01B0474}"/>
          </ac:picMkLst>
        </pc:picChg>
        <pc:picChg chg="add mod">
          <ac:chgData name="Jalaj Vora" userId="f1a34efbe9017606" providerId="LiveId" clId="{BF0B0912-5C02-4E5B-955A-C17CDA7C6A5F}" dt="2020-09-03T10:42:08.148" v="3152" actId="1076"/>
          <ac:picMkLst>
            <pc:docMk/>
            <pc:sldMk cId="3916392150" sldId="313"/>
            <ac:picMk id="1028" creationId="{2BC241DB-20E2-4DFE-BDED-997480A5195D}"/>
          </ac:picMkLst>
        </pc:picChg>
      </pc:sldChg>
    </pc:docChg>
  </pc:docChgLst>
  <pc:docChgLst>
    <pc:chgData name="Subhankar Patra" userId="ccb498208f7d5920" providerId="LiveId" clId="{51B4365C-0DCB-4008-AD47-DD90D3A2B9A0}"/>
    <pc:docChg chg="undo custSel addSld modSld sldOrd">
      <pc:chgData name="Subhankar Patra" userId="ccb498208f7d5920" providerId="LiveId" clId="{51B4365C-0DCB-4008-AD47-DD90D3A2B9A0}" dt="2021-04-06T13:41:52.849" v="5"/>
      <pc:docMkLst>
        <pc:docMk/>
      </pc:docMkLst>
      <pc:sldChg chg="modSp mod">
        <pc:chgData name="Subhankar Patra" userId="ccb498208f7d5920" providerId="LiveId" clId="{51B4365C-0DCB-4008-AD47-DD90D3A2B9A0}" dt="2021-04-06T12:49:02.136" v="2" actId="12"/>
        <pc:sldMkLst>
          <pc:docMk/>
          <pc:sldMk cId="4242124250" sldId="315"/>
        </pc:sldMkLst>
        <pc:spChg chg="mod">
          <ac:chgData name="Subhankar Patra" userId="ccb498208f7d5920" providerId="LiveId" clId="{51B4365C-0DCB-4008-AD47-DD90D3A2B9A0}" dt="2021-04-06T12:49:02.136" v="2" actId="12"/>
          <ac:spMkLst>
            <pc:docMk/>
            <pc:sldMk cId="4242124250" sldId="315"/>
            <ac:spMk id="3" creationId="{E7E0DFE2-5ABD-4D51-92A8-A283459DBC69}"/>
          </ac:spMkLst>
        </pc:spChg>
      </pc:sldChg>
      <pc:sldChg chg="add ord">
        <pc:chgData name="Subhankar Patra" userId="ccb498208f7d5920" providerId="LiveId" clId="{51B4365C-0DCB-4008-AD47-DD90D3A2B9A0}" dt="2021-04-06T13:41:52.849" v="5"/>
        <pc:sldMkLst>
          <pc:docMk/>
          <pc:sldMk cId="2709920853" sldId="316"/>
        </pc:sldMkLst>
      </pc:sldChg>
    </pc:docChg>
  </pc:docChgLst>
  <pc:docChgLst>
    <pc:chgData name="Subhankar Patra" userId="ccb498208f7d5920" providerId="Windows Live" clId="Web-{D08C6D13-EC95-4293-A3F8-16F3753637CF}"/>
    <pc:docChg chg="addSld delSld modSld sldOrd">
      <pc:chgData name="Subhankar Patra" userId="ccb498208f7d5920" providerId="Windows Live" clId="Web-{D08C6D13-EC95-4293-A3F8-16F3753637CF}" dt="2021-04-06T13:46:39.850" v="499" actId="20577"/>
      <pc:docMkLst>
        <pc:docMk/>
      </pc:docMkLst>
      <pc:sldChg chg="modSp">
        <pc:chgData name="Subhankar Patra" userId="ccb498208f7d5920" providerId="Windows Live" clId="Web-{D08C6D13-EC95-4293-A3F8-16F3753637CF}" dt="2021-04-06T12:02:14.337" v="36" actId="1076"/>
        <pc:sldMkLst>
          <pc:docMk/>
          <pc:sldMk cId="0" sldId="256"/>
        </pc:sldMkLst>
        <pc:spChg chg="mod">
          <ac:chgData name="Subhankar Patra" userId="ccb498208f7d5920" providerId="Windows Live" clId="Web-{D08C6D13-EC95-4293-A3F8-16F3753637CF}" dt="2021-04-06T12:02:08.274" v="35" actId="1076"/>
          <ac:spMkLst>
            <pc:docMk/>
            <pc:sldMk cId="0" sldId="256"/>
            <ac:spMk id="55" creationId="{00000000-0000-0000-0000-000000000000}"/>
          </ac:spMkLst>
        </pc:spChg>
        <pc:spChg chg="mod">
          <ac:chgData name="Subhankar Patra" userId="ccb498208f7d5920" providerId="Windows Live" clId="Web-{D08C6D13-EC95-4293-A3F8-16F3753637CF}" dt="2021-04-06T12:02:14.337" v="36" actId="1076"/>
          <ac:spMkLst>
            <pc:docMk/>
            <pc:sldMk cId="0" sldId="256"/>
            <ac:spMk id="58" creationId="{00000000-0000-0000-0000-000000000000}"/>
          </ac:spMkLst>
        </pc:spChg>
      </pc:sldChg>
      <pc:sldChg chg="modSp">
        <pc:chgData name="Subhankar Patra" userId="ccb498208f7d5920" providerId="Windows Live" clId="Web-{D08C6D13-EC95-4293-A3F8-16F3753637CF}" dt="2021-04-06T12:03:17.244" v="58" actId="20577"/>
        <pc:sldMkLst>
          <pc:docMk/>
          <pc:sldMk cId="0" sldId="257"/>
        </pc:sldMkLst>
        <pc:spChg chg="mod">
          <ac:chgData name="Subhankar Patra" userId="ccb498208f7d5920" providerId="Windows Live" clId="Web-{D08C6D13-EC95-4293-A3F8-16F3753637CF}" dt="2021-04-06T12:03:17.244" v="58" actId="20577"/>
          <ac:spMkLst>
            <pc:docMk/>
            <pc:sldMk cId="0" sldId="257"/>
            <ac:spMk id="65" creationId="{00000000-0000-0000-0000-000000000000}"/>
          </ac:spMkLst>
        </pc:spChg>
      </pc:sldChg>
      <pc:sldChg chg="addSp delSp modSp del">
        <pc:chgData name="Subhankar Patra" userId="ccb498208f7d5920" providerId="Windows Live" clId="Web-{D08C6D13-EC95-4293-A3F8-16F3753637CF}" dt="2021-04-06T12:16:50.653" v="101"/>
        <pc:sldMkLst>
          <pc:docMk/>
          <pc:sldMk cId="1838818511" sldId="299"/>
        </pc:sldMkLst>
        <pc:spChg chg="mod">
          <ac:chgData name="Subhankar Patra" userId="ccb498208f7d5920" providerId="Windows Live" clId="Web-{D08C6D13-EC95-4293-A3F8-16F3753637CF}" dt="2021-04-06T12:15:19.823" v="90" actId="1076"/>
          <ac:spMkLst>
            <pc:docMk/>
            <pc:sldMk cId="1838818511" sldId="299"/>
            <ac:spMk id="178" creationId="{00000000-0000-0000-0000-000000000000}"/>
          </ac:spMkLst>
        </pc:spChg>
        <pc:picChg chg="del">
          <ac:chgData name="Subhankar Patra" userId="ccb498208f7d5920" providerId="Windows Live" clId="Web-{D08C6D13-EC95-4293-A3F8-16F3753637CF}" dt="2021-04-06T12:11:00.239" v="60"/>
          <ac:picMkLst>
            <pc:docMk/>
            <pc:sldMk cId="1838818511" sldId="299"/>
            <ac:picMk id="3" creationId="{424E56F7-906C-4364-94A3-F5603E4F9FE2}"/>
          </ac:picMkLst>
        </pc:picChg>
        <pc:picChg chg="add del mod">
          <ac:chgData name="Subhankar Patra" userId="ccb498208f7d5920" providerId="Windows Live" clId="Web-{D08C6D13-EC95-4293-A3F8-16F3753637CF}" dt="2021-04-06T12:15:02.323" v="88"/>
          <ac:picMkLst>
            <pc:docMk/>
            <pc:sldMk cId="1838818511" sldId="299"/>
            <ac:picMk id="4" creationId="{C63307C1-06FD-481C-B2E4-D24B7EB28E74}"/>
          </ac:picMkLst>
        </pc:picChg>
      </pc:sldChg>
      <pc:sldChg chg="del">
        <pc:chgData name="Subhankar Patra" userId="ccb498208f7d5920" providerId="Windows Live" clId="Web-{D08C6D13-EC95-4293-A3F8-16F3753637CF}" dt="2021-04-06T12:09:49.378" v="59"/>
        <pc:sldMkLst>
          <pc:docMk/>
          <pc:sldMk cId="2593560377" sldId="312"/>
        </pc:sldMkLst>
      </pc:sldChg>
      <pc:sldChg chg="addSp delSp modSp add replId">
        <pc:chgData name="Subhankar Patra" userId="ccb498208f7d5920" providerId="Windows Live" clId="Web-{D08C6D13-EC95-4293-A3F8-16F3753637CF}" dt="2021-04-06T12:46:23.052" v="402" actId="20577"/>
        <pc:sldMkLst>
          <pc:docMk/>
          <pc:sldMk cId="1052973790" sldId="314"/>
        </pc:sldMkLst>
        <pc:spChg chg="add mod">
          <ac:chgData name="Subhankar Patra" userId="ccb498208f7d5920" providerId="Windows Live" clId="Web-{D08C6D13-EC95-4293-A3F8-16F3753637CF}" dt="2021-04-06T12:46:23.052" v="402" actId="20577"/>
          <ac:spMkLst>
            <pc:docMk/>
            <pc:sldMk cId="1052973790" sldId="314"/>
            <ac:spMk id="3" creationId="{E7E0DFE2-5ABD-4D51-92A8-A283459DBC69}"/>
          </ac:spMkLst>
        </pc:spChg>
        <pc:spChg chg="add del">
          <ac:chgData name="Subhankar Patra" userId="ccb498208f7d5920" providerId="Windows Live" clId="Web-{D08C6D13-EC95-4293-A3F8-16F3753637CF}" dt="2021-04-06T12:16:44.606" v="100"/>
          <ac:spMkLst>
            <pc:docMk/>
            <pc:sldMk cId="1052973790" sldId="314"/>
            <ac:spMk id="178" creationId="{00000000-0000-0000-0000-000000000000}"/>
          </ac:spMkLst>
        </pc:spChg>
        <pc:picChg chg="add del mod">
          <ac:chgData name="Subhankar Patra" userId="ccb498208f7d5920" providerId="Windows Live" clId="Web-{D08C6D13-EC95-4293-A3F8-16F3753637CF}" dt="2021-04-06T12:16:57.747" v="102"/>
          <ac:picMkLst>
            <pc:docMk/>
            <pc:sldMk cId="1052973790" sldId="314"/>
            <ac:picMk id="4" creationId="{C63307C1-06FD-481C-B2E4-D24B7EB28E74}"/>
          </ac:picMkLst>
        </pc:picChg>
      </pc:sldChg>
      <pc:sldChg chg="new del">
        <pc:chgData name="Subhankar Patra" userId="ccb498208f7d5920" providerId="Windows Live" clId="Web-{D08C6D13-EC95-4293-A3F8-16F3753637CF}" dt="2021-04-06T12:25:56.462" v="184"/>
        <pc:sldMkLst>
          <pc:docMk/>
          <pc:sldMk cId="2686651705" sldId="315"/>
        </pc:sldMkLst>
      </pc:sldChg>
      <pc:sldChg chg="addSp modSp add replId">
        <pc:chgData name="Subhankar Patra" userId="ccb498208f7d5920" providerId="Windows Live" clId="Web-{D08C6D13-EC95-4293-A3F8-16F3753637CF}" dt="2021-04-06T12:45:14.692" v="378" actId="20577"/>
        <pc:sldMkLst>
          <pc:docMk/>
          <pc:sldMk cId="4242124250" sldId="315"/>
        </pc:sldMkLst>
        <pc:spChg chg="mod">
          <ac:chgData name="Subhankar Patra" userId="ccb498208f7d5920" providerId="Windows Live" clId="Web-{D08C6D13-EC95-4293-A3F8-16F3753637CF}" dt="2021-04-06T12:45:14.692" v="378" actId="20577"/>
          <ac:spMkLst>
            <pc:docMk/>
            <pc:sldMk cId="4242124250" sldId="315"/>
            <ac:spMk id="3" creationId="{E7E0DFE2-5ABD-4D51-92A8-A283459DBC69}"/>
          </ac:spMkLst>
        </pc:spChg>
        <pc:picChg chg="add mod">
          <ac:chgData name="Subhankar Patra" userId="ccb498208f7d5920" providerId="Windows Live" clId="Web-{D08C6D13-EC95-4293-A3F8-16F3753637CF}" dt="2021-04-06T12:44:35.988" v="362" actId="1076"/>
          <ac:picMkLst>
            <pc:docMk/>
            <pc:sldMk cId="4242124250" sldId="315"/>
            <ac:picMk id="4" creationId="{3A251EB7-AD36-4834-88BD-0AE5781A4796}"/>
          </ac:picMkLst>
        </pc:picChg>
      </pc:sldChg>
      <pc:sldChg chg="modSp add ord replId">
        <pc:chgData name="Subhankar Patra" userId="ccb498208f7d5920" providerId="Windows Live" clId="Web-{D08C6D13-EC95-4293-A3F8-16F3753637CF}" dt="2021-04-06T13:44:57.660" v="474" actId="20577"/>
        <pc:sldMkLst>
          <pc:docMk/>
          <pc:sldMk cId="786193667" sldId="316"/>
        </pc:sldMkLst>
        <pc:spChg chg="mod">
          <ac:chgData name="Subhankar Patra" userId="ccb498208f7d5920" providerId="Windows Live" clId="Web-{D08C6D13-EC95-4293-A3F8-16F3753637CF}" dt="2021-04-06T13:44:57.660" v="474" actId="20577"/>
          <ac:spMkLst>
            <pc:docMk/>
            <pc:sldMk cId="786193667" sldId="316"/>
            <ac:spMk id="3" creationId="{E7E0DFE2-5ABD-4D51-92A8-A283459DBC69}"/>
          </ac:spMkLst>
        </pc:spChg>
      </pc:sldChg>
      <pc:sldChg chg="modSp add replId">
        <pc:chgData name="Subhankar Patra" userId="ccb498208f7d5920" providerId="Windows Live" clId="Web-{D08C6D13-EC95-4293-A3F8-16F3753637CF}" dt="2021-04-06T13:45:20.973" v="485" actId="20577"/>
        <pc:sldMkLst>
          <pc:docMk/>
          <pc:sldMk cId="3593898521" sldId="317"/>
        </pc:sldMkLst>
        <pc:spChg chg="mod">
          <ac:chgData name="Subhankar Patra" userId="ccb498208f7d5920" providerId="Windows Live" clId="Web-{D08C6D13-EC95-4293-A3F8-16F3753637CF}" dt="2021-04-06T13:45:20.973" v="485" actId="20577"/>
          <ac:spMkLst>
            <pc:docMk/>
            <pc:sldMk cId="3593898521" sldId="317"/>
            <ac:spMk id="3" creationId="{E7E0DFE2-5ABD-4D51-92A8-A283459DBC69}"/>
          </ac:spMkLst>
        </pc:spChg>
      </pc:sldChg>
      <pc:sldChg chg="modSp add replId">
        <pc:chgData name="Subhankar Patra" userId="ccb498208f7d5920" providerId="Windows Live" clId="Web-{D08C6D13-EC95-4293-A3F8-16F3753637CF}" dt="2021-04-06T13:45:49.693" v="489" actId="20577"/>
        <pc:sldMkLst>
          <pc:docMk/>
          <pc:sldMk cId="419973433" sldId="318"/>
        </pc:sldMkLst>
        <pc:spChg chg="mod">
          <ac:chgData name="Subhankar Patra" userId="ccb498208f7d5920" providerId="Windows Live" clId="Web-{D08C6D13-EC95-4293-A3F8-16F3753637CF}" dt="2021-04-06T13:45:49.693" v="489" actId="20577"/>
          <ac:spMkLst>
            <pc:docMk/>
            <pc:sldMk cId="419973433" sldId="318"/>
            <ac:spMk id="3" creationId="{E7E0DFE2-5ABD-4D51-92A8-A283459DBC69}"/>
          </ac:spMkLst>
        </pc:spChg>
      </pc:sldChg>
      <pc:sldChg chg="modSp add replId">
        <pc:chgData name="Subhankar Patra" userId="ccb498208f7d5920" providerId="Windows Live" clId="Web-{D08C6D13-EC95-4293-A3F8-16F3753637CF}" dt="2021-04-06T13:46:04.240" v="495" actId="20577"/>
        <pc:sldMkLst>
          <pc:docMk/>
          <pc:sldMk cId="1445069916" sldId="319"/>
        </pc:sldMkLst>
        <pc:spChg chg="mod">
          <ac:chgData name="Subhankar Patra" userId="ccb498208f7d5920" providerId="Windows Live" clId="Web-{D08C6D13-EC95-4293-A3F8-16F3753637CF}" dt="2021-04-06T13:46:04.240" v="495" actId="20577"/>
          <ac:spMkLst>
            <pc:docMk/>
            <pc:sldMk cId="1445069916" sldId="319"/>
            <ac:spMk id="3" creationId="{E7E0DFE2-5ABD-4D51-92A8-A283459DBC69}"/>
          </ac:spMkLst>
        </pc:spChg>
      </pc:sldChg>
      <pc:sldChg chg="modSp add replId">
        <pc:chgData name="Subhankar Patra" userId="ccb498208f7d5920" providerId="Windows Live" clId="Web-{D08C6D13-EC95-4293-A3F8-16F3753637CF}" dt="2021-04-06T13:46:39.850" v="499" actId="20577"/>
        <pc:sldMkLst>
          <pc:docMk/>
          <pc:sldMk cId="180670443" sldId="320"/>
        </pc:sldMkLst>
        <pc:spChg chg="mod">
          <ac:chgData name="Subhankar Patra" userId="ccb498208f7d5920" providerId="Windows Live" clId="Web-{D08C6D13-EC95-4293-A3F8-16F3753637CF}" dt="2021-04-06T13:46:39.850" v="499" actId="20577"/>
          <ac:spMkLst>
            <pc:docMk/>
            <pc:sldMk cId="180670443" sldId="320"/>
            <ac:spMk id="3" creationId="{E7E0DFE2-5ABD-4D51-92A8-A283459DBC69}"/>
          </ac:spMkLst>
        </pc:spChg>
      </pc:sldChg>
    </pc:docChg>
  </pc:docChgLst>
  <pc:docChgLst>
    <pc:chgData name="Subhankar Patra" userId="ccb498208f7d5920" providerId="Windows Live" clId="Web-{D6D349DF-C995-47FC-6F6F-718838FC0587}"/>
    <pc:docChg chg="modSld">
      <pc:chgData name="Subhankar Patra" userId="ccb498208f7d5920" providerId="Windows Live" clId="Web-{D6D349DF-C995-47FC-6F6F-718838FC0587}" dt="2020-09-02T10:59:38.512" v="97" actId="1076"/>
      <pc:docMkLst>
        <pc:docMk/>
      </pc:docMkLst>
      <pc:sldChg chg="addSp modSp">
        <pc:chgData name="Subhankar Patra" userId="ccb498208f7d5920" providerId="Windows Live" clId="Web-{D6D349DF-C995-47FC-6F6F-718838FC0587}" dt="2020-09-02T10:59:38.512" v="97" actId="1076"/>
        <pc:sldMkLst>
          <pc:docMk/>
          <pc:sldMk cId="3193542394" sldId="293"/>
        </pc:sldMkLst>
        <pc:spChg chg="add mod">
          <ac:chgData name="Subhankar Patra" userId="ccb498208f7d5920" providerId="Windows Live" clId="Web-{D6D349DF-C995-47FC-6F6F-718838FC0587}" dt="2020-09-02T10:58:00.929" v="45" actId="20577"/>
          <ac:spMkLst>
            <pc:docMk/>
            <pc:sldMk cId="3193542394" sldId="293"/>
            <ac:spMk id="4" creationId="{61DAAE62-E11B-4FD0-B42F-75343A834E2E}"/>
          </ac:spMkLst>
        </pc:spChg>
        <pc:spChg chg="add mod">
          <ac:chgData name="Subhankar Patra" userId="ccb498208f7d5920" providerId="Windows Live" clId="Web-{D6D349DF-C995-47FC-6F6F-718838FC0587}" dt="2020-09-02T10:59:31.403" v="96" actId="1076"/>
          <ac:spMkLst>
            <pc:docMk/>
            <pc:sldMk cId="3193542394" sldId="293"/>
            <ac:spMk id="5" creationId="{19C21C61-06DC-4484-B19F-6CBCFFE5B8E2}"/>
          </ac:spMkLst>
        </pc:spChg>
        <pc:spChg chg="add mod">
          <ac:chgData name="Subhankar Patra" userId="ccb498208f7d5920" providerId="Windows Live" clId="Web-{D6D349DF-C995-47FC-6F6F-718838FC0587}" dt="2020-09-02T10:59:38.512" v="97" actId="1076"/>
          <ac:spMkLst>
            <pc:docMk/>
            <pc:sldMk cId="3193542394" sldId="293"/>
            <ac:spMk id="7" creationId="{8A4BB1D6-A189-4D67-9868-D75180180112}"/>
          </ac:spMkLst>
        </pc:spChg>
        <pc:picChg chg="add mod">
          <ac:chgData name="Subhankar Patra" userId="ccb498208f7d5920" providerId="Windows Live" clId="Web-{D6D349DF-C995-47FC-6F6F-718838FC0587}" dt="2020-09-02T10:56:07.422" v="5" actId="1076"/>
          <ac:picMkLst>
            <pc:docMk/>
            <pc:sldMk cId="3193542394" sldId="293"/>
            <ac:picMk id="2" creationId="{9F26958D-4A81-4E9E-8C57-7F1D0AC7F5F1}"/>
          </ac:picMkLst>
        </pc:picChg>
        <pc:picChg chg="add mod">
          <ac:chgData name="Subhankar Patra" userId="ccb498208f7d5920" providerId="Windows Live" clId="Web-{D6D349DF-C995-47FC-6F6F-718838FC0587}" dt="2020-09-02T10:56:38.565" v="11" actId="1076"/>
          <ac:picMkLst>
            <pc:docMk/>
            <pc:sldMk cId="3193542394" sldId="293"/>
            <ac:picMk id="3" creationId="{A04751D6-5078-40A9-BA9C-7CFBCE9ECB89}"/>
          </ac:picMkLst>
        </pc:picChg>
        <pc:picChg chg="mod">
          <ac:chgData name="Subhankar Patra" userId="ccb498208f7d5920" providerId="Windows Live" clId="Web-{D6D349DF-C995-47FC-6F6F-718838FC0587}" dt="2020-09-02T10:58:35.759" v="68" actId="1076"/>
          <ac:picMkLst>
            <pc:docMk/>
            <pc:sldMk cId="3193542394" sldId="293"/>
            <ac:picMk id="6" creationId="{4A6D834A-B6D4-4274-83A9-D45CE2A8C2C3}"/>
          </ac:picMkLst>
        </pc:picChg>
      </pc:sldChg>
    </pc:docChg>
  </pc:docChgLst>
  <pc:docChgLst>
    <pc:chgData name="Subhankar Patra" userId="ccb498208f7d5920" providerId="Windows Live" clId="Web-{57E4DD07-644F-4837-7B89-9F6ED150E424}"/>
    <pc:docChg chg="addSld delSld modSld">
      <pc:chgData name="Subhankar Patra" userId="ccb498208f7d5920" providerId="Windows Live" clId="Web-{57E4DD07-644F-4837-7B89-9F6ED150E424}" dt="2020-09-02T14:10:52.689" v="18" actId="1076"/>
      <pc:docMkLst>
        <pc:docMk/>
      </pc:docMkLst>
      <pc:sldChg chg="new del">
        <pc:chgData name="Subhankar Patra" userId="ccb498208f7d5920" providerId="Windows Live" clId="Web-{57E4DD07-644F-4837-7B89-9F6ED150E424}" dt="2020-09-02T14:09:44.876" v="2"/>
        <pc:sldMkLst>
          <pc:docMk/>
          <pc:sldMk cId="1012650579" sldId="296"/>
        </pc:sldMkLst>
      </pc:sldChg>
      <pc:sldChg chg="addSp delSp modSp add replId">
        <pc:chgData name="Subhankar Patra" userId="ccb498208f7d5920" providerId="Windows Live" clId="Web-{57E4DD07-644F-4837-7B89-9F6ED150E424}" dt="2020-09-02T14:10:10.127" v="12" actId="1076"/>
        <pc:sldMkLst>
          <pc:docMk/>
          <pc:sldMk cId="2023616280" sldId="297"/>
        </pc:sldMkLst>
        <pc:spChg chg="add del mod">
          <ac:chgData name="Subhankar Patra" userId="ccb498208f7d5920" providerId="Windows Live" clId="Web-{57E4DD07-644F-4837-7B89-9F6ED150E424}" dt="2020-09-02T14:10:02.908" v="11"/>
          <ac:spMkLst>
            <pc:docMk/>
            <pc:sldMk cId="2023616280" sldId="297"/>
            <ac:spMk id="3" creationId="{A77947A6-202E-4662-8E06-EB951274ABFD}"/>
          </ac:spMkLst>
        </pc:spChg>
        <pc:spChg chg="del mod">
          <ac:chgData name="Subhankar Patra" userId="ccb498208f7d5920" providerId="Windows Live" clId="Web-{57E4DD07-644F-4837-7B89-9F6ED150E424}" dt="2020-09-02T14:09:45.048" v="4"/>
          <ac:spMkLst>
            <pc:docMk/>
            <pc:sldMk cId="2023616280" sldId="297"/>
            <ac:spMk id="6" creationId="{EF54755C-C473-414A-BFAC-9A2A7C145A08}"/>
          </ac:spMkLst>
        </pc:spChg>
        <pc:picChg chg="add mod">
          <ac:chgData name="Subhankar Patra" userId="ccb498208f7d5920" providerId="Windows Live" clId="Web-{57E4DD07-644F-4837-7B89-9F6ED150E424}" dt="2020-09-02T14:10:10.127" v="12" actId="1076"/>
          <ac:picMkLst>
            <pc:docMk/>
            <pc:sldMk cId="2023616280" sldId="297"/>
            <ac:picMk id="4" creationId="{8546F64C-B4CE-4525-BE41-44E194E83F95}"/>
          </ac:picMkLst>
        </pc:picChg>
      </pc:sldChg>
      <pc:sldChg chg="addSp delSp modSp add replId">
        <pc:chgData name="Subhankar Patra" userId="ccb498208f7d5920" providerId="Windows Live" clId="Web-{57E4DD07-644F-4837-7B89-9F6ED150E424}" dt="2020-09-02T14:10:52.689" v="18" actId="1076"/>
        <pc:sldMkLst>
          <pc:docMk/>
          <pc:sldMk cId="3440058408" sldId="298"/>
        </pc:sldMkLst>
        <pc:picChg chg="add mod">
          <ac:chgData name="Subhankar Patra" userId="ccb498208f7d5920" providerId="Windows Live" clId="Web-{57E4DD07-644F-4837-7B89-9F6ED150E424}" dt="2020-09-02T14:10:52.689" v="18" actId="1076"/>
          <ac:picMkLst>
            <pc:docMk/>
            <pc:sldMk cId="3440058408" sldId="298"/>
            <ac:picMk id="2" creationId="{12AFDD17-70A0-45CE-A9D1-9BE64A79F941}"/>
          </ac:picMkLst>
        </pc:picChg>
        <pc:picChg chg="del">
          <ac:chgData name="Subhankar Patra" userId="ccb498208f7d5920" providerId="Windows Live" clId="Web-{57E4DD07-644F-4837-7B89-9F6ED150E424}" dt="2020-09-02T14:10:21.236" v="14"/>
          <ac:picMkLst>
            <pc:docMk/>
            <pc:sldMk cId="3440058408" sldId="298"/>
            <ac:picMk id="4" creationId="{8546F64C-B4CE-4525-BE41-44E194E83F95}"/>
          </ac:picMkLst>
        </pc:picChg>
      </pc:sldChg>
    </pc:docChg>
  </pc:docChgLst>
  <pc:docChgLst>
    <pc:chgData name="Subhankar Patra" userId="ccb498208f7d5920" providerId="Windows Live" clId="Web-{208F215E-53B5-41CE-7062-673C9FBBFA11}"/>
    <pc:docChg chg="modSld">
      <pc:chgData name="Subhankar Patra" userId="ccb498208f7d5920" providerId="Windows Live" clId="Web-{208F215E-53B5-41CE-7062-673C9FBBFA11}" dt="2020-09-02T09:25:22.476" v="1" actId="1076"/>
      <pc:docMkLst>
        <pc:docMk/>
      </pc:docMkLst>
      <pc:sldChg chg="modSp">
        <pc:chgData name="Subhankar Patra" userId="ccb498208f7d5920" providerId="Windows Live" clId="Web-{208F215E-53B5-41CE-7062-673C9FBBFA11}" dt="2020-09-02T09:25:22.476" v="1" actId="1076"/>
        <pc:sldMkLst>
          <pc:docMk/>
          <pc:sldMk cId="0" sldId="268"/>
        </pc:sldMkLst>
        <pc:picChg chg="mod">
          <ac:chgData name="Subhankar Patra" userId="ccb498208f7d5920" providerId="Windows Live" clId="Web-{208F215E-53B5-41CE-7062-673C9FBBFA11}" dt="2020-09-02T09:25:22.476" v="1" actId="1076"/>
          <ac:picMkLst>
            <pc:docMk/>
            <pc:sldMk cId="0" sldId="268"/>
            <ac:picMk id="6" creationId="{1AB2D9F6-F99B-4CFC-B2A8-2D2ADC3DE672}"/>
          </ac:picMkLst>
        </pc:picChg>
      </pc:sldChg>
    </pc:docChg>
  </pc:docChgLst>
  <pc:docChgLst>
    <pc:chgData name="Subhankar Patra" userId="ccb498208f7d5920" providerId="Windows Live" clId="Web-{501B572A-F178-46CB-BD31-9DB0E9E19A09}"/>
    <pc:docChg chg="modSld">
      <pc:chgData name="Subhankar Patra" userId="ccb498208f7d5920" providerId="Windows Live" clId="Web-{501B572A-F178-46CB-BD31-9DB0E9E19A09}" dt="2020-09-03T08:50:34.209" v="19" actId="1076"/>
      <pc:docMkLst>
        <pc:docMk/>
      </pc:docMkLst>
      <pc:sldChg chg="modSp">
        <pc:chgData name="Subhankar Patra" userId="ccb498208f7d5920" providerId="Windows Live" clId="Web-{501B572A-F178-46CB-BD31-9DB0E9E19A09}" dt="2020-09-03T08:50:34.209" v="19" actId="1076"/>
        <pc:sldMkLst>
          <pc:docMk/>
          <pc:sldMk cId="0" sldId="268"/>
        </pc:sldMkLst>
        <pc:picChg chg="mod">
          <ac:chgData name="Subhankar Patra" userId="ccb498208f7d5920" providerId="Windows Live" clId="Web-{501B572A-F178-46CB-BD31-9DB0E9E19A09}" dt="2020-09-03T08:50:34.209" v="19" actId="1076"/>
          <ac:picMkLst>
            <pc:docMk/>
            <pc:sldMk cId="0" sldId="268"/>
            <ac:picMk id="6" creationId="{1AB2D9F6-F99B-4CFC-B2A8-2D2ADC3DE672}"/>
          </ac:picMkLst>
        </pc:picChg>
      </pc:sldChg>
      <pc:sldChg chg="addSp delSp modSp">
        <pc:chgData name="Subhankar Patra" userId="ccb498208f7d5920" providerId="Windows Live" clId="Web-{501B572A-F178-46CB-BD31-9DB0E9E19A09}" dt="2020-09-03T08:19:06.664" v="18" actId="1076"/>
        <pc:sldMkLst>
          <pc:docMk/>
          <pc:sldMk cId="3193542394" sldId="293"/>
        </pc:sldMkLst>
        <pc:spChg chg="mod">
          <ac:chgData name="Subhankar Patra" userId="ccb498208f7d5920" providerId="Windows Live" clId="Web-{501B572A-F178-46CB-BD31-9DB0E9E19A09}" dt="2020-09-03T08:19:06.664" v="18" actId="1076"/>
          <ac:spMkLst>
            <pc:docMk/>
            <pc:sldMk cId="3193542394" sldId="293"/>
            <ac:spMk id="5" creationId="{19C21C61-06DC-4484-B19F-6CBCFFE5B8E2}"/>
          </ac:spMkLst>
        </pc:spChg>
        <pc:picChg chg="add mod">
          <ac:chgData name="Subhankar Patra" userId="ccb498208f7d5920" providerId="Windows Live" clId="Web-{501B572A-F178-46CB-BD31-9DB0E9E19A09}" dt="2020-09-03T08:18:56.242" v="17" actId="1076"/>
          <ac:picMkLst>
            <pc:docMk/>
            <pc:sldMk cId="3193542394" sldId="293"/>
            <ac:picMk id="2" creationId="{DDE963AD-6761-4362-9A19-B98EC38F98E2}"/>
          </ac:picMkLst>
        </pc:picChg>
        <pc:picChg chg="del">
          <ac:chgData name="Subhankar Patra" userId="ccb498208f7d5920" providerId="Windows Live" clId="Web-{501B572A-F178-46CB-BD31-9DB0E9E19A09}" dt="2020-09-03T08:18:16.507" v="12"/>
          <ac:picMkLst>
            <pc:docMk/>
            <pc:sldMk cId="3193542394" sldId="293"/>
            <ac:picMk id="3" creationId="{A04751D6-5078-40A9-BA9C-7CFBCE9ECB89}"/>
          </ac:picMkLst>
        </pc:picChg>
      </pc:sldChg>
      <pc:sldChg chg="addSp delSp modSp">
        <pc:chgData name="Subhankar Patra" userId="ccb498208f7d5920" providerId="Windows Live" clId="Web-{501B572A-F178-46CB-BD31-9DB0E9E19A09}" dt="2020-09-03T08:03:57.255" v="11" actId="1076"/>
        <pc:sldMkLst>
          <pc:docMk/>
          <pc:sldMk cId="2023616280" sldId="297"/>
        </pc:sldMkLst>
        <pc:picChg chg="add mod">
          <ac:chgData name="Subhankar Patra" userId="ccb498208f7d5920" providerId="Windows Live" clId="Web-{501B572A-F178-46CB-BD31-9DB0E9E19A09}" dt="2020-09-03T08:03:57.255" v="11" actId="1076"/>
          <ac:picMkLst>
            <pc:docMk/>
            <pc:sldMk cId="2023616280" sldId="297"/>
            <ac:picMk id="2" creationId="{F303C273-8FE9-4B7B-A2B9-DED7BDFFB6FE}"/>
          </ac:picMkLst>
        </pc:picChg>
        <pc:picChg chg="del">
          <ac:chgData name="Subhankar Patra" userId="ccb498208f7d5920" providerId="Windows Live" clId="Web-{501B572A-F178-46CB-BD31-9DB0E9E19A09}" dt="2020-09-03T08:03:28.363" v="7"/>
          <ac:picMkLst>
            <pc:docMk/>
            <pc:sldMk cId="2023616280" sldId="297"/>
            <ac:picMk id="4" creationId="{8546F64C-B4CE-4525-BE41-44E194E83F95}"/>
          </ac:picMkLst>
        </pc:picChg>
      </pc:sldChg>
      <pc:sldChg chg="addSp delSp modSp">
        <pc:chgData name="Subhankar Patra" userId="ccb498208f7d5920" providerId="Windows Live" clId="Web-{501B572A-F178-46CB-BD31-9DB0E9E19A09}" dt="2020-09-03T07:52:09.349" v="6" actId="1076"/>
        <pc:sldMkLst>
          <pc:docMk/>
          <pc:sldMk cId="3440058408" sldId="298"/>
        </pc:sldMkLst>
        <pc:picChg chg="del">
          <ac:chgData name="Subhankar Patra" userId="ccb498208f7d5920" providerId="Windows Live" clId="Web-{501B572A-F178-46CB-BD31-9DB0E9E19A09}" dt="2020-09-03T07:51:35.568" v="0"/>
          <ac:picMkLst>
            <pc:docMk/>
            <pc:sldMk cId="3440058408" sldId="298"/>
            <ac:picMk id="2" creationId="{12AFDD17-70A0-45CE-A9D1-9BE64A79F941}"/>
          </ac:picMkLst>
        </pc:picChg>
        <pc:picChg chg="add mod">
          <ac:chgData name="Subhankar Patra" userId="ccb498208f7d5920" providerId="Windows Live" clId="Web-{501B572A-F178-46CB-BD31-9DB0E9E19A09}" dt="2020-09-03T07:52:09.349" v="6" actId="1076"/>
          <ac:picMkLst>
            <pc:docMk/>
            <pc:sldMk cId="3440058408" sldId="298"/>
            <ac:picMk id="3" creationId="{87134221-B9A2-4C0C-98EE-A5E8AAD5B8D1}"/>
          </ac:picMkLst>
        </pc:picChg>
      </pc:sldChg>
    </pc:docChg>
  </pc:docChgLst>
  <pc:docChgLst>
    <pc:chgData name="Guest User" providerId="Windows Live" clId="Web-{78D41F43-1887-4447-B02F-D6BB4427B4C1}"/>
    <pc:docChg chg="modSld">
      <pc:chgData name="Guest User" userId="" providerId="Windows Live" clId="Web-{78D41F43-1887-4447-B02F-D6BB4427B4C1}" dt="2021-04-06T14:31:24.833" v="21" actId="20577"/>
      <pc:docMkLst>
        <pc:docMk/>
      </pc:docMkLst>
      <pc:sldChg chg="modSp">
        <pc:chgData name="Guest User" userId="" providerId="Windows Live" clId="Web-{78D41F43-1887-4447-B02F-D6BB4427B4C1}" dt="2021-04-06T14:28:24.448" v="5" actId="20577"/>
        <pc:sldMkLst>
          <pc:docMk/>
          <pc:sldMk cId="0" sldId="256"/>
        </pc:sldMkLst>
        <pc:spChg chg="mod">
          <ac:chgData name="Guest User" userId="" providerId="Windows Live" clId="Web-{78D41F43-1887-4447-B02F-D6BB4427B4C1}" dt="2021-04-06T14:28:24.448" v="5" actId="20577"/>
          <ac:spMkLst>
            <pc:docMk/>
            <pc:sldMk cId="0" sldId="256"/>
            <ac:spMk id="60" creationId="{00000000-0000-0000-0000-000000000000}"/>
          </ac:spMkLst>
        </pc:spChg>
      </pc:sldChg>
      <pc:sldChg chg="modSp">
        <pc:chgData name="Guest User" userId="" providerId="Windows Live" clId="Web-{78D41F43-1887-4447-B02F-D6BB4427B4C1}" dt="2021-04-06T14:31:24.833" v="21" actId="20577"/>
        <pc:sldMkLst>
          <pc:docMk/>
          <pc:sldMk cId="0" sldId="257"/>
        </pc:sldMkLst>
        <pc:spChg chg="mod">
          <ac:chgData name="Guest User" userId="" providerId="Windows Live" clId="Web-{78D41F43-1887-4447-B02F-D6BB4427B4C1}" dt="2021-04-06T14:31:24.833" v="21" actId="20577"/>
          <ac:spMkLst>
            <pc:docMk/>
            <pc:sldMk cId="0" sldId="257"/>
            <ac:spMk id="6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24071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0afb1fb9b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70afb1fb9b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7902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0afb1fb9b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70afb1fb9b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22287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0c869935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70c869935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838713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0c869935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70c869935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42776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0c869935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70c869935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42776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0afb1fb9b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70afb1fb9b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62143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0afb1fb9b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70afb1fb9b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621431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0afb1fb9b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70afb1fb9b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157206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0afb1fb9b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70afb1fb9b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69403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0afb1fb9b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70afb1fb9b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508640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b1da8bf8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6b1da8bf8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899945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b1da8bf8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6b1da8bf8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754290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0afb1fb9b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70afb1fb9b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0c869935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70c869935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0c869935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70c869935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67035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0c869935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70c869935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30573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0c869935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70c869935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6069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0c869935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70c869935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31847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0afb1fb9b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70afb1fb9b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lajvora.github.io/COVID-19-predictions-on-Chest-X-Rays-using-Interpretable-Machine-Learning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alajvora.github.io/COVID-19-predictions-on-Chest-X-Rays-using-Interpretable-Machine-Learning/" TargetMode="Externa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lmed.org/tools/xray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alajvora.github.io/COVID-19-predictions-on-Chest-X-Rays-using-Interpretable-Machine-Learnin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alajvora.github.io/COVID-19-predictions-on-Chest-X-Rays-using-Interpretable-Machine-Learnin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alajvora.github.io/COVID-19-predictions-on-Chest-X-Rays-using-Interpretable-Machine-Learnin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lajvora.github.io/COVID-19-predictions-on-Chest-X-Rays-using-Interpretable-Machine-Learning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3796150"/>
            <a:ext cx="9144000" cy="13371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653072" y="1831105"/>
            <a:ext cx="7843472" cy="105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15000"/>
              </a:lnSpc>
              <a:buSzPts val="1100"/>
            </a:pPr>
            <a:r>
              <a:rPr lang="en-US" sz="2400" i="1" dirty="0">
                <a:solidFill>
                  <a:schemeClr val="dk1"/>
                </a:solidFill>
              </a:rPr>
              <a:t/>
            </a:r>
            <a:br>
              <a:rPr lang="en-US" sz="2400" i="1" dirty="0">
                <a:solidFill>
                  <a:schemeClr val="dk1"/>
                </a:solidFill>
              </a:rPr>
            </a:br>
            <a:r>
              <a:rPr lang="en-US" sz="2400" dirty="0" smtClean="0"/>
              <a:t>Machine </a:t>
            </a:r>
            <a:r>
              <a:rPr lang="en-US" sz="2400" dirty="0"/>
              <a:t>Learning for COVID-19 detection in Chest X-Rays</a:t>
            </a:r>
            <a:r>
              <a:rPr lang="en-US" sz="2400" i="1" dirty="0">
                <a:solidFill>
                  <a:schemeClr val="dk1"/>
                </a:solidFill>
              </a:rPr>
              <a:t/>
            </a:r>
            <a:br>
              <a:rPr lang="en-US" sz="2400" i="1" dirty="0">
                <a:solidFill>
                  <a:schemeClr val="dk1"/>
                </a:solidFill>
              </a:rPr>
            </a:br>
            <a:endParaRPr lang="en-US" sz="2400" b="1"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6241451" y="3959625"/>
            <a:ext cx="2743060" cy="101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en-GB" sz="1400" dirty="0">
              <a:solidFill>
                <a:schemeClr val="lt1"/>
              </a:solidFill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10218" y="2887900"/>
            <a:ext cx="8520600" cy="7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2000" b="1" dirty="0"/>
              <a:t>Supervised by : </a:t>
            </a:r>
            <a:endParaRPr sz="2000" b="1"/>
          </a:p>
        </p:txBody>
      </p:sp>
      <p:sp>
        <p:nvSpPr>
          <p:cNvPr id="60" name="Google Shape;60;p13"/>
          <p:cNvSpPr txBox="1"/>
          <p:nvPr/>
        </p:nvSpPr>
        <p:spPr>
          <a:xfrm>
            <a:off x="61800" y="474109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95EE864-D5DD-4BD8-971D-2366093DE983}" type="datetime1">
              <a:rPr lang="de-DE" sz="120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19.01.2022</a:t>
            </a:fld>
            <a:endParaRPr sz="12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p24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8" name="Google Shape;208;p24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8CEFF1DE-8587-4F15-B69A-4B7E2735A19E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19/01/2022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311700" y="777963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>
                <a:latin typeface="Calibri"/>
                <a:ea typeface="Calibri"/>
                <a:cs typeface="Calibri"/>
                <a:sym typeface="Calibri"/>
              </a:rPr>
              <a:t>Feature Extraction: Local Binary Patterns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A6D834A-B6D4-4274-83A9-D45CE2A8C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08342" y="1650703"/>
            <a:ext cx="3462890" cy="21473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1DAAE62-E11B-4FD0-B42F-75343A834E2E}"/>
              </a:ext>
            </a:extLst>
          </p:cNvPr>
          <p:cNvSpPr txBox="1"/>
          <p:nvPr/>
        </p:nvSpPr>
        <p:spPr>
          <a:xfrm>
            <a:off x="592275" y="3860249"/>
            <a:ext cx="182579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X-Ray 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9C21C61-06DC-4484-B19F-6CBCFFE5B8E2}"/>
              </a:ext>
            </a:extLst>
          </p:cNvPr>
          <p:cNvSpPr txBox="1"/>
          <p:nvPr/>
        </p:nvSpPr>
        <p:spPr>
          <a:xfrm>
            <a:off x="2865540" y="3882517"/>
            <a:ext cx="218673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LBP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A4BB1D6-A189-4D67-9868-D75180180112}"/>
              </a:ext>
            </a:extLst>
          </p:cNvPr>
          <p:cNvSpPr txBox="1"/>
          <p:nvPr/>
        </p:nvSpPr>
        <p:spPr>
          <a:xfrm>
            <a:off x="5005137" y="3884697"/>
            <a:ext cx="311166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LBP Histogram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D457875-6896-4CBF-AAAD-692107DCCC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2992" y="1713196"/>
            <a:ext cx="2038541" cy="2038541"/>
          </a:xfrm>
          <a:prstGeom prst="rect">
            <a:avLst/>
          </a:prstGeom>
        </p:spPr>
      </p:pic>
      <p:pic>
        <p:nvPicPr>
          <p:cNvPr id="2" name="Picture 8">
            <a:extLst>
              <a:ext uri="{FF2B5EF4-FFF2-40B4-BE49-F238E27FC236}">
                <a16:creationId xmlns:a16="http://schemas.microsoft.com/office/drawing/2014/main" xmlns="" id="{DDE963AD-6761-4362-9A19-B98EC38F9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6268" y="1593888"/>
            <a:ext cx="2262810" cy="2270461"/>
          </a:xfrm>
          <a:prstGeom prst="rect">
            <a:avLst/>
          </a:prstGeom>
        </p:spPr>
      </p:pic>
      <p:sp>
        <p:nvSpPr>
          <p:cNvPr id="9" name="Google Shape;101;p16">
            <a:extLst>
              <a:ext uri="{FF2B5EF4-FFF2-40B4-BE49-F238E27FC236}">
                <a16:creationId xmlns:a16="http://schemas.microsoft.com/office/drawing/2014/main" xmlns="" id="{F543CBA5-CEE5-4ECF-8169-0593109AF56A}"/>
              </a:ext>
            </a:extLst>
          </p:cNvPr>
          <p:cNvSpPr txBox="1"/>
          <p:nvPr/>
        </p:nvSpPr>
        <p:spPr>
          <a:xfrm>
            <a:off x="2136599" y="4688812"/>
            <a:ext cx="552516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i="1">
                <a:solidFill>
                  <a:srgbClr val="FFFFFF"/>
                </a:solidFill>
              </a:rPr>
              <a:t>Figure 3 Source: </a:t>
            </a:r>
            <a:r>
              <a:rPr lang="en-US" sz="900">
                <a:hlinkClick r:id="rId6"/>
              </a:rPr>
              <a:t>https://jalajvora.github.io/COVID-19-predictions-on-Chest-X-Rays-using-Interpretable-Machine-Learning/</a:t>
            </a:r>
            <a:endParaRPr sz="900" i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3542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p24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8" name="Google Shape;208;p24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lang="x-none"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13CD5154-7DA6-4C57-9E0D-E8B87425C856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19/01/2022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26A579-7310-4F5F-82B0-D23A6177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8" y="1005366"/>
            <a:ext cx="8520600" cy="572700"/>
          </a:xfrm>
        </p:spPr>
        <p:txBody>
          <a:bodyPr/>
          <a:lstStyle/>
          <a:p>
            <a:pPr algn="ctr"/>
            <a:r>
              <a:rPr lang="en-US" dirty="0" smtClean="0"/>
              <a:t>Explanation </a:t>
            </a:r>
            <a:r>
              <a:rPr lang="en-US" dirty="0"/>
              <a:t>using LIME</a:t>
            </a:r>
            <a:endParaRPr 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5557013-34B2-4107-B21F-FEB3B497C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425" y="2070966"/>
            <a:ext cx="1987435" cy="1987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F69544B-DB8C-4949-B272-F5FD4E28AD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293" y="2070968"/>
            <a:ext cx="1776522" cy="198743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8D138670-1B6E-49EE-B7F5-6CBECADF6C07}"/>
              </a:ext>
            </a:extLst>
          </p:cNvPr>
          <p:cNvCxnSpPr>
            <a:cxnSpLocks/>
          </p:cNvCxnSpPr>
          <p:nvPr/>
        </p:nvCxnSpPr>
        <p:spPr>
          <a:xfrm>
            <a:off x="3517462" y="3004253"/>
            <a:ext cx="1744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101;p16">
            <a:extLst>
              <a:ext uri="{FF2B5EF4-FFF2-40B4-BE49-F238E27FC236}">
                <a16:creationId xmlns:a16="http://schemas.microsoft.com/office/drawing/2014/main" xmlns="" id="{8F52A788-2344-4C89-BCE3-7D8C9521CBD4}"/>
              </a:ext>
            </a:extLst>
          </p:cNvPr>
          <p:cNvSpPr txBox="1"/>
          <p:nvPr/>
        </p:nvSpPr>
        <p:spPr>
          <a:xfrm>
            <a:off x="2136599" y="4688812"/>
            <a:ext cx="552516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i="1">
                <a:solidFill>
                  <a:srgbClr val="FFFFFF"/>
                </a:solidFill>
              </a:rPr>
              <a:t>Figure 5 Source: </a:t>
            </a:r>
            <a:r>
              <a:rPr lang="en-US" sz="900">
                <a:hlinkClick r:id="rId5"/>
              </a:rPr>
              <a:t>https://jalajvora.github.io/COVID-19-predictions-on-Chest-X-Rays-using-Interpretable-Machine-Learning/</a:t>
            </a:r>
            <a:endParaRPr sz="900" i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783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1A93BC-BA43-4785-8502-E64E1CA7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383" y="705900"/>
            <a:ext cx="6269233" cy="755700"/>
          </a:xfrm>
        </p:spPr>
        <p:txBody>
          <a:bodyPr/>
          <a:lstStyle/>
          <a:p>
            <a:pPr algn="ctr"/>
            <a:r>
              <a:rPr lang="en-GB" sz="2800" b="1">
                <a:latin typeface="Calibri"/>
                <a:ea typeface="Calibri"/>
                <a:cs typeface="Calibri"/>
                <a:sym typeface="Calibri"/>
              </a:rPr>
              <a:t>New Approach: Radiological Features</a:t>
            </a:r>
            <a:endParaRPr lang="x-none" sz="2800"/>
          </a:p>
        </p:txBody>
      </p:sp>
      <p:sp>
        <p:nvSpPr>
          <p:cNvPr id="172" name="Google Shape;172;p21"/>
          <p:cNvSpPr txBox="1">
            <a:spLocks noGrp="1"/>
          </p:cNvSpPr>
          <p:nvPr>
            <p:ph type="body" idx="1"/>
          </p:nvPr>
        </p:nvSpPr>
        <p:spPr>
          <a:xfrm>
            <a:off x="349818" y="1910902"/>
            <a:ext cx="3271472" cy="311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Calibri"/>
              <a:buChar char="●"/>
            </a:pPr>
            <a:r>
              <a:rPr lang="en-US" sz="1800">
                <a:solidFill>
                  <a:srgbClr val="000000"/>
                </a:solidFill>
                <a:latin typeface="Calibri"/>
                <a:cs typeface="Calibri"/>
              </a:rPr>
              <a:t>Atelectasis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Calibri"/>
              <a:buChar char="●"/>
            </a:pPr>
            <a:r>
              <a:rPr lang="en-US" sz="1800">
                <a:solidFill>
                  <a:srgbClr val="000000"/>
                </a:solidFill>
                <a:latin typeface="Calibri"/>
                <a:cs typeface="Calibri"/>
              </a:rPr>
              <a:t>Cardiomegaly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Calibri"/>
              <a:buChar char="●"/>
            </a:pPr>
            <a:r>
              <a:rPr lang="en-US" sz="1800">
                <a:solidFill>
                  <a:srgbClr val="000000"/>
                </a:solidFill>
                <a:latin typeface="Calibri"/>
                <a:cs typeface="Calibri"/>
              </a:rPr>
              <a:t>Consolidation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Calibri"/>
              <a:buChar char="●"/>
            </a:pPr>
            <a:r>
              <a:rPr lang="en-US" sz="1800">
                <a:solidFill>
                  <a:srgbClr val="000000"/>
                </a:solidFill>
                <a:latin typeface="Calibri"/>
                <a:cs typeface="Calibri"/>
              </a:rPr>
              <a:t>Edema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Calibri"/>
              <a:buChar char="●"/>
            </a:pPr>
            <a:r>
              <a:rPr lang="en-US" sz="1800">
                <a:solidFill>
                  <a:srgbClr val="000000"/>
                </a:solidFill>
                <a:latin typeface="Calibri"/>
                <a:cs typeface="Calibri"/>
              </a:rPr>
              <a:t>Effusion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Calibri"/>
              <a:buChar char="●"/>
            </a:pPr>
            <a:r>
              <a:rPr lang="en-US" sz="1800">
                <a:solidFill>
                  <a:srgbClr val="000000"/>
                </a:solidFill>
                <a:latin typeface="Calibri"/>
                <a:cs typeface="Calibri"/>
              </a:rPr>
              <a:t>Emphysema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Calibri"/>
              <a:buChar char="●"/>
            </a:pPr>
            <a:r>
              <a:rPr lang="en-US" sz="1800">
                <a:solidFill>
                  <a:srgbClr val="000000"/>
                </a:solidFill>
                <a:latin typeface="Calibri"/>
                <a:cs typeface="Calibri"/>
              </a:rPr>
              <a:t>Fibrosis</a:t>
            </a:r>
          </a:p>
        </p:txBody>
      </p:sp>
      <p:cxnSp>
        <p:nvCxnSpPr>
          <p:cNvPr id="174" name="Google Shape;174;p21"/>
          <p:cNvCxnSpPr/>
          <p:nvPr/>
        </p:nvCxnSpPr>
        <p:spPr>
          <a:xfrm>
            <a:off x="1985700" y="705900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21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4CD2CF62-A341-4B9F-9BF9-6EE65EE7D258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19/01/2022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72;p21">
            <a:extLst>
              <a:ext uri="{FF2B5EF4-FFF2-40B4-BE49-F238E27FC236}">
                <a16:creationId xmlns:a16="http://schemas.microsoft.com/office/drawing/2014/main" xmlns="" id="{9F1209C6-91C3-4FAE-AC1C-C46157B428E3}"/>
              </a:ext>
            </a:extLst>
          </p:cNvPr>
          <p:cNvSpPr txBox="1">
            <a:spLocks/>
          </p:cNvSpPr>
          <p:nvPr/>
        </p:nvSpPr>
        <p:spPr>
          <a:xfrm>
            <a:off x="4038408" y="1847198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Calibri"/>
              <a:buChar char="●"/>
            </a:pPr>
            <a:r>
              <a:rPr lang="en-US" sz="1800">
                <a:solidFill>
                  <a:srgbClr val="000000"/>
                </a:solidFill>
                <a:latin typeface="Calibri"/>
                <a:cs typeface="Calibri"/>
              </a:rPr>
              <a:t>Hernia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Calibri"/>
              <a:buChar char="●"/>
            </a:pPr>
            <a:r>
              <a:rPr lang="en-US" sz="1800">
                <a:solidFill>
                  <a:srgbClr val="000000"/>
                </a:solidFill>
                <a:latin typeface="Calibri"/>
                <a:cs typeface="Calibri"/>
              </a:rPr>
              <a:t>Infiltration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Calibri"/>
              <a:buChar char="●"/>
            </a:pPr>
            <a:r>
              <a:rPr lang="en-US" sz="1800">
                <a:solidFill>
                  <a:srgbClr val="000000"/>
                </a:solidFill>
                <a:latin typeface="Calibri"/>
                <a:cs typeface="Calibri"/>
              </a:rPr>
              <a:t>Mass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Calibri"/>
              <a:buChar char="●"/>
            </a:pPr>
            <a:r>
              <a:rPr lang="en-US" sz="1800">
                <a:solidFill>
                  <a:srgbClr val="000000"/>
                </a:solidFill>
                <a:latin typeface="Calibri"/>
                <a:cs typeface="Calibri"/>
              </a:rPr>
              <a:t>Nodule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Calibri"/>
              <a:buChar char="●"/>
            </a:pPr>
            <a:r>
              <a:rPr lang="en-US" sz="1800">
                <a:solidFill>
                  <a:srgbClr val="000000"/>
                </a:solidFill>
                <a:latin typeface="Calibri"/>
                <a:cs typeface="Calibri"/>
              </a:rPr>
              <a:t>Pleural Thickening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Calibri"/>
              <a:buChar char="●"/>
            </a:pPr>
            <a:r>
              <a:rPr lang="en-US" sz="1800">
                <a:solidFill>
                  <a:srgbClr val="000000"/>
                </a:solidFill>
                <a:latin typeface="Calibri"/>
                <a:cs typeface="Calibri"/>
              </a:rPr>
              <a:t>Pneumonia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Calibri"/>
              <a:buChar char="●"/>
            </a:pPr>
            <a:r>
              <a:rPr lang="en-US" sz="1800">
                <a:solidFill>
                  <a:srgbClr val="000000"/>
                </a:solidFill>
                <a:latin typeface="Calibri"/>
                <a:cs typeface="Calibri"/>
              </a:rPr>
              <a:t>Pneumothorax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A2D033E-445F-4FE1-905F-1E5BC4C4B498}"/>
              </a:ext>
            </a:extLst>
          </p:cNvPr>
          <p:cNvSpPr txBox="1"/>
          <p:nvPr/>
        </p:nvSpPr>
        <p:spPr>
          <a:xfrm>
            <a:off x="525426" y="1546769"/>
            <a:ext cx="477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09600" lvl="1" algn="ctr">
              <a:spcBef>
                <a:spcPts val="600"/>
              </a:spcBef>
              <a:buSzPts val="1200"/>
            </a:pPr>
            <a:r>
              <a:rPr lang="en-US" sz="1800">
                <a:latin typeface="Calibri"/>
                <a:cs typeface="Calibri"/>
              </a:rPr>
              <a:t>These 14 radiological features are namely:</a:t>
            </a:r>
          </a:p>
        </p:txBody>
      </p:sp>
      <p:sp>
        <p:nvSpPr>
          <p:cNvPr id="12" name="Google Shape;210;p24">
            <a:extLst>
              <a:ext uri="{FF2B5EF4-FFF2-40B4-BE49-F238E27FC236}">
                <a16:creationId xmlns:a16="http://schemas.microsoft.com/office/drawing/2014/main" xmlns="" id="{FD025328-FAC8-4C43-A765-E1472B0DBB91}"/>
              </a:ext>
            </a:extLst>
          </p:cNvPr>
          <p:cNvSpPr txBox="1">
            <a:spLocks/>
          </p:cNvSpPr>
          <p:nvPr/>
        </p:nvSpPr>
        <p:spPr>
          <a:xfrm>
            <a:off x="8472458" y="4695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>
                <a:solidFill>
                  <a:srgbClr val="FFFFFF"/>
                </a:solidFill>
              </a:rPr>
              <a:pPr/>
              <a:t>12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729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Google Shape;174;p21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21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58780131-1D6F-43C1-A52D-BB0DEDD2497D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19/01/2022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500558" y="629372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2000" b="1">
                <a:latin typeface="Calibri"/>
                <a:ea typeface="Calibri"/>
                <a:cs typeface="Calibri"/>
                <a:sym typeface="Calibri"/>
              </a:rPr>
              <a:t>New Approach: State-of-the-art literature review - Feature Extraction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FE2E2E83-E39A-424B-9BB3-5CA7375CB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12917431"/>
              </p:ext>
            </p:extLst>
          </p:nvPr>
        </p:nvGraphicFramePr>
        <p:xfrm>
          <a:off x="377862" y="1131249"/>
          <a:ext cx="8425896" cy="3498126"/>
        </p:xfrm>
        <a:graphic>
          <a:graphicData uri="http://schemas.openxmlformats.org/drawingml/2006/table">
            <a:tbl>
              <a:tblPr firstRow="1" bandRow="1">
                <a:tableStyleId>{9A90E1DA-BE48-4B24-A39F-275C169687D4}</a:tableStyleId>
              </a:tblPr>
              <a:tblGrid>
                <a:gridCol w="2808632">
                  <a:extLst>
                    <a:ext uri="{9D8B030D-6E8A-4147-A177-3AD203B41FA5}">
                      <a16:colId xmlns:a16="http://schemas.microsoft.com/office/drawing/2014/main" xmlns="" val="4093013146"/>
                    </a:ext>
                  </a:extLst>
                </a:gridCol>
                <a:gridCol w="2808632">
                  <a:extLst>
                    <a:ext uri="{9D8B030D-6E8A-4147-A177-3AD203B41FA5}">
                      <a16:colId xmlns:a16="http://schemas.microsoft.com/office/drawing/2014/main" xmlns="" val="3062747772"/>
                    </a:ext>
                  </a:extLst>
                </a:gridCol>
                <a:gridCol w="2808632">
                  <a:extLst>
                    <a:ext uri="{9D8B030D-6E8A-4147-A177-3AD203B41FA5}">
                      <a16:colId xmlns:a16="http://schemas.microsoft.com/office/drawing/2014/main" xmlns="" val="138710885"/>
                    </a:ext>
                  </a:extLst>
                </a:gridCol>
              </a:tblGrid>
              <a:tr h="334414">
                <a:tc>
                  <a:txBody>
                    <a:bodyPr/>
                    <a:lstStyle/>
                    <a:p>
                      <a:r>
                        <a:rPr lang="en-US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Reference</a:t>
                      </a:r>
                      <a:endParaRPr lang="x-none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Image Type</a:t>
                      </a:r>
                      <a:endParaRPr lang="x-none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Machine Learning Techniques Used</a:t>
                      </a:r>
                      <a:endParaRPr lang="x-none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7283027"/>
                  </a:ext>
                </a:extLst>
              </a:tr>
              <a:tr h="528446">
                <a:tc>
                  <a:txBody>
                    <a:bodyPr/>
                    <a:lstStyle/>
                    <a:p>
                      <a:r>
                        <a:rPr lang="en-US" sz="11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Nanni</a:t>
                      </a:r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Neonatal facial, fluorescence microscope and smear cells images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LBP, LPQ, EQP, LTP, EBP, ILBP CSLBP</a:t>
                      </a:r>
                    </a:p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and SVM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0531176"/>
                  </a:ext>
                </a:extLst>
              </a:tr>
              <a:tr h="419370"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Parveen and </a:t>
                      </a:r>
                      <a:r>
                        <a:rPr lang="en-US" sz="11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Sthik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CXR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DWT, WFT, WPT and fuzzy C-means</a:t>
                      </a:r>
                    </a:p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clustering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20245913"/>
                  </a:ext>
                </a:extLst>
              </a:tr>
              <a:tr h="487177">
                <a:tc>
                  <a:txBody>
                    <a:bodyPr/>
                    <a:lstStyle/>
                    <a:p>
                      <a:r>
                        <a:rPr lang="en-US" sz="11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Scalco</a:t>
                      </a:r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and </a:t>
                      </a:r>
                      <a:r>
                        <a:rPr lang="en-US" sz="11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Rizzi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CT, PET and MR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Grey-level histogram, GLCM, NGTDM,</a:t>
                      </a:r>
                    </a:p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GLRLM and GLSZM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4060288"/>
                  </a:ext>
                </a:extLst>
              </a:tr>
              <a:tr h="254617"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Zhou et al.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CT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YOLOv3, </a:t>
                      </a:r>
                      <a:r>
                        <a:rPr lang="en-US" sz="11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VGGNet</a:t>
                      </a:r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and </a:t>
                      </a:r>
                      <a:r>
                        <a:rPr lang="en-US" sz="11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AlexNet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7982620"/>
                  </a:ext>
                </a:extLst>
              </a:tr>
              <a:tr h="419370">
                <a:tc>
                  <a:txBody>
                    <a:bodyPr/>
                    <a:lstStyle/>
                    <a:p>
                      <a:r>
                        <a:rPr lang="en-US" sz="11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Narin</a:t>
                      </a:r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et al.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CT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ResNet50, InceptionV3 and</a:t>
                      </a:r>
                    </a:p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Inception-ResNetV2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9854766"/>
                  </a:ext>
                </a:extLst>
              </a:tr>
              <a:tr h="419370"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Wang and Wong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CXR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COVID-Net a deep neural network</a:t>
                      </a:r>
                    </a:p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created to detect NCP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01966770"/>
                  </a:ext>
                </a:extLst>
              </a:tr>
              <a:tr h="349769"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Khan et al.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CXR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CoroNet</a:t>
                      </a:r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 CNN created to detect NCP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7975421"/>
                  </a:ext>
                </a:extLst>
              </a:tr>
              <a:tr h="254617"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Ozturk et al.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CXR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DarkNet</a:t>
                      </a:r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and YOLO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3933018"/>
                  </a:ext>
                </a:extLst>
              </a:tr>
            </a:tbl>
          </a:graphicData>
        </a:graphic>
      </p:graphicFrame>
      <p:sp>
        <p:nvSpPr>
          <p:cNvPr id="2" name="Google Shape;101;p16">
            <a:extLst>
              <a:ext uri="{FF2B5EF4-FFF2-40B4-BE49-F238E27FC236}">
                <a16:creationId xmlns:a16="http://schemas.microsoft.com/office/drawing/2014/main" xmlns="" id="{13BE658F-1D3E-4134-84B3-12FE653C1CB3}"/>
              </a:ext>
            </a:extLst>
          </p:cNvPr>
          <p:cNvSpPr txBox="1"/>
          <p:nvPr/>
        </p:nvSpPr>
        <p:spPr>
          <a:xfrm>
            <a:off x="2136599" y="4688812"/>
            <a:ext cx="552516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i="1">
                <a:solidFill>
                  <a:srgbClr val="FFFFFF"/>
                </a:solidFill>
              </a:rPr>
              <a:t>Table 2 </a:t>
            </a:r>
            <a:r>
              <a:rPr lang="en-GB" sz="900">
                <a:solidFill>
                  <a:srgbClr val="FFFFFF"/>
                </a:solidFill>
              </a:rPr>
              <a:t>State-of-the-art-literature-review: Feature Extraction</a:t>
            </a:r>
            <a:endParaRPr sz="900" i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7644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Google Shape;174;p21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21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58780131-1D6F-43C1-A52D-BB0DEDD2497D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19/01/2022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500558" y="629372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2000" b="1">
                <a:latin typeface="Calibri"/>
                <a:ea typeface="Calibri"/>
                <a:cs typeface="Calibri"/>
                <a:sym typeface="Calibri"/>
              </a:rPr>
              <a:t>New Approach: State-of-the-art literature review - Feature Extraction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FE2E2E83-E39A-424B-9BB3-5CA7375CB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12917431"/>
              </p:ext>
            </p:extLst>
          </p:nvPr>
        </p:nvGraphicFramePr>
        <p:xfrm>
          <a:off x="377862" y="1131249"/>
          <a:ext cx="8425896" cy="3498126"/>
        </p:xfrm>
        <a:graphic>
          <a:graphicData uri="http://schemas.openxmlformats.org/drawingml/2006/table">
            <a:tbl>
              <a:tblPr firstRow="1" bandRow="1">
                <a:tableStyleId>{9A90E1DA-BE48-4B24-A39F-275C169687D4}</a:tableStyleId>
              </a:tblPr>
              <a:tblGrid>
                <a:gridCol w="2808632">
                  <a:extLst>
                    <a:ext uri="{9D8B030D-6E8A-4147-A177-3AD203B41FA5}">
                      <a16:colId xmlns:a16="http://schemas.microsoft.com/office/drawing/2014/main" xmlns="" val="4093013146"/>
                    </a:ext>
                  </a:extLst>
                </a:gridCol>
                <a:gridCol w="2808632">
                  <a:extLst>
                    <a:ext uri="{9D8B030D-6E8A-4147-A177-3AD203B41FA5}">
                      <a16:colId xmlns:a16="http://schemas.microsoft.com/office/drawing/2014/main" xmlns="" val="3062747772"/>
                    </a:ext>
                  </a:extLst>
                </a:gridCol>
                <a:gridCol w="2808632">
                  <a:extLst>
                    <a:ext uri="{9D8B030D-6E8A-4147-A177-3AD203B41FA5}">
                      <a16:colId xmlns:a16="http://schemas.microsoft.com/office/drawing/2014/main" xmlns="" val="138710885"/>
                    </a:ext>
                  </a:extLst>
                </a:gridCol>
              </a:tblGrid>
              <a:tr h="334414">
                <a:tc>
                  <a:txBody>
                    <a:bodyPr/>
                    <a:lstStyle/>
                    <a:p>
                      <a:r>
                        <a:rPr lang="en-US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Reference</a:t>
                      </a:r>
                      <a:endParaRPr lang="x-none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Image Type</a:t>
                      </a:r>
                      <a:endParaRPr lang="x-none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Machine Learning Techniques Used</a:t>
                      </a:r>
                      <a:endParaRPr lang="x-none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7283027"/>
                  </a:ext>
                </a:extLst>
              </a:tr>
              <a:tr h="528446">
                <a:tc>
                  <a:txBody>
                    <a:bodyPr/>
                    <a:lstStyle/>
                    <a:p>
                      <a:r>
                        <a:rPr lang="en-US" sz="11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Nanni</a:t>
                      </a:r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Neonatal facial, fluorescence microscope and smear cells images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LBP, LPQ, EQP, LTP, EBP, ILBP CSLBP</a:t>
                      </a:r>
                    </a:p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and SVM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0531176"/>
                  </a:ext>
                </a:extLst>
              </a:tr>
              <a:tr h="419370"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Parveen and </a:t>
                      </a:r>
                      <a:r>
                        <a:rPr lang="en-US" sz="11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Sthik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CXR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DWT, WFT, WPT and fuzzy C-means</a:t>
                      </a:r>
                    </a:p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clustering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20245913"/>
                  </a:ext>
                </a:extLst>
              </a:tr>
              <a:tr h="487177">
                <a:tc>
                  <a:txBody>
                    <a:bodyPr/>
                    <a:lstStyle/>
                    <a:p>
                      <a:r>
                        <a:rPr lang="en-US" sz="11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Scalco</a:t>
                      </a:r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and </a:t>
                      </a:r>
                      <a:r>
                        <a:rPr lang="en-US" sz="11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Rizzi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CT, PET and MR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Grey-level histogram, GLCM, NGTDM,</a:t>
                      </a:r>
                    </a:p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GLRLM and GLSZM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4060288"/>
                  </a:ext>
                </a:extLst>
              </a:tr>
              <a:tr h="254617"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Zhou et al.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CT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YOLOv3, </a:t>
                      </a:r>
                      <a:r>
                        <a:rPr lang="en-US" sz="11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VGGNet</a:t>
                      </a:r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and </a:t>
                      </a:r>
                      <a:r>
                        <a:rPr lang="en-US" sz="11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AlexNet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7982620"/>
                  </a:ext>
                </a:extLst>
              </a:tr>
              <a:tr h="419370">
                <a:tc>
                  <a:txBody>
                    <a:bodyPr/>
                    <a:lstStyle/>
                    <a:p>
                      <a:r>
                        <a:rPr lang="en-US" sz="11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Narin</a:t>
                      </a:r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et al.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CT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ResNet50, InceptionV3 and</a:t>
                      </a:r>
                    </a:p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Inception-ResNetV2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9854766"/>
                  </a:ext>
                </a:extLst>
              </a:tr>
              <a:tr h="419370"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Wang and Wong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CXR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COVID-Net a deep neural network</a:t>
                      </a:r>
                    </a:p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created to detect NCP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01966770"/>
                  </a:ext>
                </a:extLst>
              </a:tr>
              <a:tr h="349769"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Khan et al.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CXR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CoroNet</a:t>
                      </a:r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 CNN created to detect NCP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7975421"/>
                  </a:ext>
                </a:extLst>
              </a:tr>
              <a:tr h="254617"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Ozturk et al.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CXR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DarkNet</a:t>
                      </a:r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and YOLO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3933018"/>
                  </a:ext>
                </a:extLst>
              </a:tr>
            </a:tbl>
          </a:graphicData>
        </a:graphic>
      </p:graphicFrame>
      <p:sp>
        <p:nvSpPr>
          <p:cNvPr id="2" name="Google Shape;101;p16">
            <a:extLst>
              <a:ext uri="{FF2B5EF4-FFF2-40B4-BE49-F238E27FC236}">
                <a16:creationId xmlns:a16="http://schemas.microsoft.com/office/drawing/2014/main" xmlns="" id="{13BE658F-1D3E-4134-84B3-12FE653C1CB3}"/>
              </a:ext>
            </a:extLst>
          </p:cNvPr>
          <p:cNvSpPr txBox="1"/>
          <p:nvPr/>
        </p:nvSpPr>
        <p:spPr>
          <a:xfrm>
            <a:off x="2136599" y="4688812"/>
            <a:ext cx="552516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i="1">
                <a:solidFill>
                  <a:srgbClr val="FFFFFF"/>
                </a:solidFill>
              </a:rPr>
              <a:t>Table 2 </a:t>
            </a:r>
            <a:r>
              <a:rPr lang="en-GB" sz="900">
                <a:solidFill>
                  <a:srgbClr val="FFFFFF"/>
                </a:solidFill>
              </a:rPr>
              <a:t>State-of-the-art-literature-review: Feature Extraction</a:t>
            </a:r>
            <a:endParaRPr sz="900" i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7644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p24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8" name="Google Shape;208;p24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C34B66AD-A043-4CDC-9082-1EC32C8B1767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19/01/2022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2AF092-3212-0E42-8A0B-3FF7E5769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249" y="809699"/>
            <a:ext cx="7620188" cy="501601"/>
          </a:xfrm>
        </p:spPr>
        <p:txBody>
          <a:bodyPr/>
          <a:lstStyle/>
          <a:p>
            <a:r>
              <a:rPr lang="en-GB" b="1">
                <a:latin typeface="Calibri" panose="020F0502020204030204" pitchFamily="34" charset="0"/>
                <a:cs typeface="Calibri" panose="020F0502020204030204" pitchFamily="34" charset="0"/>
              </a:rPr>
              <a:t>New Approach: Feature Extraction - Observations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2331461-835C-964C-907C-ADFBC285A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066" y="1389600"/>
            <a:ext cx="8502691" cy="3047969"/>
          </a:xfrm>
        </p:spPr>
        <p:txBody>
          <a:bodyPr/>
          <a:lstStyle/>
          <a:p>
            <a:pPr>
              <a:buClr>
                <a:srgbClr val="000000"/>
              </a:buClr>
              <a:buFont typeface="Calibri"/>
              <a:buChar char="●"/>
            </a:pPr>
            <a:r>
              <a:rPr lang="en-US" sz="1600">
                <a:solidFill>
                  <a:srgbClr val="000000"/>
                </a:solidFill>
                <a:latin typeface="Calibri"/>
                <a:cs typeface="Calibri"/>
              </a:rPr>
              <a:t>More emphasis on automatic learning of features represented as features via hidden layer representation (</a:t>
            </a:r>
            <a:r>
              <a:rPr lang="en-US" sz="1600" err="1">
                <a:solidFill>
                  <a:srgbClr val="000000"/>
                </a:solidFill>
                <a:latin typeface="Calibri"/>
                <a:cs typeface="Calibri"/>
              </a:rPr>
              <a:t>Narin</a:t>
            </a:r>
            <a:r>
              <a:rPr lang="en-US" sz="1600">
                <a:solidFill>
                  <a:srgbClr val="000000"/>
                </a:solidFill>
                <a:latin typeface="Calibri"/>
                <a:cs typeface="Calibri"/>
              </a:rPr>
              <a:t> et. al.)</a:t>
            </a:r>
          </a:p>
          <a:p>
            <a:pPr marL="152400" indent="0">
              <a:buClr>
                <a:srgbClr val="000000"/>
              </a:buClr>
              <a:buNone/>
            </a:pPr>
            <a:endParaRPr lang="en-US" sz="160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buClr>
                <a:srgbClr val="000000"/>
              </a:buClr>
              <a:buFont typeface="Calibri"/>
              <a:buChar char="●"/>
            </a:pPr>
            <a:r>
              <a:rPr lang="en-US" sz="1600">
                <a:solidFill>
                  <a:srgbClr val="000000"/>
                </a:solidFill>
                <a:latin typeface="Calibri"/>
                <a:cs typeface="Calibri"/>
              </a:rPr>
              <a:t>In case of handcrafted features, (for example used in </a:t>
            </a:r>
            <a:r>
              <a:rPr lang="en-US" sz="1600" err="1">
                <a:solidFill>
                  <a:srgbClr val="000000"/>
                </a:solidFill>
                <a:latin typeface="Calibri"/>
                <a:cs typeface="Calibri"/>
              </a:rPr>
              <a:t>Nanni</a:t>
            </a:r>
            <a:r>
              <a:rPr lang="en-US" sz="1600">
                <a:solidFill>
                  <a:srgbClr val="000000"/>
                </a:solidFill>
                <a:latin typeface="Calibri"/>
                <a:cs typeface="Calibri"/>
              </a:rPr>
              <a:t> et. al. ) more than one kind of descriptor is used with core aim of classification (and Not Explanation).</a:t>
            </a:r>
          </a:p>
          <a:p>
            <a:pPr>
              <a:buClr>
                <a:srgbClr val="000000"/>
              </a:buClr>
              <a:buFont typeface="Calibri"/>
              <a:buChar char="●"/>
            </a:pPr>
            <a:endParaRPr lang="en-US" sz="160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buClr>
                <a:srgbClr val="000000"/>
              </a:buClr>
              <a:buFont typeface="Calibri"/>
              <a:buChar char="●"/>
            </a:pPr>
            <a:r>
              <a:rPr lang="en-US" sz="1600">
                <a:solidFill>
                  <a:srgbClr val="000000"/>
                </a:solidFill>
                <a:latin typeface="Calibri"/>
                <a:cs typeface="Calibri"/>
              </a:rPr>
              <a:t>Radiological feature extraction and usage of such explicitly for learning is rarely studied in the community. The added advantage is that, the same helps in explanation to medical domain personnel.</a:t>
            </a:r>
          </a:p>
        </p:txBody>
      </p:sp>
    </p:spTree>
    <p:extLst>
      <p:ext uri="{BB962C8B-B14F-4D97-AF65-F5344CB8AC3E}">
        <p14:creationId xmlns:p14="http://schemas.microsoft.com/office/powerpoint/2010/main" xmlns="" val="2939606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p24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8" name="Google Shape;208;p24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C34B66AD-A043-4CDC-9082-1EC32C8B1767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19/01/2022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2AF092-3212-0E42-8A0B-3FF7E5769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249" y="809699"/>
            <a:ext cx="7620188" cy="501601"/>
          </a:xfrm>
        </p:spPr>
        <p:txBody>
          <a:bodyPr/>
          <a:lstStyle/>
          <a:p>
            <a:r>
              <a:rPr lang="en-GB" b="1">
                <a:latin typeface="Calibri" panose="020F0502020204030204" pitchFamily="34" charset="0"/>
                <a:cs typeface="Calibri" panose="020F0502020204030204" pitchFamily="34" charset="0"/>
              </a:rPr>
              <a:t>New Approach: Feature Extraction - Observations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2331461-835C-964C-907C-ADFBC285A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066" y="1389600"/>
            <a:ext cx="8502691" cy="3047969"/>
          </a:xfrm>
        </p:spPr>
        <p:txBody>
          <a:bodyPr/>
          <a:lstStyle/>
          <a:p>
            <a:pPr>
              <a:buClr>
                <a:srgbClr val="000000"/>
              </a:buClr>
              <a:buFont typeface="Calibri"/>
              <a:buChar char="●"/>
            </a:pPr>
            <a:r>
              <a:rPr lang="en-US" sz="1600">
                <a:solidFill>
                  <a:srgbClr val="000000"/>
                </a:solidFill>
                <a:latin typeface="Calibri"/>
                <a:cs typeface="Calibri"/>
              </a:rPr>
              <a:t>More emphasis on automatic learning of features represented as features via hidden layer representation (</a:t>
            </a:r>
            <a:r>
              <a:rPr lang="en-US" sz="1600" err="1">
                <a:solidFill>
                  <a:srgbClr val="000000"/>
                </a:solidFill>
                <a:latin typeface="Calibri"/>
                <a:cs typeface="Calibri"/>
              </a:rPr>
              <a:t>Narin</a:t>
            </a:r>
            <a:r>
              <a:rPr lang="en-US" sz="1600">
                <a:solidFill>
                  <a:srgbClr val="000000"/>
                </a:solidFill>
                <a:latin typeface="Calibri"/>
                <a:cs typeface="Calibri"/>
              </a:rPr>
              <a:t> et. al.)</a:t>
            </a:r>
          </a:p>
          <a:p>
            <a:pPr marL="152400" indent="0">
              <a:buClr>
                <a:srgbClr val="000000"/>
              </a:buClr>
              <a:buNone/>
            </a:pPr>
            <a:endParaRPr lang="en-US" sz="160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buClr>
                <a:srgbClr val="000000"/>
              </a:buClr>
              <a:buFont typeface="Calibri"/>
              <a:buChar char="●"/>
            </a:pPr>
            <a:r>
              <a:rPr lang="en-US" sz="1600">
                <a:solidFill>
                  <a:srgbClr val="000000"/>
                </a:solidFill>
                <a:latin typeface="Calibri"/>
                <a:cs typeface="Calibri"/>
              </a:rPr>
              <a:t>In case of handcrafted features, (for example used in </a:t>
            </a:r>
            <a:r>
              <a:rPr lang="en-US" sz="1600" err="1">
                <a:solidFill>
                  <a:srgbClr val="000000"/>
                </a:solidFill>
                <a:latin typeface="Calibri"/>
                <a:cs typeface="Calibri"/>
              </a:rPr>
              <a:t>Nanni</a:t>
            </a:r>
            <a:r>
              <a:rPr lang="en-US" sz="1600">
                <a:solidFill>
                  <a:srgbClr val="000000"/>
                </a:solidFill>
                <a:latin typeface="Calibri"/>
                <a:cs typeface="Calibri"/>
              </a:rPr>
              <a:t> et. al. ) more than one kind of descriptor is used with core aim of classification (and Not Explanation).</a:t>
            </a:r>
          </a:p>
          <a:p>
            <a:pPr>
              <a:buClr>
                <a:srgbClr val="000000"/>
              </a:buClr>
              <a:buFont typeface="Calibri"/>
              <a:buChar char="●"/>
            </a:pPr>
            <a:endParaRPr lang="en-US" sz="160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buClr>
                <a:srgbClr val="000000"/>
              </a:buClr>
              <a:buFont typeface="Calibri"/>
              <a:buChar char="●"/>
            </a:pPr>
            <a:r>
              <a:rPr lang="en-US" sz="1600">
                <a:solidFill>
                  <a:srgbClr val="000000"/>
                </a:solidFill>
                <a:latin typeface="Calibri"/>
                <a:cs typeface="Calibri"/>
              </a:rPr>
              <a:t>Radiological feature extraction and usage of such explicitly for learning is rarely studied in the community. The added advantage is that, the same helps in explanation to medical domain personnel.</a:t>
            </a:r>
          </a:p>
        </p:txBody>
      </p:sp>
    </p:spTree>
    <p:extLst>
      <p:ext uri="{BB962C8B-B14F-4D97-AF65-F5344CB8AC3E}">
        <p14:creationId xmlns:p14="http://schemas.microsoft.com/office/powerpoint/2010/main" xmlns="" val="2939606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p24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8" name="Google Shape;208;p24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13CD5154-7DA6-4C57-9E0D-E8B87425C856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19/01/2022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311700" y="777963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>
                <a:latin typeface="Calibri"/>
                <a:ea typeface="Calibri"/>
                <a:cs typeface="Calibri"/>
                <a:sym typeface="Calibri"/>
              </a:rPr>
              <a:t>New Approach: Architecture</a:t>
            </a:r>
            <a:endParaRPr sz="3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xmlns="" id="{87134221-B9A2-4C0C-98EE-A5E8AAD5B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57" y="1457986"/>
            <a:ext cx="7464286" cy="289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40058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p24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8" name="Google Shape;208;p24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13CD5154-7DA6-4C57-9E0D-E8B87425C856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19/01/2022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311700" y="863024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 Approach: UI/UX Design (tentative)</a:t>
            </a:r>
            <a:endParaRPr sz="3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40F1951-1C03-4FD9-BE95-D4465A2F2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860" y="1476824"/>
            <a:ext cx="7492598" cy="3074033"/>
          </a:xfrm>
          <a:prstGeom prst="rect">
            <a:avLst/>
          </a:prstGeom>
        </p:spPr>
      </p:pic>
      <p:sp>
        <p:nvSpPr>
          <p:cNvPr id="2" name="Google Shape;101;p16">
            <a:extLst>
              <a:ext uri="{FF2B5EF4-FFF2-40B4-BE49-F238E27FC236}">
                <a16:creationId xmlns:a16="http://schemas.microsoft.com/office/drawing/2014/main" xmlns="" id="{6A0AD2A1-48E4-4171-B575-A3877F9FE6A1}"/>
              </a:ext>
            </a:extLst>
          </p:cNvPr>
          <p:cNvSpPr txBox="1"/>
          <p:nvPr/>
        </p:nvSpPr>
        <p:spPr>
          <a:xfrm>
            <a:off x="1242008" y="4710150"/>
            <a:ext cx="3031191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i="1">
                <a:solidFill>
                  <a:srgbClr val="FFFFFF"/>
                </a:solidFill>
              </a:rPr>
              <a:t>Figure 7 Source: </a:t>
            </a:r>
            <a:r>
              <a:rPr lang="en-US" sz="1050">
                <a:hlinkClick r:id="rId4"/>
              </a:rPr>
              <a:t>https://mlmed.org/tools/xray/</a:t>
            </a:r>
            <a:endParaRPr sz="900" i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3398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p24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8" name="Google Shape;208;p24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C34B66AD-A043-4CDC-9082-1EC32C8B1767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19/01/2022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2331461-835C-964C-907C-ADFBC285A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5615" y="1658934"/>
            <a:ext cx="6897175" cy="2615330"/>
          </a:xfrm>
        </p:spPr>
        <p:txBody>
          <a:bodyPr/>
          <a:lstStyle/>
          <a:p>
            <a:pPr marL="152400" indent="0">
              <a:buNone/>
            </a:pPr>
            <a:r>
              <a:rPr lang="en-GB" sz="1300" b="1">
                <a:solidFill>
                  <a:schemeClr val="dk1"/>
                </a:solidFill>
              </a:rPr>
              <a:t>Factors based on which performance of models would be determined:</a:t>
            </a:r>
          </a:p>
          <a:p>
            <a:endParaRPr lang="en-GB" sz="1300">
              <a:solidFill>
                <a:schemeClr val="dk1"/>
              </a:solidFill>
            </a:endParaRPr>
          </a:p>
          <a:p>
            <a:endParaRPr lang="en-GB" sz="1300">
              <a:solidFill>
                <a:schemeClr val="dk1"/>
              </a:solidFill>
            </a:endParaRPr>
          </a:p>
          <a:p>
            <a:r>
              <a:rPr lang="en-GB" sz="1300">
                <a:solidFill>
                  <a:schemeClr val="dk1"/>
                </a:solidFill>
              </a:rPr>
              <a:t>F1-Score</a:t>
            </a:r>
          </a:p>
          <a:p>
            <a:r>
              <a:rPr lang="en-GB" sz="1300">
                <a:solidFill>
                  <a:schemeClr val="dk1"/>
                </a:solidFill>
              </a:rPr>
              <a:t>AUC/ROC</a:t>
            </a:r>
          </a:p>
          <a:p>
            <a:r>
              <a:rPr lang="en-GB" sz="1300">
                <a:solidFill>
                  <a:schemeClr val="dk1"/>
                </a:solidFill>
              </a:rPr>
              <a:t>Accuracy</a:t>
            </a:r>
          </a:p>
          <a:p>
            <a:endParaRPr lang="en-GB" sz="1300">
              <a:solidFill>
                <a:schemeClr val="dk1"/>
              </a:solidFill>
            </a:endParaRPr>
          </a:p>
        </p:txBody>
      </p:sp>
      <p:sp>
        <p:nvSpPr>
          <p:cNvPr id="6" name="Google Shape;211;p24">
            <a:extLst>
              <a:ext uri="{FF2B5EF4-FFF2-40B4-BE49-F238E27FC236}">
                <a16:creationId xmlns:a16="http://schemas.microsoft.com/office/drawing/2014/main" xmlns="" id="{7982CE8C-E8CF-4E40-8725-94C6375E35F6}"/>
              </a:ext>
            </a:extLst>
          </p:cNvPr>
          <p:cNvSpPr txBox="1"/>
          <p:nvPr/>
        </p:nvSpPr>
        <p:spPr>
          <a:xfrm>
            <a:off x="311700" y="863024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 sz="3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709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510325" y="1463825"/>
            <a:ext cx="8322000" cy="31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Calibri"/>
              <a:buChar char="●"/>
            </a:pPr>
            <a:r>
              <a:rPr lang="en-GB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Introduction, Background and Motivation</a:t>
            </a:r>
          </a:p>
          <a:p>
            <a:pPr>
              <a:buClr>
                <a:srgbClr val="000000"/>
              </a:buClr>
              <a:buFont typeface="Calibri"/>
              <a:buChar char="●"/>
            </a:pPr>
            <a:r>
              <a:rPr lang="en-GB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lang="en-GB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buClr>
                <a:srgbClr val="000000"/>
              </a:buClr>
              <a:buFont typeface="Calibri"/>
              <a:buChar char="●"/>
            </a:pPr>
            <a:r>
              <a:rPr lang="en-GB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State-of-the-art Literature Review</a:t>
            </a:r>
            <a:endParaRPr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rgbClr val="000000"/>
              </a:buClr>
              <a:buFont typeface="Calibri"/>
              <a:buChar char="●"/>
            </a:pPr>
            <a:r>
              <a:rPr lang="en-GB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lang="en-GB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14999"/>
              </a:lnSpc>
              <a:buClr>
                <a:srgbClr val="000000"/>
              </a:buClr>
              <a:buFont typeface="Calibri"/>
              <a:buChar char="●"/>
            </a:pPr>
            <a:r>
              <a:rPr lang="en-GB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Explainability</a:t>
            </a:r>
            <a:endParaRPr lang="en-GB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Calibri"/>
              <a:buChar char="●"/>
            </a:pPr>
            <a:r>
              <a:rPr lang="en-GB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Evaluation and </a:t>
            </a:r>
            <a:r>
              <a:rPr lang="en-GB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lang="en-GB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lvl="0">
              <a:buClr>
                <a:srgbClr val="000000"/>
              </a:buClr>
              <a:buFont typeface="Calibri"/>
              <a:buChar char="●"/>
            </a:pPr>
            <a:r>
              <a:rPr lang="en-GB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lang="en-GB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cxnSp>
        <p:nvCxnSpPr>
          <p:cNvPr id="67" name="Google Shape;67;p14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8" name="Google Shape;68;p14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79200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3D9DC62E-CE4B-4CB3-B45D-8B40DE747820}" type="datetime1">
              <a:rPr lang="de-DE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19.01.2022</a:t>
            </a:fld>
            <a:endParaRPr sz="12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11850" y="783775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>
                <a:latin typeface="Calibri"/>
                <a:ea typeface="Calibri"/>
                <a:cs typeface="Calibri"/>
                <a:sym typeface="Calibri"/>
              </a:rPr>
              <a:t>Content</a:t>
            </a:r>
            <a:endParaRPr sz="3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510450" y="1397563"/>
            <a:ext cx="8322000" cy="3197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Toussie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Danielle &amp;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Voutsinas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Nicholas &amp; Finkelstein, Mark &amp; Cedillo, Mario &amp; Manna,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Sayan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&amp; Maron, Samuel &amp; Jacobi, Adam &amp; Chung, Michael &amp;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Bernheim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Adam &amp; Eber, Corey &amp; Concepcion, Jose &amp;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Fayad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Zahi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&amp; Gupta, Yogesh. (2020). Clinical and Chest Radiography Features Determine Patient Outcomes In Young and Middle Age Adults with COVID-19. Radiology. 201754. 10.1148/radiol.2020201754. </a:t>
            </a:r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Ye, Wenjing &amp; Gu, Wen &amp; Guo,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Xuejun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&amp;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yi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Ping &amp; Meng,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Yishuang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&amp; Han,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Fengfeng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&amp; Yu,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Lingwei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&amp; Chen, Yi &amp; Zhang,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Guorui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&amp; Wang,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Xueting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 (2019). Detection of pulmonary ground-glass opacity based on deep learning computer artificial intelligence.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BioMedical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Engineering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OnLine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 18. 10.1186/s12938-019-0627-4. </a:t>
            </a:r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Santosh, K.C.. (2020). AI-Driven Tools for Coronavirus Outbreak: Need of Active Learning and Cross-Population Train/Test Models on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Multitudinal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/Multimodal Data. Journal of Medical Systems. 44. 10.1007/s10916-020-01562-1. </a:t>
            </a:r>
          </a:p>
          <a:p>
            <a:pPr marL="1397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Zare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Mohammad Reza &amp; </a:t>
            </a:r>
            <a:r>
              <a:rPr lang="en-US" sz="120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Alebiosu</a:t>
            </a:r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David &amp; Lee, Sheng. (2018). Comparison of Handcrafted Features and Deep Learning in Classification of Medical X-ray Images. 1-5. 10.1109/INFRKM.2018.8464688. </a:t>
            </a:r>
          </a:p>
        </p:txBody>
      </p:sp>
      <p:cxnSp>
        <p:nvCxnSpPr>
          <p:cNvPr id="185" name="Google Shape;185;p22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6" name="Google Shape;186;p22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94E85000-FA5E-4BA3-B220-005108D8DB5B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19/01/2022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311850" y="783775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9075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13A9C1-5775-4915-901E-EB2BA84FB1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You!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1B595D3-597D-4F12-B310-9122597C6D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Questions?</a:t>
            </a:r>
            <a:endParaRPr lang="x-none"/>
          </a:p>
        </p:txBody>
      </p:sp>
      <p:cxnSp>
        <p:nvCxnSpPr>
          <p:cNvPr id="185" name="Google Shape;185;p22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6" name="Google Shape;186;p22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94E85000-FA5E-4BA3-B220-005108D8DB5B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19/01/2022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271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CC198EB-EFE5-4A2B-9DC0-20A16A4B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8" y="875274"/>
            <a:ext cx="8520600" cy="572700"/>
          </a:xfrm>
        </p:spPr>
        <p:txBody>
          <a:bodyPr/>
          <a:lstStyle/>
          <a:p>
            <a:pPr algn="ctr"/>
            <a:r>
              <a:rPr lang="en-US" b="1"/>
              <a:t>Introduction, Background and Motivation</a:t>
            </a:r>
            <a:endParaRPr lang="x-none" b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0AE13A7-E1FA-45EC-A7BE-EB1C266D1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034" y="1597918"/>
            <a:ext cx="8268774" cy="2957299"/>
          </a:xfrm>
        </p:spPr>
        <p:txBody>
          <a:bodyPr/>
          <a:lstStyle/>
          <a:p>
            <a:pPr>
              <a:buClr>
                <a:srgbClr val="000000"/>
              </a:buClr>
              <a:buFont typeface="Calibri"/>
              <a:buChar char="●"/>
            </a:pP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The COVID-19 or the SARS-CoV-2 originated from the district of Wuhan, China has transpired to be a pandemic worldwide [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  <a:hlinkClick r:id="" action="ppaction://noaction"/>
              </a:rPr>
              <a:t>1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].</a:t>
            </a:r>
          </a:p>
          <a:p>
            <a:pPr>
              <a:buClr>
                <a:srgbClr val="000000"/>
              </a:buClr>
              <a:buFont typeface="Calibri"/>
              <a:buChar char="●"/>
            </a:pP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Due to shortage and limited efficiency of testing mechanism through RT-PCR test kits [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  <a:hlinkClick r:id="" action="ppaction://noaction"/>
              </a:rPr>
              <a:t>2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], it motivated the possibility of diagnosing patient being COVID-19 positive or negative based on Chest X-Rays (CXRs) and CT-Scans.</a:t>
            </a:r>
          </a:p>
          <a:p>
            <a:pPr>
              <a:buClr>
                <a:srgbClr val="000000"/>
              </a:buClr>
              <a:buFont typeface="Calibri"/>
              <a:buChar char="●"/>
            </a:pP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This is also a highly active topic among artificial intelligence community and this motivated to involve Machine Learning and Computer Vision methodologies in application.</a:t>
            </a:r>
          </a:p>
          <a:p>
            <a:endParaRPr lang="en-US" b="0" i="0">
              <a:solidFill>
                <a:srgbClr val="222222"/>
              </a:solidFill>
              <a:effectLst/>
              <a:latin typeface="Open Sans"/>
            </a:endParaRPr>
          </a:p>
        </p:txBody>
      </p:sp>
      <p:cxnSp>
        <p:nvCxnSpPr>
          <p:cNvPr id="78" name="Google Shape;78;p15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9" name="Google Shape;79;p15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80D71781-7F92-453A-8086-6705E56F7503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19/01/2022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70;p14">
            <a:extLst>
              <a:ext uri="{FF2B5EF4-FFF2-40B4-BE49-F238E27FC236}">
                <a16:creationId xmlns:a16="http://schemas.microsoft.com/office/drawing/2014/main" xmlns="" id="{88EFACAF-8494-4D73-9E9A-A46C5408AC2D}"/>
              </a:ext>
            </a:extLst>
          </p:cNvPr>
          <p:cNvSpPr txBox="1">
            <a:spLocks/>
          </p:cNvSpPr>
          <p:nvPr/>
        </p:nvSpPr>
        <p:spPr>
          <a:xfrm>
            <a:off x="8472458" y="4749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>
                <a:solidFill>
                  <a:srgbClr val="FFFFFF"/>
                </a:solidFill>
              </a:rPr>
              <a:pPr/>
              <a:t>3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>
            <a:spLocks noGrp="1"/>
          </p:cNvSpPr>
          <p:nvPr>
            <p:ph type="body" idx="1"/>
          </p:nvPr>
        </p:nvSpPr>
        <p:spPr>
          <a:xfrm>
            <a:off x="510150" y="1397574"/>
            <a:ext cx="8322000" cy="3157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Calibri"/>
              <a:buChar char="●"/>
            </a:pPr>
            <a:r>
              <a:rPr lang="en-US" sz="1300">
                <a:solidFill>
                  <a:srgbClr val="000000"/>
                </a:solidFill>
                <a:latin typeface="Calibri"/>
                <a:cs typeface="Calibri"/>
              </a:rPr>
              <a:t>Our research experiment, tries to predict COVID-19 on CXRs with Interpretable Machine Learning Models and tries to explain the predictions.</a:t>
            </a:r>
          </a:p>
          <a:p>
            <a:pPr lvl="1">
              <a:buClr>
                <a:srgbClr val="000000"/>
              </a:buClr>
              <a:buFont typeface="Calibri"/>
              <a:buChar char="●"/>
            </a:pPr>
            <a:r>
              <a:rPr lang="en-US" sz="1200">
                <a:solidFill>
                  <a:srgbClr val="000000"/>
                </a:solidFill>
                <a:latin typeface="Calibri"/>
                <a:cs typeface="Calibri"/>
              </a:rPr>
              <a:t>How well could classifiers perform on Chest X-Rays? </a:t>
            </a:r>
          </a:p>
          <a:p>
            <a:pPr lvl="1">
              <a:buClr>
                <a:srgbClr val="000000"/>
              </a:buClr>
              <a:buFont typeface="Calibri"/>
              <a:buChar char="●"/>
            </a:pPr>
            <a:r>
              <a:rPr lang="en-US" sz="1200">
                <a:solidFill>
                  <a:srgbClr val="000000"/>
                </a:solidFill>
                <a:latin typeface="Calibri"/>
                <a:cs typeface="Calibri"/>
              </a:rPr>
              <a:t>Although state-of-the-art approaches extensively works with Neural Networks (Black-Box Model) to classify, Can simple and intrinsically explainable classifiers achieve a base Accuracy, F1-Score and AUC similar to state-of-the-art using CXR?</a:t>
            </a:r>
          </a:p>
          <a:p>
            <a:pPr lvl="1">
              <a:buClr>
                <a:srgbClr val="000000"/>
              </a:buClr>
              <a:buFont typeface="Calibri"/>
              <a:buChar char="●"/>
            </a:pPr>
            <a:r>
              <a:rPr lang="en-US" sz="1200">
                <a:solidFill>
                  <a:srgbClr val="000000"/>
                </a:solidFill>
                <a:latin typeface="Calibri"/>
                <a:cs typeface="Calibri"/>
              </a:rPr>
              <a:t>Can we come up with explanation of our model’s decision and prediction? </a:t>
            </a:r>
          </a:p>
          <a:p>
            <a:pPr lvl="1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We aim to build a pipeline that on given CXRs predicts whether the image is a COVID-19 +or- based on 14 radiological features [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  <a:hlinkClick r:id="" action="ppaction://noaction"/>
              </a:rPr>
              <a:t>3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, 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  <a:hlinkClick r:id="" action="ppaction://noaction"/>
              </a:rPr>
              <a:t>4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] and explains it based on it’s contribution to prediction.</a:t>
            </a:r>
          </a:p>
        </p:txBody>
      </p:sp>
      <p:cxnSp>
        <p:nvCxnSpPr>
          <p:cNvPr id="174" name="Google Shape;174;p21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21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4CD2CF62-A341-4B9F-9BF9-6EE65EE7D258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19/01/2022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311850" y="783775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Google Shape;174;p21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21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58780131-1D6F-43C1-A52D-BB0DEDD2497D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19/01/2022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311700" y="628564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2400" b="1">
                <a:latin typeface="Calibri"/>
                <a:ea typeface="Calibri"/>
                <a:cs typeface="Calibri"/>
                <a:sym typeface="Calibri"/>
              </a:rPr>
              <a:t>State-of-the-art literature review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xmlns="" id="{10CA3046-0B73-4F4A-A8DF-ACC4F11B2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09009624"/>
              </p:ext>
            </p:extLst>
          </p:nvPr>
        </p:nvGraphicFramePr>
        <p:xfrm>
          <a:off x="359052" y="1178993"/>
          <a:ext cx="8425896" cy="3424555"/>
        </p:xfrm>
        <a:graphic>
          <a:graphicData uri="http://schemas.openxmlformats.org/drawingml/2006/table">
            <a:tbl>
              <a:tblPr firstRow="1" bandRow="1">
                <a:tableStyleId>{9A90E1DA-BE48-4B24-A39F-275C169687D4}</a:tableStyleId>
              </a:tblPr>
              <a:tblGrid>
                <a:gridCol w="2808632">
                  <a:extLst>
                    <a:ext uri="{9D8B030D-6E8A-4147-A177-3AD203B41FA5}">
                      <a16:colId xmlns:a16="http://schemas.microsoft.com/office/drawing/2014/main" xmlns="" val="4093013146"/>
                    </a:ext>
                  </a:extLst>
                </a:gridCol>
                <a:gridCol w="2808632">
                  <a:extLst>
                    <a:ext uri="{9D8B030D-6E8A-4147-A177-3AD203B41FA5}">
                      <a16:colId xmlns:a16="http://schemas.microsoft.com/office/drawing/2014/main" xmlns="" val="3062747772"/>
                    </a:ext>
                  </a:extLst>
                </a:gridCol>
                <a:gridCol w="2808632">
                  <a:extLst>
                    <a:ext uri="{9D8B030D-6E8A-4147-A177-3AD203B41FA5}">
                      <a16:colId xmlns:a16="http://schemas.microsoft.com/office/drawing/2014/main" xmlns="" val="138710885"/>
                    </a:ext>
                  </a:extLst>
                </a:gridCol>
              </a:tblGrid>
              <a:tr h="334414">
                <a:tc>
                  <a:txBody>
                    <a:bodyPr/>
                    <a:lstStyle/>
                    <a:p>
                      <a:r>
                        <a:rPr lang="en-US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Reference</a:t>
                      </a:r>
                      <a:endParaRPr lang="x-none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Image Type</a:t>
                      </a:r>
                      <a:endParaRPr lang="x-none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Machine Learning Techniques Used</a:t>
                      </a:r>
                      <a:endParaRPr lang="x-none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7283027"/>
                  </a:ext>
                </a:extLst>
              </a:tr>
              <a:tr h="283495">
                <a:tc>
                  <a:txBody>
                    <a:bodyPr/>
                    <a:lstStyle/>
                    <a:p>
                      <a:r>
                        <a:rPr lang="en-US" sz="110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Brunese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Luca, et al.</a:t>
                      </a:r>
                      <a:endParaRPr lang="en-US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CXRs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VGG16, </a:t>
                      </a:r>
                      <a:r>
                        <a:rPr lang="en-US" sz="11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GradCam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0531176"/>
                  </a:ext>
                </a:extLst>
              </a:tr>
              <a:tr h="295457"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Wang, Linda, et al.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CXRs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COVIDNet</a:t>
                      </a:r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VGG19, ResNet15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20245913"/>
                  </a:ext>
                </a:extLst>
              </a:tr>
              <a:tr h="301389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Zhang, </a:t>
                      </a:r>
                      <a:r>
                        <a:rPr lang="en-US" sz="110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Jianpeng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et al.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CXRs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DeepCNN</a:t>
                      </a:r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Anomaly Detection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4060288"/>
                  </a:ext>
                </a:extLst>
              </a:tr>
              <a:tr h="254617"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Wu, Yu-Huan, et al.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CT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VGG16, </a:t>
                      </a:r>
                      <a:r>
                        <a:rPr lang="en-US" sz="11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Unet</a:t>
                      </a:r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DSS, </a:t>
                      </a:r>
                      <a:r>
                        <a:rPr lang="en-US" sz="11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EGNet</a:t>
                      </a:r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1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PoolNet</a:t>
                      </a:r>
                      <a:endParaRPr lang="en-US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7982620"/>
                  </a:ext>
                </a:extLst>
              </a:tr>
              <a:tr h="313656">
                <a:tc>
                  <a:txBody>
                    <a:bodyPr/>
                    <a:lstStyle/>
                    <a:p>
                      <a:r>
                        <a:rPr lang="en-US" sz="1100" b="0" i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Kassani</a:t>
                      </a:r>
                      <a:r>
                        <a:rPr lang="en-US" sz="1100" b="0" i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Sara </a:t>
                      </a:r>
                      <a:r>
                        <a:rPr lang="en-US" sz="1100" b="0" i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Hosseinzadeh</a:t>
                      </a:r>
                      <a:r>
                        <a:rPr lang="en-US" sz="1100" b="0" i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et al.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CXRs and CT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CNN Deep Features with Decision Tree, Random forests, </a:t>
                      </a:r>
                      <a:r>
                        <a:rPr lang="en-US" sz="11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XGBoost</a:t>
                      </a:r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AdaBoost, Bagging Classifier, </a:t>
                      </a:r>
                      <a:r>
                        <a:rPr lang="en-US" sz="11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LightGBM</a:t>
                      </a:r>
                      <a:endParaRPr lang="en-US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9854766"/>
                  </a:ext>
                </a:extLst>
              </a:tr>
              <a:tr h="265814"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Pereira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CXRs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Multi-class classification using k-Nearest</a:t>
                      </a:r>
                    </a:p>
                    <a:p>
                      <a:r>
                        <a:rPr lang="en-US" sz="11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Neighbots</a:t>
                      </a:r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en-US" sz="11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kNN</a:t>
                      </a:r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); Support Vectors Machine (SVM); Multilayer </a:t>
                      </a:r>
                      <a:r>
                        <a:rPr lang="en-US" sz="11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Perceptrons</a:t>
                      </a:r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(MLP); </a:t>
                      </a:r>
                      <a:r>
                        <a:rPr lang="en-US" sz="11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Dicision</a:t>
                      </a:r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Trees (DT); and Random Forests (RF)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01966770"/>
                  </a:ext>
                </a:extLst>
              </a:tr>
              <a:tr h="349769">
                <a:tc>
                  <a:txBody>
                    <a:bodyPr/>
                    <a:lstStyle/>
                    <a:p>
                      <a:r>
                        <a:rPr lang="en-US" sz="1100" b="0" i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Chatterjee, </a:t>
                      </a:r>
                      <a:r>
                        <a:rPr lang="en-US" sz="1100" b="0" i="0" err="1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Soumick</a:t>
                      </a:r>
                      <a:r>
                        <a:rPr lang="en-US" sz="1100" b="0" i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et al. 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CXRs and CT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Techniques Surveyed: ResNet18, ResNet34, InceptionV3, InceptionResNetV2, DenseNet161</a:t>
                      </a:r>
                      <a:endParaRPr lang="x-none" sz="11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7975421"/>
                  </a:ext>
                </a:extLst>
              </a:tr>
            </a:tbl>
          </a:graphicData>
        </a:graphic>
      </p:graphicFrame>
      <p:sp>
        <p:nvSpPr>
          <p:cNvPr id="3" name="Google Shape;101;p16">
            <a:extLst>
              <a:ext uri="{FF2B5EF4-FFF2-40B4-BE49-F238E27FC236}">
                <a16:creationId xmlns:a16="http://schemas.microsoft.com/office/drawing/2014/main" xmlns="" id="{14554E4A-7D10-4590-A96C-87791BA1AEA4}"/>
              </a:ext>
            </a:extLst>
          </p:cNvPr>
          <p:cNvSpPr txBox="1"/>
          <p:nvPr/>
        </p:nvSpPr>
        <p:spPr>
          <a:xfrm>
            <a:off x="2136599" y="4688812"/>
            <a:ext cx="552516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i="1">
                <a:solidFill>
                  <a:srgbClr val="FFFFFF"/>
                </a:solidFill>
              </a:rPr>
              <a:t>Table 1. </a:t>
            </a:r>
            <a:r>
              <a:rPr lang="en-GB" sz="900">
                <a:solidFill>
                  <a:srgbClr val="FFFFFF"/>
                </a:solidFill>
              </a:rPr>
              <a:t>S</a:t>
            </a:r>
            <a:r>
              <a:rPr lang="en-US" sz="900" err="1">
                <a:solidFill>
                  <a:srgbClr val="FFFFFF"/>
                </a:solidFill>
              </a:rPr>
              <a:t>tate</a:t>
            </a:r>
            <a:r>
              <a:rPr lang="en-US" sz="900">
                <a:solidFill>
                  <a:srgbClr val="FFFFFF"/>
                </a:solidFill>
              </a:rPr>
              <a:t>-of-the-art literature-review: Similar approaches</a:t>
            </a:r>
            <a:endParaRPr sz="9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782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Google Shape;174;p21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21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58780131-1D6F-43C1-A52D-BB0DEDD2497D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19/01/2022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311850" y="783775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>
                <a:latin typeface="Calibri"/>
                <a:ea typeface="Calibri"/>
                <a:cs typeface="Calibri"/>
              </a:rPr>
              <a:t>Implementation</a:t>
            </a:r>
            <a:endParaRPr lang="en-GB" sz="3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Google Shape;101;p16">
            <a:extLst>
              <a:ext uri="{FF2B5EF4-FFF2-40B4-BE49-F238E27FC236}">
                <a16:creationId xmlns:a16="http://schemas.microsoft.com/office/drawing/2014/main" xmlns="" id="{03CE0EA3-49BE-4ED9-AA40-C421293DD3CD}"/>
              </a:ext>
            </a:extLst>
          </p:cNvPr>
          <p:cNvSpPr txBox="1"/>
          <p:nvPr/>
        </p:nvSpPr>
        <p:spPr>
          <a:xfrm>
            <a:off x="2136599" y="4688812"/>
            <a:ext cx="552516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i="1">
                <a:solidFill>
                  <a:srgbClr val="FFFFFF"/>
                </a:solidFill>
              </a:rPr>
              <a:t>Figure 1 Source: </a:t>
            </a:r>
            <a:r>
              <a:rPr lang="en-US" sz="900">
                <a:hlinkClick r:id="rId3"/>
              </a:rPr>
              <a:t>https://jalajvora.github.io/COVID-19-predictions-on-Chest-X-Rays-using-Interpretable-Machine-Learning/</a:t>
            </a:r>
            <a:endParaRPr sz="900" i="1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7E0DFE2-5ABD-4D51-92A8-A283459DBC69}"/>
              </a:ext>
            </a:extLst>
          </p:cNvPr>
          <p:cNvSpPr txBox="1"/>
          <p:nvPr/>
        </p:nvSpPr>
        <p:spPr>
          <a:xfrm>
            <a:off x="600075" y="1400175"/>
            <a:ext cx="7943850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lvl="1" indent="-342900">
              <a:buChar char="•"/>
            </a:pPr>
            <a:r>
              <a:rPr lang="en-US" dirty="0"/>
              <a:t>Data Collection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The ground truth consists of 313 Positive COVID CXR and 1000 Negative CXR collected from four different sources to make our version of the dataset to work upon. </a:t>
            </a:r>
            <a:endParaRPr lang="en-US" dirty="0" smtClean="0"/>
          </a:p>
          <a:p>
            <a:pPr marL="342900" lvl="1" indent="-342900">
              <a:buChar char="•"/>
            </a:pPr>
            <a:r>
              <a:rPr lang="en-US" dirty="0" smtClean="0"/>
              <a:t>This </a:t>
            </a:r>
            <a:r>
              <a:rPr lang="en-US" dirty="0"/>
              <a:t>includes </a:t>
            </a:r>
            <a:r>
              <a:rPr lang="en-US" dirty="0" err="1"/>
              <a:t>COVIDx</a:t>
            </a:r>
            <a:r>
              <a:rPr lang="en-US" dirty="0"/>
              <a:t> dataset from [33], </a:t>
            </a:r>
            <a:r>
              <a:rPr lang="en-US" dirty="0" err="1"/>
              <a:t>Kaggle</a:t>
            </a:r>
            <a:r>
              <a:rPr lang="en-US" dirty="0"/>
              <a:t> CXR Pneumonia dataset by Paul Mooney [34], </a:t>
            </a:r>
            <a:endParaRPr lang="en-US" dirty="0" smtClean="0"/>
          </a:p>
          <a:p>
            <a:pPr marL="342900" lvl="1" indent="-342900">
              <a:buChar char="•"/>
            </a:pPr>
            <a:r>
              <a:rPr lang="en-US" dirty="0" smtClean="0"/>
              <a:t>CXR </a:t>
            </a:r>
            <a:r>
              <a:rPr lang="en-US" dirty="0"/>
              <a:t>images of adult subjects from the RSNA Pneumonia Detection Challenge [35], original and augmented versions of COVID-19 examples from [36]. </a:t>
            </a:r>
            <a:endParaRPr lang="en-US" dirty="0" smtClean="0"/>
          </a:p>
          <a:p>
            <a:pPr marL="342900" lvl="1" indent="-342900">
              <a:buChar char="•"/>
            </a:pPr>
            <a:r>
              <a:rPr lang="en-US" dirty="0" smtClean="0"/>
              <a:t>We </a:t>
            </a:r>
            <a:r>
              <a:rPr lang="en-US" dirty="0"/>
              <a:t>split the data set in ratio of 70:30 and trained the models with 920 data points and 393 test points.</a:t>
            </a:r>
          </a:p>
          <a:p>
            <a:pPr marL="342900" lvl="2" indent="-342900"/>
            <a:endParaRPr lang="en-US" dirty="0"/>
          </a:p>
          <a:p>
            <a:pPr marL="342900" lvl="4" indent="-342900">
              <a:buChar char="•"/>
            </a:pPr>
            <a:endParaRPr lang="en-US" dirty="0"/>
          </a:p>
          <a:p>
            <a:pPr lvl="1"/>
            <a:endParaRPr lang="en-US" dirty="0"/>
          </a:p>
          <a:p>
            <a:pPr lvl="8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9920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Google Shape;174;p21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21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58780131-1D6F-43C1-A52D-BB0DEDD2497D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19/01/2022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311850" y="783775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>
                <a:latin typeface="Calibri"/>
                <a:ea typeface="Calibri"/>
                <a:cs typeface="Calibri"/>
              </a:rPr>
              <a:t>Implementation</a:t>
            </a:r>
            <a:endParaRPr lang="en-GB" sz="3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Google Shape;101;p16">
            <a:extLst>
              <a:ext uri="{FF2B5EF4-FFF2-40B4-BE49-F238E27FC236}">
                <a16:creationId xmlns:a16="http://schemas.microsoft.com/office/drawing/2014/main" xmlns="" id="{03CE0EA3-49BE-4ED9-AA40-C421293DD3CD}"/>
              </a:ext>
            </a:extLst>
          </p:cNvPr>
          <p:cNvSpPr txBox="1"/>
          <p:nvPr/>
        </p:nvSpPr>
        <p:spPr>
          <a:xfrm>
            <a:off x="2136599" y="4688812"/>
            <a:ext cx="552516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i="1">
                <a:solidFill>
                  <a:srgbClr val="FFFFFF"/>
                </a:solidFill>
              </a:rPr>
              <a:t>Figure 1 Source: </a:t>
            </a:r>
            <a:r>
              <a:rPr lang="en-US" sz="900">
                <a:hlinkClick r:id="rId3"/>
              </a:rPr>
              <a:t>https://jalajvora.github.io/COVID-19-predictions-on-Chest-X-Rays-using-Interpretable-Machine-Learning/</a:t>
            </a:r>
            <a:endParaRPr sz="900" i="1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7E0DFE2-5ABD-4D51-92A8-A283459DBC69}"/>
              </a:ext>
            </a:extLst>
          </p:cNvPr>
          <p:cNvSpPr txBox="1"/>
          <p:nvPr/>
        </p:nvSpPr>
        <p:spPr>
          <a:xfrm>
            <a:off x="600075" y="1400175"/>
            <a:ext cx="2421925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lvl="2" indent="-285750">
              <a:buChar char="•"/>
            </a:pPr>
            <a:r>
              <a:rPr lang="en-US" dirty="0"/>
              <a:t>Feature Extraction: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Used </a:t>
            </a:r>
            <a:r>
              <a:rPr lang="en-US" dirty="0" err="1"/>
              <a:t>CheXNet</a:t>
            </a:r>
            <a:r>
              <a:rPr lang="en-US" dirty="0"/>
              <a:t> architecture as feature extractor detecting 14 radiological features from raw Chest X-Ray images.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3A251EB7-AD36-4834-88BD-0AE5781A4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4406" y="1396455"/>
            <a:ext cx="5843021" cy="285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42124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Google Shape;174;p21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21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58780131-1D6F-43C1-A52D-BB0DEDD2497D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19/01/2022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311850" y="783775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>
                <a:latin typeface="Calibri"/>
                <a:ea typeface="Calibri"/>
                <a:cs typeface="Calibri"/>
              </a:rPr>
              <a:t>Implementation</a:t>
            </a:r>
            <a:endParaRPr lang="en-GB" sz="3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Google Shape;101;p16">
            <a:extLst>
              <a:ext uri="{FF2B5EF4-FFF2-40B4-BE49-F238E27FC236}">
                <a16:creationId xmlns:a16="http://schemas.microsoft.com/office/drawing/2014/main" xmlns="" id="{03CE0EA3-49BE-4ED9-AA40-C421293DD3CD}"/>
              </a:ext>
            </a:extLst>
          </p:cNvPr>
          <p:cNvSpPr txBox="1"/>
          <p:nvPr/>
        </p:nvSpPr>
        <p:spPr>
          <a:xfrm>
            <a:off x="2136599" y="4688812"/>
            <a:ext cx="552516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i="1">
                <a:solidFill>
                  <a:srgbClr val="FFFFFF"/>
                </a:solidFill>
              </a:rPr>
              <a:t>Figure 1 Source: </a:t>
            </a:r>
            <a:r>
              <a:rPr lang="en-US" sz="900">
                <a:hlinkClick r:id="rId3"/>
              </a:rPr>
              <a:t>https://jalajvora.github.io/COVID-19-predictions-on-Chest-X-Rays-using-Interpretable-Machine-Learning/</a:t>
            </a:r>
            <a:endParaRPr sz="900" i="1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7E0DFE2-5ABD-4D51-92A8-A283459DBC69}"/>
              </a:ext>
            </a:extLst>
          </p:cNvPr>
          <p:cNvSpPr txBox="1"/>
          <p:nvPr/>
        </p:nvSpPr>
        <p:spPr>
          <a:xfrm>
            <a:off x="600075" y="1400175"/>
            <a:ext cx="7943850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lvl="1" indent="-342900"/>
            <a:r>
              <a:rPr lang="en-US" dirty="0"/>
              <a:t>Machine Learning </a:t>
            </a:r>
            <a:r>
              <a:rPr lang="en-US" dirty="0" smtClean="0"/>
              <a:t>Models</a:t>
            </a:r>
            <a:endParaRPr lang="en-US" dirty="0"/>
          </a:p>
          <a:p>
            <a:pPr marL="342900" lvl="3" indent="-342900">
              <a:buChar char="•"/>
            </a:pPr>
            <a:r>
              <a:rPr lang="en-US" dirty="0" err="1" smtClean="0"/>
              <a:t>kNN</a:t>
            </a:r>
            <a:endParaRPr lang="en-US" dirty="0" smtClean="0"/>
          </a:p>
          <a:p>
            <a:pPr marL="342900" lvl="1" indent="-342900">
              <a:buChar char="•"/>
            </a:pPr>
            <a:r>
              <a:rPr lang="en-US" dirty="0" smtClean="0"/>
              <a:t>Linear </a:t>
            </a:r>
            <a:r>
              <a:rPr lang="en-US" dirty="0" smtClean="0"/>
              <a:t>Regression</a:t>
            </a:r>
          </a:p>
          <a:p>
            <a:pPr marL="342900" lvl="1" indent="-342900">
              <a:buChar char="•"/>
            </a:pPr>
            <a:r>
              <a:rPr lang="en-US" dirty="0" smtClean="0"/>
              <a:t>SVM</a:t>
            </a:r>
          </a:p>
          <a:p>
            <a:pPr marL="342900" lvl="1" indent="-342900">
              <a:buChar char="•"/>
            </a:pPr>
            <a:r>
              <a:rPr lang="en-US" dirty="0" smtClean="0"/>
              <a:t>Decision Tree</a:t>
            </a:r>
          </a:p>
          <a:p>
            <a:pPr marL="342900" lvl="1" indent="-342900">
              <a:buChar char="•"/>
            </a:pPr>
            <a:r>
              <a:rPr lang="en-US" dirty="0" smtClean="0"/>
              <a:t>Random Forests</a:t>
            </a:r>
            <a:endParaRPr lang="en-US" dirty="0" smtClean="0"/>
          </a:p>
          <a:p>
            <a:pPr marL="342900" lvl="1" indent="-342900">
              <a:buChar char="•"/>
            </a:pPr>
            <a:endParaRPr lang="en-US" dirty="0"/>
          </a:p>
          <a:p>
            <a:pPr marL="342900" lvl="4" indent="-342900">
              <a:buChar char="•"/>
            </a:pPr>
            <a:endParaRPr lang="en-US" dirty="0"/>
          </a:p>
          <a:p>
            <a:pPr lvl="1"/>
            <a:endParaRPr lang="en-US" dirty="0"/>
          </a:p>
          <a:p>
            <a:pPr lvl="8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6193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p24"/>
          <p:cNvCxnSpPr/>
          <p:nvPr/>
        </p:nvCxnSpPr>
        <p:spPr>
          <a:xfrm>
            <a:off x="1985554" y="705928"/>
            <a:ext cx="7158300" cy="0"/>
          </a:xfrm>
          <a:prstGeom prst="straightConnector1">
            <a:avLst/>
          </a:prstGeom>
          <a:noFill/>
          <a:ln w="38100" cap="flat" cmpd="sng">
            <a:solidFill>
              <a:srgbClr val="5B9BD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8" name="Google Shape;208;p24"/>
          <p:cNvSpPr/>
          <p:nvPr/>
        </p:nvSpPr>
        <p:spPr>
          <a:xfrm>
            <a:off x="0" y="4641900"/>
            <a:ext cx="9144000" cy="501600"/>
          </a:xfrm>
          <a:prstGeom prst="rect">
            <a:avLst/>
          </a:prstGeom>
          <a:solidFill>
            <a:srgbClr val="0068B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79199" y="4710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8CEFF1DE-8587-4F15-B69A-4B7E2735A19E}" type="datetime1">
              <a:rPr lang="en-GB" sz="1200" b="0" i="0" u="none" strike="noStrike" cap="none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19/01/2022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311700" y="777963"/>
            <a:ext cx="85206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 dirty="0" smtClean="0">
                <a:latin typeface="Calibri"/>
                <a:ea typeface="Calibri"/>
                <a:cs typeface="Calibri"/>
                <a:sym typeface="Calibri"/>
              </a:rPr>
              <a:t>Approach</a:t>
            </a:r>
            <a:r>
              <a:rPr lang="en-GB" sz="3600" b="1" dirty="0">
                <a:latin typeface="Calibri"/>
                <a:ea typeface="Calibri"/>
                <a:cs typeface="Calibri"/>
                <a:sym typeface="Calibri"/>
              </a:rPr>
              <a:t>: Pre-processing</a:t>
            </a:r>
            <a:endParaRPr sz="3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8917" y="3534310"/>
            <a:ext cx="7263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i="1"/>
              <a:t>Region of Interest:</a:t>
            </a:r>
            <a:r>
              <a:rPr lang="en-US"/>
              <a:t> Masking and Segmentation of Lungs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F85A7F1-0405-4ED0-90E4-D85DE31C9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7899" y="1919933"/>
            <a:ext cx="1165289" cy="130363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6AD67DEC-7FE8-45F9-AC0E-E511110F08B5}"/>
              </a:ext>
            </a:extLst>
          </p:cNvPr>
          <p:cNvCxnSpPr/>
          <p:nvPr/>
        </p:nvCxnSpPr>
        <p:spPr>
          <a:xfrm>
            <a:off x="2359819" y="2493169"/>
            <a:ext cx="917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6E110EF-9757-49B0-99BA-D40F2EC98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31979" y="1919834"/>
            <a:ext cx="1303733" cy="13037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738613F-088A-4528-952B-CED9BB25AF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94504" y="1919933"/>
            <a:ext cx="1303634" cy="1303634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2121AB41-69C8-4011-8334-9DCE87412770}"/>
              </a:ext>
            </a:extLst>
          </p:cNvPr>
          <p:cNvCxnSpPr/>
          <p:nvPr/>
        </p:nvCxnSpPr>
        <p:spPr>
          <a:xfrm>
            <a:off x="5067300" y="2493169"/>
            <a:ext cx="917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01;p16">
            <a:extLst>
              <a:ext uri="{FF2B5EF4-FFF2-40B4-BE49-F238E27FC236}">
                <a16:creationId xmlns:a16="http://schemas.microsoft.com/office/drawing/2014/main" xmlns="" id="{ED12CAD9-11A8-4E8A-9106-63F2D7F43A32}"/>
              </a:ext>
            </a:extLst>
          </p:cNvPr>
          <p:cNvSpPr txBox="1"/>
          <p:nvPr/>
        </p:nvSpPr>
        <p:spPr>
          <a:xfrm>
            <a:off x="2136599" y="4688812"/>
            <a:ext cx="552516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i="1">
                <a:solidFill>
                  <a:srgbClr val="FFFFFF"/>
                </a:solidFill>
              </a:rPr>
              <a:t>Figure 2 Source: </a:t>
            </a:r>
            <a:r>
              <a:rPr lang="en-US" sz="900">
                <a:hlinkClick r:id="rId6"/>
              </a:rPr>
              <a:t>https://jalajvora.github.io/COVID-19-predictions-on-Chest-X-Rays-using-Interpretable-Machine-Learning/</a:t>
            </a:r>
            <a:endParaRPr sz="900" i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1156</Words>
  <Application>Microsoft Office PowerPoint</Application>
  <PresentationFormat>On-screen Show (16:9)</PresentationFormat>
  <Paragraphs>218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Simple Light</vt:lpstr>
      <vt:lpstr> Machine Learning for COVID-19 detection in Chest X-Rays </vt:lpstr>
      <vt:lpstr>Slide 2</vt:lpstr>
      <vt:lpstr>Introduction, Background and Motivation</vt:lpstr>
      <vt:lpstr>Slide 4</vt:lpstr>
      <vt:lpstr>Slide 5</vt:lpstr>
      <vt:lpstr>Slide 6</vt:lpstr>
      <vt:lpstr>Slide 7</vt:lpstr>
      <vt:lpstr>Slide 8</vt:lpstr>
      <vt:lpstr>Slide 9</vt:lpstr>
      <vt:lpstr>Slide 10</vt:lpstr>
      <vt:lpstr>Explanation using LIME</vt:lpstr>
      <vt:lpstr>New Approach: Radiological Features</vt:lpstr>
      <vt:lpstr>Slide 13</vt:lpstr>
      <vt:lpstr>Slide 14</vt:lpstr>
      <vt:lpstr>New Approach: Feature Extraction - Observations</vt:lpstr>
      <vt:lpstr>New Approach: Feature Extraction - Observations</vt:lpstr>
      <vt:lpstr>Slide 17</vt:lpstr>
      <vt:lpstr>Slide 18</vt:lpstr>
      <vt:lpstr>Slide 19</vt:lpstr>
      <vt:lpstr>Slide 20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Order-By Queries in Elf</dc:title>
  <dc:creator>Jalaj Vora</dc:creator>
  <cp:lastModifiedBy>CSEISE</cp:lastModifiedBy>
  <cp:revision>16</cp:revision>
  <dcterms:modified xsi:type="dcterms:W3CDTF">2022-01-19T09:41:34Z</dcterms:modified>
</cp:coreProperties>
</file>