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1" r:id="rId2"/>
    <p:sldId id="292" r:id="rId3"/>
    <p:sldId id="290" r:id="rId4"/>
    <p:sldId id="291" r:id="rId5"/>
    <p:sldId id="294" r:id="rId6"/>
    <p:sldId id="295" r:id="rId7"/>
    <p:sldId id="279" r:id="rId8"/>
    <p:sldId id="289" r:id="rId9"/>
    <p:sldId id="288" r:id="rId10"/>
    <p:sldId id="296" r:id="rId11"/>
    <p:sldId id="297" r:id="rId12"/>
    <p:sldId id="293"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2" d="100"/>
          <a:sy n="82" d="100"/>
        </p:scale>
        <p:origin x="14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29489630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00"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01"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2" name="Date Placeholder 29"/>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03" name="Footer Placeholder 18"/>
          <p:cNvSpPr>
            <a:spLocks noGrp="1"/>
          </p:cNvSpPr>
          <p:nvPr>
            <p:ph type="ftr" sz="quarter" idx="11"/>
          </p:nvPr>
        </p:nvSpPr>
        <p:spPr/>
        <p:txBody>
          <a:bodyPr/>
          <a:lstStyle/>
          <a:p>
            <a:endParaRPr lang="en-US" dirty="0"/>
          </a:p>
        </p:txBody>
      </p:sp>
      <p:sp>
        <p:nvSpPr>
          <p:cNvPr id="1048604" name="Slide Number Placeholder 26"/>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kumimoji="0" lang="en-US"/>
              <a:t>Click to edit Master title style</a:t>
            </a:r>
          </a:p>
        </p:txBody>
      </p:sp>
      <p:sp>
        <p:nvSpPr>
          <p:cNvPr id="1048662"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3" name="Date Placeholder 3"/>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39"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0" name="Date Placeholder 3"/>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41" name="Footer Placeholder 4"/>
          <p:cNvSpPr>
            <a:spLocks noGrp="1"/>
          </p:cNvSpPr>
          <p:nvPr>
            <p:ph type="ftr" sz="quarter" idx="11"/>
          </p:nvPr>
        </p:nvSpPr>
        <p:spPr/>
        <p:txBody>
          <a:bodyPr/>
          <a:lstStyle/>
          <a:p>
            <a:endParaRPr lang="en-US" dirty="0"/>
          </a:p>
        </p:txBody>
      </p:sp>
      <p:sp>
        <p:nvSpPr>
          <p:cNvPr id="1048642" name="Slide Number Placeholder 5"/>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kumimoji="0" lang="en-US"/>
              <a:t>Click to edit Master title style</a:t>
            </a:r>
          </a:p>
        </p:txBody>
      </p:sp>
      <p:sp>
        <p:nvSpPr>
          <p:cNvPr id="104859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4" name="Date Placeholder 3"/>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595" name="Footer Placeholder 4"/>
          <p:cNvSpPr>
            <a:spLocks noGrp="1"/>
          </p:cNvSpPr>
          <p:nvPr>
            <p:ph type="ftr" sz="quarter" idx="11"/>
          </p:nvPr>
        </p:nvSpPr>
        <p:spPr/>
        <p:txBody>
          <a:bodyPr/>
          <a:lstStyle/>
          <a:p>
            <a:endParaRPr lang="en-US" dirty="0"/>
          </a:p>
        </p:txBody>
      </p:sp>
      <p:sp>
        <p:nvSpPr>
          <p:cNvPr id="1048596" name="Slide Number Placeholder 5"/>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6"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57"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58" name="Date Placeholder 3"/>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59" name="Footer Placeholder 4"/>
          <p:cNvSpPr>
            <a:spLocks noGrp="1"/>
          </p:cNvSpPr>
          <p:nvPr>
            <p:ph type="ftr" sz="quarter" idx="11"/>
          </p:nvPr>
        </p:nvSpPr>
        <p:spPr/>
        <p:txBody>
          <a:bodyPr/>
          <a:lstStyle/>
          <a:p>
            <a:endParaRPr lang="en-US" dirty="0"/>
          </a:p>
        </p:txBody>
      </p:sp>
      <p:sp>
        <p:nvSpPr>
          <p:cNvPr id="1048660" name="Slide Number Placeholder 5"/>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1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1" name="Date Placeholder 4"/>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22" name="Footer Placeholder 5"/>
          <p:cNvSpPr>
            <a:spLocks noGrp="1"/>
          </p:cNvSpPr>
          <p:nvPr>
            <p:ph type="ftr" sz="quarter" idx="11"/>
          </p:nvPr>
        </p:nvSpPr>
        <p:spPr/>
        <p:txBody>
          <a:bodyPr/>
          <a:lstStyle/>
          <a:p>
            <a:endParaRPr lang="en-US" dirty="0"/>
          </a:p>
        </p:txBody>
      </p:sp>
      <p:sp>
        <p:nvSpPr>
          <p:cNvPr id="1048623" name="Slide Number Placeholder 6"/>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0"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31"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2"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33"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4"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5" name="Date Placeholder 6"/>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36" name="Footer Placeholder 7"/>
          <p:cNvSpPr>
            <a:spLocks noGrp="1"/>
          </p:cNvSpPr>
          <p:nvPr>
            <p:ph type="ftr" sz="quarter" idx="11"/>
          </p:nvPr>
        </p:nvSpPr>
        <p:spPr/>
        <p:txBody>
          <a:bodyPr/>
          <a:lstStyle/>
          <a:p>
            <a:endParaRPr lang="en-US" dirty="0"/>
          </a:p>
        </p:txBody>
      </p:sp>
      <p:sp>
        <p:nvSpPr>
          <p:cNvPr id="1048637" name="Slide Number Placeholder 8"/>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5"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586" name="Date Placeholder 2"/>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587" name="Footer Placeholder 3"/>
          <p:cNvSpPr>
            <a:spLocks noGrp="1"/>
          </p:cNvSpPr>
          <p:nvPr>
            <p:ph type="ftr" sz="quarter" idx="11"/>
          </p:nvPr>
        </p:nvSpPr>
        <p:spPr/>
        <p:txBody>
          <a:bodyPr/>
          <a:lstStyle/>
          <a:p>
            <a:endParaRPr lang="en-US" dirty="0"/>
          </a:p>
        </p:txBody>
      </p:sp>
      <p:sp>
        <p:nvSpPr>
          <p:cNvPr id="1048588" name="Slide Number Placeholder 4"/>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3" name="Date Placeholder 1"/>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44" name="Footer Placeholder 2"/>
          <p:cNvSpPr>
            <a:spLocks noGrp="1"/>
          </p:cNvSpPr>
          <p:nvPr>
            <p:ph type="ftr" sz="quarter" idx="11"/>
          </p:nvPr>
        </p:nvSpPr>
        <p:spPr/>
        <p:txBody>
          <a:bodyPr/>
          <a:lstStyle/>
          <a:p>
            <a:endParaRPr lang="en-US" dirty="0"/>
          </a:p>
        </p:txBody>
      </p:sp>
      <p:sp>
        <p:nvSpPr>
          <p:cNvPr id="1048645" name="Slide Number Placeholder 3"/>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67"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68"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9" name="Date Placeholder 4"/>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70" name="Footer Placeholder 5"/>
          <p:cNvSpPr>
            <a:spLocks noGrp="1"/>
          </p:cNvSpPr>
          <p:nvPr>
            <p:ph type="ftr" sz="quarter" idx="11"/>
          </p:nvPr>
        </p:nvSpPr>
        <p:spPr/>
        <p:txBody>
          <a:bodyPr/>
          <a:lstStyle/>
          <a:p>
            <a:endParaRPr lang="en-US" dirty="0"/>
          </a:p>
        </p:txBody>
      </p:sp>
      <p:sp>
        <p:nvSpPr>
          <p:cNvPr id="1048671" name="Slide Number Placeholder 6"/>
          <p:cNvSpPr>
            <a:spLocks noGrp="1"/>
          </p:cNvSpPr>
          <p:nvPr>
            <p:ph type="sldNum" sz="quarter" idx="12"/>
          </p:nvPr>
        </p:nvSpPr>
        <p:spPr/>
        <p:txBody>
          <a:bodyPr/>
          <a:lstStyle/>
          <a:p>
            <a:fld id="{6D5489E2-F3E9-458B-B381-3136A1BEF5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6"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048647"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048648"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49"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0" name="Date Placeholder 4"/>
          <p:cNvSpPr>
            <a:spLocks noGrp="1"/>
          </p:cNvSpPr>
          <p:nvPr>
            <p:ph type="dt" sz="half" idx="10"/>
          </p:nvPr>
        </p:nvSpPr>
        <p:spPr/>
        <p:txBody>
          <a:bodyPr/>
          <a:lstStyle/>
          <a:p>
            <a:fld id="{A32D16B6-921A-4024-B594-1BDE4D44E6B1}" type="datetimeFigureOut">
              <a:rPr lang="en-US" smtClean="0"/>
              <a:pPr/>
              <a:t>1/15/2022</a:t>
            </a:fld>
            <a:endParaRPr lang="en-US" dirty="0"/>
          </a:p>
        </p:txBody>
      </p:sp>
      <p:sp>
        <p:nvSpPr>
          <p:cNvPr id="1048651" name="Footer Placeholder 5"/>
          <p:cNvSpPr>
            <a:spLocks noGrp="1"/>
          </p:cNvSpPr>
          <p:nvPr>
            <p:ph type="ftr" sz="quarter" idx="11"/>
          </p:nvPr>
        </p:nvSpPr>
        <p:spPr/>
        <p:txBody>
          <a:bodyPr/>
          <a:lstStyle/>
          <a:p>
            <a:endParaRPr lang="en-US" dirty="0"/>
          </a:p>
        </p:txBody>
      </p:sp>
      <p:sp>
        <p:nvSpPr>
          <p:cNvPr id="1048652" name="Slide Number Placeholder 6"/>
          <p:cNvSpPr>
            <a:spLocks noGrp="1"/>
          </p:cNvSpPr>
          <p:nvPr>
            <p:ph type="sldNum" sz="quarter" idx="12"/>
          </p:nvPr>
        </p:nvSpPr>
        <p:spPr>
          <a:xfrm>
            <a:off x="8077200" y="6356350"/>
            <a:ext cx="609600" cy="365125"/>
          </a:xfrm>
        </p:spPr>
        <p:txBody>
          <a:bodyPr/>
          <a:lstStyle/>
          <a:p>
            <a:fld id="{6D5489E2-F3E9-458B-B381-3136A1BEF535}" type="slidenum">
              <a:rPr lang="en-US" smtClean="0"/>
              <a:pPr/>
              <a:t>‹#›</a:t>
            </a:fld>
            <a:endParaRPr lang="en-US" dirty="0"/>
          </a:p>
        </p:txBody>
      </p:sp>
      <p:sp>
        <p:nvSpPr>
          <p:cNvPr id="104865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48654"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048655"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2D16B6-921A-4024-B594-1BDE4D44E6B1}" type="datetimeFigureOut">
              <a:rPr lang="en-US" smtClean="0"/>
              <a:pPr/>
              <a:t>1/15/2022</a:t>
            </a:fld>
            <a:endParaRPr lang="en-US" dirty="0"/>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5489E2-F3E9-458B-B381-3136A1BEF535}" type="slidenum">
              <a:rPr lang="en-US" smtClean="0"/>
              <a:pPr/>
              <a:t>‹#›</a:t>
            </a:fld>
            <a:endParaRPr lang="en-US" dirty="0"/>
          </a:p>
        </p:txBody>
      </p:sp>
      <p:grpSp>
        <p:nvGrpSpPr>
          <p:cNvPr id="17"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533400" y="1447800"/>
            <a:ext cx="7851648" cy="1752600"/>
          </a:xfrm>
        </p:spPr>
        <p:txBody>
          <a:bodyPr>
            <a:noAutofit/>
          </a:bodyPr>
          <a:lstStyle/>
          <a:p>
            <a:r>
              <a:rPr lang="en-US" sz="3200" dirty="0"/>
              <a:t>Face Verification Login in Social Web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System Design </a:t>
            </a:r>
          </a:p>
        </p:txBody>
      </p:sp>
      <p:pic>
        <p:nvPicPr>
          <p:cNvPr id="5" name="Content Placeholder 4">
            <a:extLst>
              <a:ext uri="{FF2B5EF4-FFF2-40B4-BE49-F238E27FC236}">
                <a16:creationId xmlns:a16="http://schemas.microsoft.com/office/drawing/2014/main" id="{9EE5173E-1155-4934-9366-419E424920DC}"/>
              </a:ext>
            </a:extLst>
          </p:cNvPr>
          <p:cNvPicPr>
            <a:picLocks noGrp="1" noChangeAspect="1"/>
          </p:cNvPicPr>
          <p:nvPr>
            <p:ph idx="1"/>
          </p:nvPr>
        </p:nvPicPr>
        <p:blipFill>
          <a:blip r:embed="rId2"/>
          <a:stretch>
            <a:fillRect/>
          </a:stretch>
        </p:blipFill>
        <p:spPr>
          <a:xfrm>
            <a:off x="762000" y="2429669"/>
            <a:ext cx="7467600" cy="3400425"/>
          </a:xfrm>
        </p:spPr>
      </p:pic>
    </p:spTree>
    <p:extLst>
      <p:ext uri="{BB962C8B-B14F-4D97-AF65-F5344CB8AC3E}">
        <p14:creationId xmlns:p14="http://schemas.microsoft.com/office/powerpoint/2010/main" val="246737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System Design </a:t>
            </a:r>
          </a:p>
        </p:txBody>
      </p:sp>
      <p:pic>
        <p:nvPicPr>
          <p:cNvPr id="8" name="Content Placeholder 7">
            <a:extLst>
              <a:ext uri="{FF2B5EF4-FFF2-40B4-BE49-F238E27FC236}">
                <a16:creationId xmlns:a16="http://schemas.microsoft.com/office/drawing/2014/main" id="{74976D9C-8284-40B4-8F66-6A2AED4C7A24}"/>
              </a:ext>
            </a:extLst>
          </p:cNvPr>
          <p:cNvPicPr>
            <a:picLocks noGrp="1" noChangeAspect="1"/>
          </p:cNvPicPr>
          <p:nvPr>
            <p:ph idx="1"/>
          </p:nvPr>
        </p:nvPicPr>
        <p:blipFill>
          <a:blip r:embed="rId2"/>
          <a:stretch>
            <a:fillRect/>
          </a:stretch>
        </p:blipFill>
        <p:spPr>
          <a:xfrm>
            <a:off x="4800600" y="1790912"/>
            <a:ext cx="3580104" cy="4389437"/>
          </a:xfrm>
        </p:spPr>
      </p:pic>
      <p:pic>
        <p:nvPicPr>
          <p:cNvPr id="6" name="Picture 5">
            <a:extLst>
              <a:ext uri="{FF2B5EF4-FFF2-40B4-BE49-F238E27FC236}">
                <a16:creationId xmlns:a16="http://schemas.microsoft.com/office/drawing/2014/main" id="{76701A1E-A6C8-46A3-9C28-2D60E946D556}"/>
              </a:ext>
            </a:extLst>
          </p:cNvPr>
          <p:cNvPicPr>
            <a:picLocks noChangeAspect="1"/>
          </p:cNvPicPr>
          <p:nvPr/>
        </p:nvPicPr>
        <p:blipFill>
          <a:blip r:embed="rId3"/>
          <a:stretch>
            <a:fillRect/>
          </a:stretch>
        </p:blipFill>
        <p:spPr>
          <a:xfrm>
            <a:off x="152400" y="1905000"/>
            <a:ext cx="3124200" cy="4386010"/>
          </a:xfrm>
          <a:prstGeom prst="rect">
            <a:avLst/>
          </a:prstGeom>
        </p:spPr>
      </p:pic>
    </p:spTree>
    <p:extLst>
      <p:ext uri="{BB962C8B-B14F-4D97-AF65-F5344CB8AC3E}">
        <p14:creationId xmlns:p14="http://schemas.microsoft.com/office/powerpoint/2010/main" val="207187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20000"/>
          </a:bodyPr>
          <a:lstStyle/>
          <a:p>
            <a:endParaRPr lang="en-US" dirty="0"/>
          </a:p>
          <a:p>
            <a:r>
              <a:rPr lang="en-IN" dirty="0"/>
              <a:t>Brandon Amos, Bartosz </a:t>
            </a:r>
            <a:r>
              <a:rPr lang="en-IN" dirty="0" err="1"/>
              <a:t>Ludwiczuk</a:t>
            </a:r>
            <a:r>
              <a:rPr lang="en-IN" dirty="0"/>
              <a:t>, Mahadev </a:t>
            </a:r>
            <a:r>
              <a:rPr lang="en-IN" dirty="0" err="1"/>
              <a:t>Satyanarayanan</a:t>
            </a:r>
            <a:r>
              <a:rPr lang="en-IN" dirty="0"/>
              <a:t>. </a:t>
            </a:r>
            <a:r>
              <a:rPr lang="en-IN" dirty="0" err="1"/>
              <a:t>OpenFace</a:t>
            </a:r>
            <a:r>
              <a:rPr lang="en-IN" dirty="0"/>
              <a:t>; A general-purpose Face recognition library with mobile applications June, 2016.</a:t>
            </a:r>
          </a:p>
          <a:p>
            <a:pPr marL="0" indent="0">
              <a:buNone/>
            </a:pPr>
            <a:r>
              <a:rPr lang="en-US" dirty="0"/>
              <a:t> </a:t>
            </a:r>
          </a:p>
          <a:p>
            <a:pPr lvl="0"/>
            <a:r>
              <a:rPr lang="en-US" dirty="0"/>
              <a:t>Iman </a:t>
            </a:r>
            <a:r>
              <a:rPr lang="en-US" dirty="0" err="1"/>
              <a:t>Ghoshm</a:t>
            </a:r>
            <a:r>
              <a:rPr lang="en-US" dirty="0"/>
              <a:t>, Face Recognition World Map Visual Capitalist Website May, 2020</a:t>
            </a:r>
          </a:p>
          <a:p>
            <a:pPr marL="0" lvl="0" indent="0">
              <a:buNone/>
            </a:pPr>
            <a:endParaRPr lang="en-US" dirty="0"/>
          </a:p>
          <a:p>
            <a:pPr lvl="0"/>
            <a:r>
              <a:rPr lang="en-US" dirty="0"/>
              <a:t>Ergun </a:t>
            </a:r>
            <a:r>
              <a:rPr lang="en-US" dirty="0" err="1"/>
              <a:t>Gumos</a:t>
            </a:r>
            <a:r>
              <a:rPr lang="en-US" dirty="0"/>
              <a:t>, Evaluation of face recognition techniques using PCA, wavelets and SVM Science Direct September, 2010.</a:t>
            </a:r>
          </a:p>
          <a:p>
            <a:endParaRPr lang="en-US" dirty="0"/>
          </a:p>
          <a:p>
            <a:pPr lvl="0"/>
            <a:r>
              <a:rPr lang="en-US" dirty="0" err="1"/>
              <a:t>Andreea</a:t>
            </a:r>
            <a:r>
              <a:rPr lang="en-US" dirty="0"/>
              <a:t> Diana </a:t>
            </a:r>
            <a:r>
              <a:rPr lang="en-US" dirty="0" err="1"/>
              <a:t>Dinca</a:t>
            </a:r>
            <a:r>
              <a:rPr lang="en-US" dirty="0"/>
              <a:t>, Face Detection/Recognition Research Paper University of Birmingham November, 2017. </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533400" y="2514600"/>
            <a:ext cx="8305800" cy="1143000"/>
          </a:xfrm>
        </p:spPr>
        <p:txBody>
          <a:bodyPr/>
          <a:lstStyle/>
          <a:p>
            <a:pPr algn="ctr"/>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Abstract</a:t>
            </a:r>
          </a:p>
          <a:p>
            <a:r>
              <a:rPr lang="en-US" dirty="0"/>
              <a:t>Introduction</a:t>
            </a:r>
          </a:p>
          <a:p>
            <a:r>
              <a:rPr lang="en-US" dirty="0"/>
              <a:t>Aim &amp; Scope</a:t>
            </a:r>
          </a:p>
          <a:p>
            <a:r>
              <a:rPr lang="en-US" dirty="0"/>
              <a:t>Existing System </a:t>
            </a:r>
          </a:p>
          <a:p>
            <a:r>
              <a:rPr lang="en-US" dirty="0"/>
              <a:t>Proposed System</a:t>
            </a:r>
          </a:p>
          <a:p>
            <a:r>
              <a:rPr lang="en-US" dirty="0"/>
              <a:t>System Architecture</a:t>
            </a:r>
          </a:p>
          <a:p>
            <a:r>
              <a:rPr lang="en-US" dirty="0"/>
              <a:t>System Design</a:t>
            </a:r>
          </a:p>
          <a:p>
            <a:r>
              <a:rPr lang="en-US" dirty="0"/>
              <a:t>References</a:t>
            </a:r>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Biometrics in Social web applications.</a:t>
            </a:r>
          </a:p>
          <a:p>
            <a:r>
              <a:rPr lang="en-US" sz="2800" dirty="0">
                <a:latin typeface="Times New Roman" pitchFamily="18" charset="0"/>
                <a:cs typeface="Times New Roman" pitchFamily="18" charset="0"/>
              </a:rPr>
              <a:t>Face Verification Login in fb, twitter, </a:t>
            </a:r>
            <a:r>
              <a:rPr lang="en-US" sz="2800" dirty="0" err="1">
                <a:latin typeface="Times New Roman" pitchFamily="18" charset="0"/>
                <a:cs typeface="Times New Roman" pitchFamily="18" charset="0"/>
              </a:rPr>
              <a:t>etc</a:t>
            </a: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Face Verification techniques like OpenCV and HAAR-Cascades Algorithms to  Verify faces.</a:t>
            </a:r>
          </a:p>
          <a:p>
            <a:r>
              <a:rPr lang="en-US" sz="2800" dirty="0">
                <a:latin typeface="Times New Roman" pitchFamily="18" charset="0"/>
                <a:cs typeface="Times New Roman" pitchFamily="18" charset="0"/>
              </a:rPr>
              <a:t>Proposed technique amazingly enhances any face logins using feature Extraction.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a:bodyPr>
          <a:lstStyle/>
          <a:p>
            <a:endParaRPr lang="en-US" dirty="0"/>
          </a:p>
          <a:p>
            <a:r>
              <a:rPr lang="en-US" dirty="0"/>
              <a:t>Creating and developing a computational prototype of face identification is quite challenging .</a:t>
            </a:r>
          </a:p>
          <a:p>
            <a:r>
              <a:rPr lang="en-US" dirty="0"/>
              <a:t>Face recognition/identification in world pandemic issue. </a:t>
            </a:r>
          </a:p>
          <a:p>
            <a:r>
              <a:rPr lang="en-US" dirty="0"/>
              <a:t>Facial recognition to identify infected individuals with COVID-19.</a:t>
            </a:r>
          </a:p>
          <a:p>
            <a:r>
              <a:rPr lang="en-US" dirty="0"/>
              <a:t>It can detect the body temperature of the folks on the streets, and it can assume who is infected with the virus or not via the facial expression and the temperature of each person on the streets and public places. </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normAutofit/>
          </a:bodyPr>
          <a:lstStyle/>
          <a:p>
            <a:endParaRPr lang="en-US" dirty="0"/>
          </a:p>
          <a:p>
            <a:r>
              <a:rPr lang="en-US" dirty="0"/>
              <a:t>Develop a web-based application that performs in a way to define and recognize faces. </a:t>
            </a:r>
          </a:p>
          <a:p>
            <a:r>
              <a:rPr lang="en-US" dirty="0"/>
              <a:t>Fast, accurate, and reasonably simple </a:t>
            </a:r>
          </a:p>
          <a:p>
            <a:r>
              <a:rPr lang="en-US" dirty="0"/>
              <a:t>The face recognition/identification software can be used by governmental sectors such as finding criminal records and suspects in the checkpoints.</a:t>
            </a:r>
          </a:p>
          <a:p>
            <a:endParaRPr lang="en-US" dirty="0"/>
          </a:p>
        </p:txBody>
      </p:sp>
    </p:spTree>
    <p:extLst>
      <p:ext uri="{BB962C8B-B14F-4D97-AF65-F5344CB8AC3E}">
        <p14:creationId xmlns:p14="http://schemas.microsoft.com/office/powerpoint/2010/main" val="52316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rmAutofit/>
          </a:bodyPr>
          <a:lstStyle/>
          <a:p>
            <a:endParaRPr lang="en-US" dirty="0"/>
          </a:p>
          <a:p>
            <a:pPr lvl="0"/>
            <a:r>
              <a:rPr lang="en-US" dirty="0"/>
              <a:t>The application is applicable for society during pandemic.</a:t>
            </a:r>
          </a:p>
          <a:p>
            <a:pPr lvl="0"/>
            <a:r>
              <a:rPr lang="en-US" dirty="0"/>
              <a:t>The application is used in Logging into social websites like </a:t>
            </a:r>
            <a:r>
              <a:rPr lang="en-US" dirty="0" err="1"/>
              <a:t>fb,twitter,Insta</a:t>
            </a:r>
            <a:r>
              <a:rPr lang="en-US" dirty="0"/>
              <a:t>.</a:t>
            </a:r>
          </a:p>
          <a:p>
            <a:pPr lvl="0"/>
            <a:r>
              <a:rPr lang="en-US" dirty="0"/>
              <a:t>The System should be capable in E-Governance sectors.</a:t>
            </a:r>
          </a:p>
          <a:p>
            <a:endParaRPr lang="en-US" dirty="0"/>
          </a:p>
          <a:p>
            <a:endParaRPr lang="en-US" dirty="0"/>
          </a:p>
        </p:txBody>
      </p:sp>
    </p:spTree>
    <p:extLst>
      <p:ext uri="{BB962C8B-B14F-4D97-AF65-F5344CB8AC3E}">
        <p14:creationId xmlns:p14="http://schemas.microsoft.com/office/powerpoint/2010/main" val="413441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lstStyle/>
          <a:p>
            <a:r>
              <a:rPr lang="en-US" dirty="0"/>
              <a:t>Existing System</a:t>
            </a:r>
            <a:br>
              <a:rPr lang="en-US" dirty="0"/>
            </a:br>
            <a:endParaRPr lang="en-US" dirty="0"/>
          </a:p>
        </p:txBody>
      </p:sp>
      <p:sp>
        <p:nvSpPr>
          <p:cNvPr id="1048625" name="Content Placeholder 2"/>
          <p:cNvSpPr>
            <a:spLocks noGrp="1"/>
          </p:cNvSpPr>
          <p:nvPr>
            <p:ph sz="half" idx="1"/>
          </p:nvPr>
        </p:nvSpPr>
        <p:spPr>
          <a:xfrm>
            <a:off x="457200" y="1965960"/>
            <a:ext cx="7010400" cy="4434840"/>
          </a:xfrm>
          <a:solidFill>
            <a:schemeClr val="bg1"/>
          </a:solidFill>
          <a:ln>
            <a:solidFill>
              <a:schemeClr val="accent1"/>
            </a:solidFill>
            <a:prstDash val="solid"/>
          </a:ln>
        </p:spPr>
        <p:txBody>
          <a:bodyPr/>
          <a:lstStyle/>
          <a:p>
            <a:pPr lvl="0"/>
            <a:r>
              <a:rPr lang="en-US" sz="2800" dirty="0"/>
              <a:t>Biometric Recognition(Fingerprint).</a:t>
            </a:r>
          </a:p>
          <a:p>
            <a:pPr marL="0" lvl="0" indent="0">
              <a:buNone/>
            </a:pPr>
            <a:endParaRPr lang="en-US" sz="2800" dirty="0"/>
          </a:p>
          <a:p>
            <a:pPr lvl="0"/>
            <a:r>
              <a:rPr lang="en-US" sz="2800" dirty="0"/>
              <a:t> Fake/Proxy Signature in Criminal Records</a:t>
            </a:r>
          </a:p>
          <a:p>
            <a:pPr marL="0" indent="0">
              <a:buNone/>
            </a:pPr>
            <a:endParaRPr lang="en-US" sz="2800" dirty="0"/>
          </a:p>
          <a:p>
            <a:pPr lvl="0"/>
            <a:r>
              <a:rPr lang="en-US" sz="2800" dirty="0"/>
              <a:t>Worldwide Pandemic Issue</a:t>
            </a:r>
          </a:p>
          <a:p>
            <a:pPr>
              <a:buFont typeface="Arial" pitchFamily="34" charset="0"/>
              <a:buChar char="•"/>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228600" y="-152400"/>
            <a:ext cx="8458200" cy="1999488"/>
          </a:xfrm>
        </p:spPr>
        <p:txBody>
          <a:bodyPr>
            <a:normAutofit/>
          </a:bodyPr>
          <a:lstStyle/>
          <a:p>
            <a:r>
              <a:rPr lang="en-US" dirty="0"/>
              <a:t>Proposed System</a:t>
            </a:r>
          </a:p>
        </p:txBody>
      </p:sp>
      <p:sp>
        <p:nvSpPr>
          <p:cNvPr id="1048629" name="Content Placeholder 2"/>
          <p:cNvSpPr>
            <a:spLocks noGrp="1"/>
          </p:cNvSpPr>
          <p:nvPr>
            <p:ph idx="1"/>
          </p:nvPr>
        </p:nvSpPr>
        <p:spPr/>
        <p:txBody>
          <a:bodyPr/>
          <a:lstStyle/>
          <a:p>
            <a:pPr lvl="0"/>
            <a:r>
              <a:rPr lang="en-US" dirty="0"/>
              <a:t>Proposed system will allow people to capture infected cases using facial expressions.</a:t>
            </a:r>
          </a:p>
          <a:p>
            <a:pPr lvl="0"/>
            <a:r>
              <a:rPr lang="en-US" dirty="0"/>
              <a:t>It can be used to recognize CCTV cameras footages which depicts clear image of accused in criminal offences.</a:t>
            </a:r>
          </a:p>
          <a:p>
            <a:pPr lvl="0"/>
            <a:r>
              <a:rPr lang="en-US" dirty="0"/>
              <a:t>Use of Face capture in logging into social websites.</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System Architecture </a:t>
            </a:r>
          </a:p>
        </p:txBody>
      </p:sp>
      <p:pic>
        <p:nvPicPr>
          <p:cNvPr id="7" name="Content Placeholder 6">
            <a:extLst>
              <a:ext uri="{FF2B5EF4-FFF2-40B4-BE49-F238E27FC236}">
                <a16:creationId xmlns:a16="http://schemas.microsoft.com/office/drawing/2014/main" id="{369C704D-53F2-4F35-AEFD-FABB7DCD918A}"/>
              </a:ext>
            </a:extLst>
          </p:cNvPr>
          <p:cNvPicPr>
            <a:picLocks noGrp="1" noChangeAspect="1"/>
          </p:cNvPicPr>
          <p:nvPr>
            <p:ph idx="1"/>
          </p:nvPr>
        </p:nvPicPr>
        <p:blipFill>
          <a:blip r:embed="rId2"/>
          <a:stretch>
            <a:fillRect/>
          </a:stretch>
        </p:blipFill>
        <p:spPr>
          <a:xfrm>
            <a:off x="914400" y="2362200"/>
            <a:ext cx="7162800" cy="3657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362</Words>
  <Application>Microsoft Office PowerPoint</Application>
  <PresentationFormat>On-screen Show (4:3)</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Constantia</vt:lpstr>
      <vt:lpstr>Times New Roman</vt:lpstr>
      <vt:lpstr>Wingdings 2</vt:lpstr>
      <vt:lpstr>Flow</vt:lpstr>
      <vt:lpstr>Face Verification Login in Social Web</vt:lpstr>
      <vt:lpstr>Agenda</vt:lpstr>
      <vt:lpstr>Abstract</vt:lpstr>
      <vt:lpstr>Introduction</vt:lpstr>
      <vt:lpstr>Aim</vt:lpstr>
      <vt:lpstr>Scope</vt:lpstr>
      <vt:lpstr>Existing System </vt:lpstr>
      <vt:lpstr>Proposed System</vt:lpstr>
      <vt:lpstr>System Architecture </vt:lpstr>
      <vt:lpstr>System Design </vt:lpstr>
      <vt:lpstr>System Design </vt:lpstr>
      <vt:lpstr>References</vt:lpstr>
      <vt:lpstr>THANK YOU</vt:lpstr>
    </vt:vector>
  </TitlesOfParts>
  <Company>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introduction</dc:title>
  <dc:creator>Admin</dc:creator>
  <cp:lastModifiedBy>b04476478@gmail.com</cp:lastModifiedBy>
  <cp:revision>25</cp:revision>
  <dcterms:created xsi:type="dcterms:W3CDTF">2015-02-11T18:21:05Z</dcterms:created>
  <dcterms:modified xsi:type="dcterms:W3CDTF">2022-01-15T07:05:03Z</dcterms:modified>
</cp:coreProperties>
</file>