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92" r:id="rId3"/>
    <p:sldId id="290" r:id="rId4"/>
    <p:sldId id="291" r:id="rId5"/>
    <p:sldId id="294" r:id="rId6"/>
    <p:sldId id="295" r:id="rId7"/>
    <p:sldId id="279" r:id="rId8"/>
    <p:sldId id="289" r:id="rId9"/>
    <p:sldId id="288" r:id="rId10"/>
    <p:sldId id="284" r:id="rId11"/>
    <p:sldId id="293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76" d="100"/>
          <a:sy n="76" d="100"/>
        </p:scale>
        <p:origin x="-119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1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0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7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48654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5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2D16B6-921A-4024-B594-1BDE4D44E6B1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752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Accuracy Prediction using Machine Learning Techniques for Patient Liver Disease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1048591" name="Rectangle 2"/>
          <p:cNvSpPr/>
          <p:nvPr/>
        </p:nvSpPr>
        <p:spPr>
          <a:xfrm>
            <a:off x="609600" y="2413338"/>
            <a:ext cx="82296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Classification is the major data mining technique which is primarily used in healthcare sectors for medical diagnosis and predicting diseases. </a:t>
            </a:r>
            <a:r>
              <a:rPr lang="en-US" sz="2600" dirty="0" smtClean="0"/>
              <a:t>. </a:t>
            </a:r>
            <a:endParaRPr lang="en-US" sz="2600" dirty="0" smtClean="0"/>
          </a:p>
          <a:p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Comparisons </a:t>
            </a:r>
            <a:r>
              <a:rPr lang="en-US" sz="2800" dirty="0"/>
              <a:t>of these algorithms are </a:t>
            </a:r>
            <a:r>
              <a:rPr lang="en-US" sz="2800" dirty="0" smtClean="0"/>
              <a:t>done, </a:t>
            </a:r>
            <a:r>
              <a:rPr lang="en-US" sz="2800" dirty="0"/>
              <a:t>based on the performance factors </a:t>
            </a:r>
            <a:r>
              <a:rPr lang="en-US" sz="2800" dirty="0" smtClean="0"/>
              <a:t>like accuracy </a:t>
            </a:r>
            <a:r>
              <a:rPr lang="en-US" sz="2800" dirty="0"/>
              <a:t>and execution </a:t>
            </a:r>
            <a:r>
              <a:rPr lang="en-US" sz="2800" dirty="0" smtClean="0"/>
              <a:t>time.</a:t>
            </a: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/>
              <a:t>Kalyan</a:t>
            </a:r>
            <a:r>
              <a:rPr lang="en-US" dirty="0"/>
              <a:t> Nagaraj and </a:t>
            </a:r>
            <a:r>
              <a:rPr lang="en-US" dirty="0" err="1"/>
              <a:t>Amulyashree</a:t>
            </a:r>
            <a:r>
              <a:rPr lang="en-US" dirty="0"/>
              <a:t> Sridhar, “</a:t>
            </a:r>
            <a:r>
              <a:rPr lang="en-US" dirty="0" err="1"/>
              <a:t>NeuroSVM</a:t>
            </a:r>
            <a:r>
              <a:rPr lang="en-US" dirty="0"/>
              <a:t>: A Graphical User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Kotsiantis</a:t>
            </a:r>
            <a:r>
              <a:rPr lang="en-US" dirty="0"/>
              <a:t>.  S.B,  “Increasing  the  Classification  Accuracy  of  Simple  Bayesian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Esraa</a:t>
            </a:r>
            <a:r>
              <a:rPr lang="en-US" dirty="0"/>
              <a:t> M Hashem, Mai S </a:t>
            </a:r>
            <a:r>
              <a:rPr lang="en-US" dirty="0" err="1"/>
              <a:t>Mabrouk</a:t>
            </a:r>
            <a:r>
              <a:rPr lang="en-US" dirty="0"/>
              <a:t> (2014). “A Study of Support Vector Machine Algorithm for Liver Disease Diagnosis”, American Journal of Intelligent Systems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lvl="0"/>
            <a:r>
              <a:rPr lang="en-US" dirty="0" err="1"/>
              <a:t>Anju</a:t>
            </a:r>
            <a:r>
              <a:rPr lang="en-US" dirty="0"/>
              <a:t> </a:t>
            </a:r>
            <a:r>
              <a:rPr lang="en-US" dirty="0" err="1"/>
              <a:t>Gulia</a:t>
            </a:r>
            <a:r>
              <a:rPr lang="en-US" dirty="0"/>
              <a:t>, Dr. </a:t>
            </a:r>
            <a:r>
              <a:rPr lang="en-US" dirty="0" err="1"/>
              <a:t>Rajan</a:t>
            </a:r>
            <a:r>
              <a:rPr lang="en-US" dirty="0"/>
              <a:t> Vohra , Praveen Rani “Liver Patient Classification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Intelligent </a:t>
            </a:r>
            <a:r>
              <a:rPr lang="en-US" dirty="0"/>
              <a:t>Techniques”, International Journal of Computer Science and Information Technologies, Vol. 5 (4), 2014,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Aim &amp; Scope</a:t>
            </a:r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 smtClean="0"/>
              <a:t>System 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Machine Learnin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Health care applications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Dataset is liver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disease-related health care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techniques, i.e., Naïve Bayes, K-means,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SVM, ANN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compare their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prediction accuracy.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roposed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technique amazingly enhances the illnesses expectation precision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The liver plays an important role </a:t>
            </a:r>
            <a:r>
              <a:rPr lang="en-US" dirty="0" smtClean="0"/>
              <a:t>in bodily </a:t>
            </a:r>
            <a:r>
              <a:rPr lang="en-US" dirty="0"/>
              <a:t>functions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When liver is infected with a virus </a:t>
            </a:r>
            <a:r>
              <a:rPr lang="en-US" dirty="0" smtClean="0"/>
              <a:t>, attack immune </a:t>
            </a:r>
            <a:r>
              <a:rPr lang="en-US" dirty="0"/>
              <a:t>system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a machine learning calculation will be prepared to foresee a liver ailment in </a:t>
            </a:r>
            <a:r>
              <a:rPr lang="en-US" dirty="0" smtClean="0"/>
              <a:t>patients.</a:t>
            </a:r>
          </a:p>
          <a:p>
            <a:r>
              <a:rPr lang="en-US" dirty="0"/>
              <a:t>We have utilized Naïve Bayes, </a:t>
            </a:r>
            <a:r>
              <a:rPr lang="en-US" dirty="0" smtClean="0"/>
              <a:t>SVM to </a:t>
            </a:r>
            <a:r>
              <a:rPr lang="en-US" dirty="0"/>
              <a:t>make a model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anticipating if the patient can have Liver Disease and the precision of the </a:t>
            </a:r>
            <a:r>
              <a:rPr lang="en-US" dirty="0" smtClean="0"/>
              <a:t>ailment.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classification algorithms to identify the liver patients from healthy individuals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Three classification algorithms </a:t>
            </a:r>
            <a:r>
              <a:rPr lang="en-US" dirty="0" smtClean="0"/>
              <a:t>SVM, KM and Bayes </a:t>
            </a:r>
            <a:r>
              <a:rPr lang="en-US" dirty="0"/>
              <a:t>have been </a:t>
            </a:r>
            <a:r>
              <a:rPr lang="en-US" dirty="0" smtClean="0"/>
              <a:t>used </a:t>
            </a:r>
            <a:r>
              <a:rPr lang="en-US" dirty="0"/>
              <a:t>for comparing their performance based on the liver patient data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 GUI can be readily utilized by doctors and medical practitioners as a screening tool for liver disease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6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dirty="0"/>
              <a:t>The application must provide user interface for doctors input object of the prescription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The application should have the capability for preprocessing of the given input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The System should be capable to detect the chances of lever disease using past patient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7010400" cy="4434840"/>
          </a:xfr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txBody>
          <a:bodyPr/>
          <a:lstStyle/>
          <a:p>
            <a:pPr lvl="0"/>
            <a:r>
              <a:rPr lang="en-US" sz="2800" dirty="0"/>
              <a:t>There is no real time identity verification</a:t>
            </a:r>
            <a:r>
              <a:rPr lang="en-US" sz="2800" dirty="0" smtClean="0"/>
              <a:t>.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Not using data-mining technique to detect chances of getting lever disease.</a:t>
            </a:r>
          </a:p>
          <a:p>
            <a:pPr mar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Time intense.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458200" cy="1999488"/>
          </a:xfrm>
        </p:spPr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Proposed system will allow people to get early prediction of getting chances of lever disease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It didn’t require medical expertise.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Early prediction of liver disease can save human life and take proper steps to control the disease.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685801" y="1935163"/>
            <a:ext cx="4038600" cy="4389437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5181600" y="2133600"/>
            <a:ext cx="3581400" cy="3999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361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Accuracy Prediction using Machine Learning Techniques for Patient Liver Disease</vt:lpstr>
      <vt:lpstr>Agenda</vt:lpstr>
      <vt:lpstr>Abstract</vt:lpstr>
      <vt:lpstr>Introduction</vt:lpstr>
      <vt:lpstr>Aim</vt:lpstr>
      <vt:lpstr>Scope</vt:lpstr>
      <vt:lpstr>Existing System </vt:lpstr>
      <vt:lpstr>Proposed System</vt:lpstr>
      <vt:lpstr>System Architecture </vt:lpstr>
      <vt:lpstr>Conclusion</vt:lpstr>
      <vt:lpstr>References</vt:lpstr>
      <vt:lpstr>THANK YOU</vt:lpstr>
    </vt:vector>
  </TitlesOfParts>
  <Company>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introduction</dc:title>
  <dc:creator>Admin</dc:creator>
  <cp:lastModifiedBy>Hp</cp:lastModifiedBy>
  <cp:revision>23</cp:revision>
  <dcterms:created xsi:type="dcterms:W3CDTF">2015-02-11T18:21:05Z</dcterms:created>
  <dcterms:modified xsi:type="dcterms:W3CDTF">2019-11-21T07:37:39Z</dcterms:modified>
</cp:coreProperties>
</file>