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292" r:id="rId3"/>
    <p:sldId id="290" r:id="rId4"/>
    <p:sldId id="306" r:id="rId5"/>
    <p:sldId id="291" r:id="rId6"/>
    <p:sldId id="294" r:id="rId7"/>
    <p:sldId id="295" r:id="rId8"/>
    <p:sldId id="279" r:id="rId9"/>
    <p:sldId id="293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29" autoAdjust="0"/>
    <p:restoredTop sz="94624" autoAdjust="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A Web Application for Prediction of </a:t>
            </a:r>
            <a:r>
              <a:rPr lang="en-US" sz="3200" dirty="0" err="1" smtClean="0"/>
              <a:t>Heart,Diabetes</a:t>
            </a:r>
            <a:r>
              <a:rPr lang="en-US" sz="3200" dirty="0" smtClean="0"/>
              <a:t> and Breast Cancer disease Using Machine Learning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Aim &amp; Scope</a:t>
            </a:r>
          </a:p>
          <a:p>
            <a:r>
              <a:rPr lang="en-US" dirty="0" smtClean="0"/>
              <a:t>Existing System </a:t>
            </a:r>
          </a:p>
          <a:p>
            <a:r>
              <a:rPr lang="en-US" dirty="0" smtClean="0"/>
              <a:t>Proposed System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System 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a vital topic for human lives.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heart, breast and diabetes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disease-related health care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 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 i.e., Naïve Bayes, K-means,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SVM, ANN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their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will predict disease and recommend a specialized doctor for respective diseases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Medical Assistant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Interaction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Diseases using parameters.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Diagnosis using ANN,RF and K-Means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Human and Machines Interact each other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Model predict the result with symptoms to get better accuracy.</a:t>
            </a:r>
          </a:p>
          <a:p>
            <a:r>
              <a:rPr lang="en-US" dirty="0" smtClean="0"/>
              <a:t>Current Lifestyle with Diseases</a:t>
            </a:r>
          </a:p>
          <a:p>
            <a:r>
              <a:rPr lang="en-US" dirty="0"/>
              <a:t>We have utilized Machine Learning tools to predict type of diseases like clustering and prediction algorithms.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are anticipating if the patient can have any Disease and the precision of the </a:t>
            </a:r>
            <a:r>
              <a:rPr lang="en-US" dirty="0" smtClean="0"/>
              <a:t>ailment.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Medical Chatbot</a:t>
            </a:r>
          </a:p>
          <a:p>
            <a:r>
              <a:rPr lang="en-US" dirty="0" smtClean="0"/>
              <a:t>Early Diagnosis of Human disease using AI</a:t>
            </a:r>
          </a:p>
          <a:p>
            <a:r>
              <a:rPr lang="en-US" dirty="0" smtClean="0"/>
              <a:t>A Tool of Conversation:Automated Medical Chatbot</a:t>
            </a:r>
          </a:p>
          <a:p>
            <a:r>
              <a:rPr lang="en-US" dirty="0" smtClean="0"/>
              <a:t>Chatbot Acceptance in Healthcare</a:t>
            </a:r>
          </a:p>
          <a:p>
            <a:r>
              <a:rPr lang="en-US" dirty="0" smtClean="0"/>
              <a:t>Chatbot for Disease Prediction and Treatment using ML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0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ph sz="half" idx="2"/>
          </p:nvPr>
        </p:nvGraphicFramePr>
        <p:xfrm>
          <a:off x="614045" y="1994535"/>
          <a:ext cx="8072755" cy="4337685"/>
        </p:xfrm>
        <a:graphic>
          <a:graphicData uri="http://schemas.openxmlformats.org/presentationml/2006/ole">
            <p:oleObj spid="_x0000_s1025" r:id="rId3" imgW="11255715" imgH="5517358" progId="PBrush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Predictive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7010400" cy="4434840"/>
          </a:xfr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lvl="0"/>
            <a:r>
              <a:rPr lang="en-US" sz="2800" dirty="0"/>
              <a:t>Descriptive Analysis on Diseases</a:t>
            </a:r>
          </a:p>
          <a:p>
            <a:pPr lvl="0"/>
            <a:r>
              <a:rPr lang="en-US" sz="2800" dirty="0"/>
              <a:t>Visual Exploration dataset</a:t>
            </a:r>
          </a:p>
          <a:p>
            <a:pPr lvl="0"/>
            <a:r>
              <a:rPr lang="en-US" sz="2800" dirty="0"/>
              <a:t>Create Scatter Charts</a:t>
            </a:r>
          </a:p>
          <a:p>
            <a:pPr lvl="0"/>
            <a:r>
              <a:rPr lang="en-US" sz="2800" dirty="0"/>
              <a:t>Perform Correlation analysis</a:t>
            </a:r>
          </a:p>
          <a:p>
            <a:pPr lvl="0"/>
            <a:r>
              <a:rPr lang="en-US" sz="2800" dirty="0"/>
              <a:t>Apply Classification algorithm to build model</a:t>
            </a:r>
          </a:p>
          <a:p>
            <a:pPr lvl="0"/>
            <a:r>
              <a:rPr lang="en-US" sz="2800" dirty="0"/>
              <a:t>Create Classification report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/>
              <a:t>Kalyan</a:t>
            </a:r>
            <a:r>
              <a:rPr lang="en-US" dirty="0"/>
              <a:t> Nagaraj and </a:t>
            </a:r>
            <a:r>
              <a:rPr lang="en-US" dirty="0" err="1"/>
              <a:t>Amulyashree</a:t>
            </a:r>
            <a:r>
              <a:rPr lang="en-US" dirty="0"/>
              <a:t> Sridhar, “</a:t>
            </a:r>
            <a:r>
              <a:rPr lang="en-US" dirty="0" err="1"/>
              <a:t>NeuroSVM</a:t>
            </a:r>
            <a:r>
              <a:rPr lang="en-US" dirty="0"/>
              <a:t>: A Graphical User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 err="1"/>
              <a:t>Kotsiantis</a:t>
            </a:r>
            <a:r>
              <a:rPr lang="en-US" dirty="0"/>
              <a:t>.  S.B,  “Increasing  the  Classification  Accuracy  of  Simple  Bayesian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Esraa</a:t>
            </a:r>
            <a:r>
              <a:rPr lang="en-US" dirty="0"/>
              <a:t> M Hashem, Mai S </a:t>
            </a:r>
            <a:r>
              <a:rPr lang="en-US" dirty="0" err="1"/>
              <a:t>Mabrouk</a:t>
            </a:r>
            <a:r>
              <a:rPr lang="en-US" dirty="0"/>
              <a:t> (2014). “A Study of Support Vector Machine Algorithm for Liver Disease Diagnosis”, American Journal of Intelligent Systems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 err="1"/>
              <a:t>Anju</a:t>
            </a:r>
            <a:r>
              <a:rPr lang="en-US" dirty="0"/>
              <a:t> </a:t>
            </a:r>
            <a:r>
              <a:rPr lang="en-US" dirty="0" err="1"/>
              <a:t>Gulia</a:t>
            </a:r>
            <a:r>
              <a:rPr lang="en-US" dirty="0"/>
              <a:t>, Dr. </a:t>
            </a:r>
            <a:r>
              <a:rPr lang="en-US" dirty="0" err="1"/>
              <a:t>Rajan</a:t>
            </a:r>
            <a:r>
              <a:rPr lang="en-US" dirty="0"/>
              <a:t> Vohra , Praveen Rani “Liver Patient Classification </a:t>
            </a:r>
            <a:r>
              <a:rPr lang="en-US" dirty="0" smtClean="0"/>
              <a:t>Using</a:t>
            </a:r>
            <a:r>
              <a:rPr lang="en-US" dirty="0"/>
              <a:t> </a:t>
            </a:r>
            <a:r>
              <a:rPr lang="en-US" dirty="0" smtClean="0"/>
              <a:t>Intelligent </a:t>
            </a:r>
            <a:r>
              <a:rPr lang="en-US" dirty="0"/>
              <a:t>Techniques”, International Journal of Computer Science and Information Technologies, Vol. 5 (4), 2014,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233</Words>
  <Application>WPS Presentation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 Web Application for Prediction of Heart,Diabetes and Breast Cancer disease Using Machine Learning</vt:lpstr>
      <vt:lpstr>Agenda</vt:lpstr>
      <vt:lpstr>Abstract</vt:lpstr>
      <vt:lpstr>Objectives</vt:lpstr>
      <vt:lpstr>Introduction</vt:lpstr>
      <vt:lpstr>Literature Survey</vt:lpstr>
      <vt:lpstr>DESIGN</vt:lpstr>
      <vt:lpstr>Predictive Analysis 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CSEISE</cp:lastModifiedBy>
  <cp:revision>27</cp:revision>
  <dcterms:created xsi:type="dcterms:W3CDTF">2015-02-11T18:21:00Z</dcterms:created>
  <dcterms:modified xsi:type="dcterms:W3CDTF">2022-01-12T11:21:45Z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