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70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6A44-61B2-4328-B6B1-1064A67D1B9C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A24DB-3A04-4ACB-9604-A4CE476E8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FBE-B36E-44F3-8A6D-25FFDEBFFFB2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18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7856-D325-4F05-9F95-1791A31CC20E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15E-4531-4676-A840-C0A0B530AC03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7651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2671-40B4-461A-A802-453C97706EFC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55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EC5-9E4D-4BC0-80BE-D38AC5C63179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2660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3FFB-C0CA-423E-B84C-7C8B195203B7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27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DA07-E65E-409F-A855-23D6B9E64341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169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C9D6-BA21-4DE9-8A15-AFF191E9C913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15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AAB7-4FBE-4FAD-81CA-F39778C42B77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2025-94B7-4952-B09F-A975FB35EDC4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8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2DF-8093-4574-BBB1-2043015F768E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0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7A8E-B3FD-4D7F-B9CD-67482A5E10D6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962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7FF-746D-4811-BFE9-C4B7F4D7AB51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9090-5599-4B3F-A1CB-8FED82A91A1B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674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4E34-3D82-4335-9066-60FD9A928710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B817-2B54-4CFE-9648-1B0660A778A6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8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C088-46CB-4A61-9F73-F3C152EECA5F}" type="datetime1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A3481-5A49-4A75-8776-655383813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58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361" y="463732"/>
            <a:ext cx="7952513" cy="1247504"/>
          </a:xfrm>
        </p:spPr>
        <p:txBody>
          <a:bodyPr>
            <a:normAutofit/>
          </a:bodyPr>
          <a:lstStyle/>
          <a:p>
            <a:pPr fontAlgn="base"/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828" y="3167939"/>
            <a:ext cx="9603241" cy="3244333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Student Attendance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using OpenCV with   Tkinter   GUI 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05701" y="1740945"/>
            <a:ext cx="2701430" cy="2701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1606" y="3244334"/>
            <a:ext cx="168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2062204" cy="206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523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Cascade Classifier Mechanism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71" y="1828800"/>
            <a:ext cx="8911771" cy="386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8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Block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229" y="1306284"/>
            <a:ext cx="5863771" cy="5744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1306284"/>
            <a:ext cx="4891315" cy="36285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01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668" y="359083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 and Face Recognition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2" y="1857829"/>
            <a:ext cx="3657143" cy="4818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49" y="787782"/>
            <a:ext cx="3893994" cy="58855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78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2" y="1459664"/>
            <a:ext cx="6152381" cy="50862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586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Result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2391987"/>
            <a:ext cx="10791766" cy="4229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904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6"/>
            <a:ext cx="10711543" cy="54428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“Smart Attendance Management and Analysis with Signature Verification”(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Nehal,2017)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“Fingerprint Based Attendance System Using Microcontroller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(Kumar Yadav, Singh, Pujari, Mishra,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“A Proposed RFID Based Student Attendance System “(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Al-Naima and Maryam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Saleh, (1 May) 2015)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Charles A. Walton, electronic identification &amp; recognition system Filed: Dec. 27, 1971 Appl. No.: 212,281.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https://www.javatpoint.com/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Smart Attendance System using Computer Vision and Machine Learning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Kumbhar#1 , Prof. Dr. Y.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 # Department of Electronics and Telecommunication, BSIOTR,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Pune, (7 July) 2017)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E.N.;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Elrefaei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L.A.“Automated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Identification System Based on Weighted Feature Points Matching Algorithm”, 978-1-4799-3080-7114/$31.00 ©2014 IEEE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https://opencv.org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https://numpy.org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[10].CNN: https://www.academia.edu/Documents/in/CNN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19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11579" y="1125187"/>
            <a:ext cx="10038592" cy="5732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Title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 lvl="0"/>
            <a:r>
              <a:rPr lang="en-US" sz="2800" dirty="0"/>
              <a:t>Aims and Objectives</a:t>
            </a:r>
          </a:p>
          <a:p>
            <a:pPr lvl="0"/>
            <a:r>
              <a:rPr lang="en-US" sz="2800" dirty="0"/>
              <a:t>Literature Review</a:t>
            </a:r>
          </a:p>
          <a:p>
            <a:pPr lvl="0"/>
            <a:r>
              <a:rPr lang="en-US" sz="2800" dirty="0"/>
              <a:t>Methodology</a:t>
            </a:r>
          </a:p>
          <a:p>
            <a:pPr lvl="0"/>
            <a:r>
              <a:rPr lang="en-US" sz="2800" dirty="0"/>
              <a:t>System Analysis and design</a:t>
            </a:r>
          </a:p>
          <a:p>
            <a:pPr lvl="0"/>
            <a:r>
              <a:rPr lang="en-US" sz="2800" dirty="0"/>
              <a:t>Result and analysis</a:t>
            </a:r>
          </a:p>
          <a:p>
            <a:pPr lvl="0"/>
            <a:r>
              <a:rPr lang="en-US" sz="2800" dirty="0"/>
              <a:t>Reference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 descr="data:image/jpg;base64,%20/9j/4AAQSkZJRgABAQEAYABgAAD/2wBDAAUDBAQEAwUEBAQFBQUGBwwIBwcHBw8LCwkMEQ8SEhEPERETFhwXExQaFRERGCEYGh0dHx8fExciJCIeJBweHx7/2wBDAQUFBQcGBw4ICA4eFBEUHh4eHh4eHh4eHh4eHh4eHh4eHh4eHh4eHh4eHh4eHh4eHh4eHh4eHh4eHh4eHh4eHh7/wAARCAB2AJ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pGoAH+4a8P8YeJPFereJr3xJ4RkaTQvB8my5gTP8AxMpM/wCkIvrsTp712fxd8Q6hp+n23h7w+wPiDXZDa2Qz/qVx+8nPsi5P1xVK0urfwLotn4W0PRrm8SyUfaHlXyllGMySB3IViSSTycZreFSGHh7SavfRfqZKhUxc/ZU+h3OgatY69o1pq2nTLNaXcSzROO4P9a0RXjvw01ix8N+MpvDdrPv8N6zJJc6K5BX7PcdZrUg4I67l9jXsSHKioqwUZe7s9vQqDlqpKzWjFooorMsKKKKACiiigAooooAKax4PanU1+4oA4Lx78SbbwfqaQXlkl5bFFLG1u4jcqxPTyCQzDpyPXpXWeH9Wj1rSLTVLeG6hhuU8xEuYDFIB/tKeRXz94ri1mTW5vE02k2ME9wZJI7iJJ7G7ji+1LbwoZkbDMwIPzLwK+jLaFo7OKHzHYpGql3O5jgdSe5rqxFOEKceXc5aFSU5yvsJJe2kbmOS6gRx1UyAEUfb7L/n9tv8Av6v+NeOfGrwnoeneLdO8f6po9vqOktts9cikTcERiAlwPQqcA+xrr4PhT8M5o0li8I6S8bqGVlQkEHoRzUunSUYycnr5f8EpVKjk4pLTzO0+32X/AD+W3/f1f8ar6lrGmWVjNeXGoW0cMEbSSMZV4UDJPWuWb4SfDVQf+KO0v/v2f8a888V/D/wXrXxB0/wV4d8N2FpHabb7XLuFCGjh/ggBzwznr/s1VKlRnKzk7ddF/mTUqVYrZff/AMA6b4YbfEGtX/xJ1mSOOa/UwaPbzOM2tkDwcZ4aQ/MfbFHinw4+s3lpYzW2l3MUMwCalNegtHBknb5XducZ74BzxWN45tvgL4Oka31nQ9Ka8GP9Et4jJL+Kg4X8SK89n8f/AARWQiH4VPJH2dgi/puNdMsA8auaMZW6aLb7ycPmX1B/Eub1e57J4h8HLrHg66sbnXLNtcE63llfRBYhBPGoERA3EjhQDyc5NbXwx8a2/ibwvFc30kNnqls7Wuo2zuAYp04b8D1B9DXlHgzWPgJ4kujar4MTTp1XcxubUmNR7upIA9zgVb8ceBPA/hnxFo/iyLQNOuvCd4Fs9RiUbo7csf3dypB6ZwrexzR9VjTj7GpzJ9Lr8N+pnLFSqSdaLT72f/APd/t9l/z+W/8A39X/ABo+32X/AD+W3/f1f8a42L4TfDWRQy+D9KIIyCIzgj86c3wj+GwX/kTtL/79n/GuK1Hu/uX+Z03rdl9//AOvOoWX/P7bD/tqv+NSTzeXA0oBYBSwCjJbjt614Rq3gHwbr3xQtfDPh/w7Y2dhou281u5gQgux/wBVbA+/3m9q94ZAsSquFUYAA6CitTjDls9/67jpVJTbutjjbL4meG7rU4NKjk1JdSldF+xPpsyzRhjgM6lflX/aPFdqpya8J8U6pceHPEXia2s/Edl4bu3vY7rz7pPOub6FoWOI9wO4LJsRUUcBT3NexeEbq8vvDmm32o2/2e9ntY5LiLGCjsoLDHbkmrr0VBKUdmRRquTcXua1FFFcx0hUN26x280jK7KqFiqDJIA6AetSLIrfdbP0qK83G1m8skPsbaQMkHHHHegT2Pn3Rbaw1f4j28fhPVJ49P8AtdvNJBc6vPFLbeXkzQtaynLljt55A56V9DJ90D2rwz4ZaDcahqmneJpPCl7qSzXDXSalqWqRr5LOTvkjt4xtU5zx19690XtXXjGuZJdDlwidm2VdV0621OwnsL6GOa1uI2imjYZDKRgivPfhJfXXh/V774a6zK0k+mL52kzuebmxJ+Ue7IflP4V6dXn/AMXvD9/d6baeJ9AXHiDQJDdWgA/4+I/+WsB9Q6jp6gVlRaf7uWz/ADNKya/eLdfkbXxG8U2/hHwvc6vLGZ58iG0t15e4nfhIwPc/pmvn7x34t1L4d+HJfDun3PmeMNX/ANP8Raipy0DyDiNT2IGAPQdOteh+DtR/4Wf4ui8ZywyR+G9ATbp8Eq4M14VzJIR/sA7R7815L4H0uLxV4i1XxtqrTTzT30wWKRR5bAn6/MACBjgce1e1lmFipuNRbav16L5bnj5ni3CClF76L9WeOyO8kjSyO0judzOxJLE9SSeTSV6dpnw5h1HxZrCXM0lrYW1wVijQfO4YZBBP8Iz/AErC0nwRcP4wGh6l9oSElttxAm5CFwTz244+pFfVqtCx857VMs+AtBu4DDrsctw7Oh+xJaoW8yXJBR+mNuMnPGO9e2Wbx6dp1xp88H2rQ7yIxajYbflZCMNJGOiuOvHB+uDWJ4Uh03Snn8OWUbxC1Ikj3tu8xWxubOP72Qa6CvOxSVdWkiKeInTnzxZ1PwX1qazN34D1W5NxeaQiyWFyT/x+2Df6qQHuQMKfoK6L4neLF8KeFZb2CE3Wo3Dra6dbDrPcPwi/TPJ9hXmsum6k3hK38UaErPrfhG7l8lAebqzYB3tye/ytx6FRWz4Am/4WT40HjyeGVdC0tTa6HBKMb5SP31wR6g/IPTBr5erQiqjqS2W/r2+e/wB59nQxEpUoxju1p6f8D/I6/wCFvhVvCvhZLS6m+06pdSNd6lcnrNcPy5+g6D2Fdb2pgXb0FPHSvPnNzk5S6noQgoRUUeWfFeBpPF9lJrUHiGTw/HZnyToyuXF1v53mP5x8uNvbOa6X4TSarL4Ot/7Ya5a5SSVF+1MDOIg58sS4/wCWmzbnvnrzWP8AFDxBrthr9npvhu4u5bw2zXE1pbaWt03l7sCQs0iBRnIAySTV34Kxp/wik98NQa+lv7+e6ndrU27JKzYeMxkkqVKkHmumd3QVzlhb27sdzRSZpnnwd5owfdhXIdh5d4K14+FviVqXw61SUi2uma/0CV+B5UhLPb577XEm32BHYV6iG3Jn1ryj9pHwrc6p4Vg8SaS0iavoMouYpIvviLIL491wHH+6fWul+FPjD/hLPDUb3KRxarbhUvolPGSPlkX/AGGHI9OR2rH2iU+R/I6p0F7BVoej8n/wTH1DxheaKdZtfDPhayk0fw7lb6SS8W3wdvmMIk2nOA2ckgEnFehaRfQ6jplrfw5EVzCkyBhg4ZcjI+hry74rRWWl+LbGaW7g8OWWsW0sWp6yturtKUx5cDFgUXILfMwOcYFdJ8JNZutW0SRby7+2eTcyJZ3EkQhlubUHEczR4G3PIBwAcZA5r0KtKPs1US/r/hzyqdRqq4M7mvO/jBrmoC1s/Bvh6UjXdfYwxSL1tbcf62c+mAcD3NdrreqWejaVdapqMyw2lrE00sjH7qqMmvJfhjfX2peM7vxJqGm7ta1q1E9us8myOy08NiGMYBO9+Wbj0qcPHeo1ovzLryvaC6kvh3TY/hf4zt/DKSSnwr4iQR2kkrE/Zr4JhkJPaQDI/wBquP8ABYWy01tCeIw3Wlu1vOhGOQ7gH8dpP413/wATb2PWvATrrmlmGyu7oW8MtvPvntpw5VJlBAHDrng5x+Vchpf2zUI73V7qzH9t2DCx8SwRplxJGPkuVA5ZHXBOPrzzXsYCvvKb1e/qtn+h4ea4ZygowW2q/VfqXQq7920AngnHUf5NclqWla7ZXWqSaPdyCG+jVo3A8x7eQdcKxGQR75GB6CusjdZY1ljZXRxlWUggj2pJxIYn8kgSlSFJ6A44/WvaUmj5dHEacuoaHak3l/DG1uipHd3cJXeG+8HZsdXPTPQCtzwxqes3s11DqdnaL5LbUntpdytwCMqeQSCCPxry3WvCnj7XBJqWrQtLJEpCI0qhiB/dQcD9Cfeuj+Eumapp2j6vqurXEtnpiRiW7kY58hFHLDPWRuFVevc8YzrWcIU3KTN6dF1Hyx1PSXvdQvNCi8F6FMY9R8UXczyTr1tLBAsck31baQvrmt7whBF8MvHsXhEO48M67+80l3YkW90qjfCSegcDcPesLwNZ6tp8kGsSwx2Osa95bLHIuBZ2ikeRbgnphQCwGSdxBwcGrc9vfeMdFTQb69ZzdW8V1YXeP3lrcKuY3OMlSCpz67m5HAr5eq7tpv3Xv69/kfX0KfJCL6rb0/4J7cCD3pGbA7Vxvwo8UzeI/DrR6nGLfXNNlaz1W3PWOdOCw/2W+8D6Guqvpo7ezluJGCpGpclmCjA56ngfjXlThKEnF7npxmpR5jxj4w6zJD49j/sK6km1iK2Fu1vo96RfMhO7bJGYnj2gnIJIIz716b8OtOj0vwnZWy2d5Zu6maaO8lEk/muxZzIw4LEkk4rxWSwh8S/EORJkl01b8JJBDr+mLOLiZiS6QzxYwoQDGJD146V77cS2eiaQ088iQWdpDl3YnCIo6+vQV14uUYU4wRy4ZSlUlNnNfFzxtF4I8KzXyqk+o3B+z6dbHkzTtwox6DOT+XcVa8DeF4dM8J6faaxGmo6n5fmXt1MgLSzuS8h+m5mwOwwB0ryrwraX3xM+N3/CS6tA8ekaGge0tXHEbE/ugf8AbOPMYdsIPSvftv8AtGvMo1VVjzx2PXxNBUOWH2rXflfp9xHcKpiKsoKnggjOR6V4VpZsNA1yW68L6jb3nkGR9PEcg2zwBv31lJ/deNumeR8p7NXvTKrD5hmvF/jB4Xs9I1U+KrfT42tGm8y5kQbWtJyNvm5HVHBwwPAOD/Ea87OaM50PaUr88XdNf1qu6MqVV01Lszt9bnm8YfD65uPCuoPb3N1bk2soADpIvWNgQdrZBU+nPpXMeB7/AEbTNQTTfCPhm8v9VkZE1y9lnLC2cffWW5fPmupJ+VSeR2rzPwF8T7bwb43NhqEwXSdSYG5BPEMnTzl/QMPTB7c+o/Eax1PSbafVfC+oSadZ6xOh1a6gTzzbArtFxFH0ycqHbngAgcZr2MBXdeilLS55ftYVP3sOmnmYnxk8UaTqHjXTfBer3M9voNqy3msSLbyOLhhzHbDaDwThm/AVmeI/iFp8fj7+2vDmoRfZzp6W2JbaWPDAnjmJuMH0ra+HviGz8HyXGh63qdy8SOi3OEluobC5YkNvueQFk+VwrHKlyDivZEMbAbdp47V6EqkKNouN167/AICpxlVvJS1/rzPmDU/G15qmhwaTqF3ZeUl6lwfJimxxKWbgxZ6MccntXR+L/H/hbTfHOm+NvDmoTTMwWz1u2+xzL51sfuygsoG6M/mOK9/2rjoKrajZ295Zy2lxAk0EyNHLGwyGUjBB/Ch4yk2vcstevf5FvDVLfFr6f8E8b1fxF8KdQka80/XLzT5pT5jPa2ExicnqxQoVyfUYJrFbWvDSudnjOCRfV9Cugf0PP6V2/wALbibwr4kvfhpqkjOlsputDmkP+usyeY892jJx9MV6cNjcgDH0rR414d8sb26ar/I5Hl9LEe9JK/XR/wCZ4LYav8P9wOreL9QulHWG30y4gQ+xO0t/48KpeIPGngfX/E+keH7e4Np4O0lheXQispcXdwD8kJULkBT8zZ6nivWPip4ofwz4bH9mwi41rUJRZ6XbjrJO3Q/7q/ePsKt/DXwrB4T8K2+m7vPvGJmvrk/euLh+Xcnvk9PbFJ4lOPtZ3v01+97F08IoS9nTSS66fctzx741/ECPVLSzn8E6+FaJXSeBtPkSVwwwCkjxnHGRjjrnNU/gr45OmvJceNNaQQohW2g/s+SSZCTknzEjGF5Py5P4V9J7V/uikZV29Kz+uU1R9lyfPr+R0fVqntPac3y6fmeBa5498L6T8SrHxd4evLieHUALLXbZbKZd0Y/1dwNyAFkPB7kV1Xxh1yx1K2m8IwTRGQrb3ErupkiLNKvk27ovzP5pByB0UbjxXea9eOkMtnpk1idYe3eS1t55doYjjcQMnaCRkgV5bZeAtQbVodN8TWlxNqfmSXFn4u0yUpMrnJKyqxO3qQo+ZcYAxShOlO0pacvzv/wxM41I3itb/wBfidL8P7bW77xBc67fJptjZw2o02Ox0+9a4hEkTnc2NqqhXlcAZ65rD8c+J7bXL6WxjYXGlWU/lxxh+L+8Bwq56eWjdT0yCeiZOL8aPHGl/D3w1afD/wAN3Hk3kkASaRGzJbxE8njkyyEnB7ZLelcp4C0keLdQ0/SLS1DNAhdp2GUsosbWcDpvIyqgg8knoDXzWeyq1oqjTTtLR27dvK/c2w2JhSrKkvi3Pd/hXa6XaeF4l03ULfU2eaRru8gOUmuM4kKnuoI2jrwuOxrsKp6Lp9npmlWun2MKQ21tEscSL0VR0q5Xp0oKEFFK1jqlJybk92FeV/HLwnqd3az+JPDct2uoRW5ivbWCQj7ZAAeNvRmXJwCDuBI64r1SkYblI9qco8ysROPNFo/PwXLW5t5IphM8RyjzASBh6MCMMMZBB6jrX1R+zt448P8AiTwnb6DYwpp1/psW2WwEjMoTP3oixJMfOAuTt4HTFcX+0Z8IJx9o8X+EbYyFsyahp0Kck9WmiHr3Ze/Uc5B8d+FeraPoGv2t5qlpcCFZhMt7p0piu7Vu5UjiRDyGjYHIJx6H2IYWlVwfNTXvR+88LLsPXwleVObvFn0L8SvC2oeHbTUdVtLs3vh+a4luLnSfJJErzgK4lcH/AFAOHJ2llwcGug+EUni+K3kk8QahFd2GxneaXbsDH5g9vInDwFT0bDLjvXdaHqWm65pEOp6XeQXtlcLujljO5WHp7HsQenSuT8a6La694JvfDnhj7APs9zH59jG4jjcLIHkt32/c3jI6d/Q1x+354qnL7z1HQ5ZupH7jstM1TT9SgNxp99a3kQYqXglWRQR1GQauA7q+fNVh8X6d4yZ/D/h1vDlxqNvHvsdNEMrpbQNl5m6RGRmdUVc52579PUf+Enm8O6NpB8TSfab/AFC5W3UwQeUeVZ9zoWO3aiktgnGDipqYdxtyu9yqWI5r8ytYr/Fzw3fato8OsaCfL8Q6JL9s05/75A+aI/7LrkfXFbHgnxRYeJfCNr4gtW8uGWMmZHPMDrw6t6bSDUGn+PvCeo6Haasms2sNneQvPE9w/lfIjBWJ3dMMQOe5FeT+L9LmXX7jT/CuvaZD4R8YzbtUuUu0C2ki4M2xgcAypgY9a0p03UXs56W/pkVJ8kueGt/6R13gCJvHHja5+IV2D/ZdpvsvD0bDgoDiW4x6sRgH0FepLwMZzXMRa54R8Ni10H+2NKsDFHHFb2rXKKwXA2ALnPIxj1zWVcfFjwip037JdS3qahqR00SQxnEMoxnfuwQOR2rOcZ1Ze7F26ehpCUKa9569TvGbHpXJeK/GH2G7tdJ0W3t9X1a8nkgjt/tKxpGY0Dv5j87cKRxgk56V5prHjKbxnqOp+DLzWpPDF2Z7m30+SznXbdMjbESYkboySMgAjeCcHjB0dK8BW+tRaV4hms38OokHl6ra72gkgngBRLiCQfdIwQWPDIRnNWsPGnrVZm68qmlNHNw2Hjrxh4pmW51i+sJLK+dbac2cUz6XcAbjEzLtYxMpG1+VYHDAGvbda1q08L+FW1bxNqMCJaxL9onWPaJHxjCJyck9FGTSeCdL0bS9FDaJK1xb3jm5a7eYzPdMwH7xpDy2QBz6AYrwL9pbxd4Z1LUl0uwaXWL6yDRu7zE2Vm5+8QgwJZsYGSSqgeuRTvLFVFTgtC6NF04uT1Z5X4y8T2/iXxTd6rZ6alhaS3LzKm7fM7N1klc5LORxjO1RwOOT6L8AvCeq+KZp1mvL2Lw1FciS92StGLqUYxCNuNwAAznOBwOTXE/Bz4Z6p441ryYfNs9EtmAu73GAv/TOP1kP5LnJ7A/aPhzRdO8P6RbaTpNrHbWdtGEijQdB6k9yTySeSSa2zSlQhKNOn0PKwOEryxMsRUenQvxKFiRVUKoGAAMYFPoorzT3gooooAQjNeJfF34H22uXM2u+E/s+n6lIxe4tWO2C5J6sMf6t/ccHvyc17dSMAwwRkVpSqzpS5oOzA+Uvh/F40+Hnih7KPVNPtirBr7S5WnljkUjhgI4mAbHR19Oc9K7fxbdWF745t9d8Pvqdpc3UGy8nhieBo3Qfu3LMAHUjKlWBBwpx1r1zxN4c0jX4Fh1KyEpTmKVCUliPqrj5l/PnvXA6v4E8QaeN+lzprNuCf3UxWG5A9m+4/wCO3612UKlGpU5qzs/TQ8/M5YqcH7JJr5pi6T468QaeFTUrGDWIB1mgIguAPXafkb8Cv0qv4u1jwP4u2Nd+KToN7HaXFpb/AG4CJInmAVmycKXCgqMN/Eawri6SxuUh1OGfTJiRhLyIxZPsx+VvwJrJ0H4b+B/EvgCyu9V8K2d9dyQysZIiYpZT5j/xqRyfU104jD0otToPU83B4ytO8MStvI6G6+EN1JNqJ0i/tG0a+ltBZLHJj7Lbeaktxt4IJZo1Ixwe9a2seC7/AEnxLDqEegR+MLJ9NktWjuDBHJHKzlvMK7VQhlIUsBuwo61i6D4nOi2mo6O2uav4di8O2ULy2959muYoLcjCbXVWJ+7jBO7p61pW/wAQLn7LfzXXiuWzGn2wurlb3RxDIsLZ2yBTjIOMDA68da5nVrytdpnoclDomjFs/hD4m/s6a3m1KCNm02z3xmTdBczxO5MMvG/ywnlqGBH3e9V9W8F+D9P1+8m8QeL7HTrq4lnmfTLGTzJVMoVlIUAtuRy5VtvIIHaui03xbqOrT3mnjxFrkd9bWyXRtP7Mht55Ym+6yB1IIJGOoweDiuc8K+FPA3i+7v8AxVqXhl7jWxeyWt8dTlE8iywnZ8wB8voAeB0Iq/bYiT+KxEoYeKva50Vt4i0mztbiDwx4c+1rdXTXct7qhVUaZmyXCgF2IPQfLj1FYHiufUNde2t/Ed/e3tnPMqzx28JEEEXVyIlyWJA2gtuwWB4qnpc+m6fdanp0Rih26rdLBawrlgvmnAWNecewFdTpfhvxRqxBttNOnWx/5eNQO049ViX5j/wLbXX7LDQp81SWr+bPK9vjatXlpx0XyRj/ABi8ValfaSmj+GdVtdD0RYVSd5IbiGZhjAjBERVExgcHJ6ZArmvh98B9a1a7huvEU0Nho+0OEt3JmuFIyAOB5Y9SRn0A6j3Twz4C0rSp1vbwyapfryk9yBtiP/TNB8qfXG71Jrr1UDnvXmfWXSvGi9PxPqKFSt7LlqJX8ihoOj6fomk2+laXZQWdnbJsihiXCqP8fU960BRRXIUFFFFABRRRQAUUUUAFFFFAEF1bw3ETxTxJNGw+ZJBuU/UGvMtQ8A6zbeGn0Ox1C3WwG9YpLaaSyuI1LEgBkDgdcZAH0ooq4Sa2ZlVhGS1R5tqWn6Po3hHVvC+om+NpeYbzoPJaZZVIYOX2IZDuVTl8k4rH1HXvDutnV7jxNc6vdXWoaaunK9pZxwrbxq5kDKplbLl8MSTjjGMUUV1xbOOSS2N/wj4js7rX5fEU017qWorYLYR+ZAltGkW7eThWclmbBJ6ccAV6D4Z8NaosmpX+k2+mWa6pdfbLlprmWYmQoqlggVQMhRxnmiik5tIIU4uWx2ng3w5FoNnMjtBNeXFxLcXFxFAIt7yOWIHJOBnAyTW+o2gAUUVxXb3PQso6IdRRRQMKKKKACiiigD//2Q=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91346" y="397876"/>
            <a:ext cx="8911687" cy="1117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b="1" dirty="0"/>
              <a:t>CONTENTS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831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15" y="512462"/>
            <a:ext cx="9298440" cy="822852"/>
          </a:xfrm>
        </p:spPr>
        <p:txBody>
          <a:bodyPr/>
          <a:lstStyle/>
          <a:p>
            <a:r>
              <a:rPr lang="en-US" b="1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465942"/>
            <a:ext cx="11335657" cy="539205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storage of records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High accuracy in calculation.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Time saving Work space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consistency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Optimize the resource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Efficiency in modification, sorting and retrieval of data.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Inexpensive updating in facilities and terms of                                      organizations.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55" y="512462"/>
            <a:ext cx="8655646" cy="1301824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49827"/>
            <a:ext cx="11161486" cy="583474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is a system for managing the Student attendance effectively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to overcome the situation now are facing of using manual system like signature ,RFID, Finger Print based attendance system but they fail to proof attendance system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It helps the admin to manage: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Attendance record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 and manipulation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</a:p>
          <a:p>
            <a:pPr lvl="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student attendance report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0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 The old system of keeping records in Attendance management system. On which records are kept in a paper file by hand. There were many problems such as :-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large volume of paperwork.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searching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To develop a portable Smart Attendance System which is handy and self-powered. </a:t>
            </a:r>
          </a:p>
          <a:p>
            <a:pPr lvl="0"/>
            <a:r>
              <a:rPr lang="en-US" sz="2400" dirty="0" smtClean="0"/>
              <a:t>To ensure the speed of the attendance recording process is faster than the previous system which can go as fast as approximately 3 second for each student. </a:t>
            </a:r>
          </a:p>
          <a:p>
            <a:pPr lvl="0"/>
            <a:r>
              <a:rPr lang="en-US" sz="2400" dirty="0" smtClean="0"/>
              <a:t>To detect unique faces with the help of computer’s camera </a:t>
            </a:r>
          </a:p>
          <a:p>
            <a:pPr lvl="0"/>
            <a:r>
              <a:rPr lang="en-US" sz="2400" dirty="0" smtClean="0"/>
              <a:t>Able to recognize the face of an individual accurately based on the face database. </a:t>
            </a:r>
          </a:p>
          <a:p>
            <a:pPr lvl="0"/>
            <a:r>
              <a:rPr lang="en-US" sz="2400" dirty="0" smtClean="0"/>
              <a:t>Allow parents to track their child’s attendance. </a:t>
            </a:r>
          </a:p>
          <a:p>
            <a:pPr lvl="0"/>
            <a:r>
              <a:rPr lang="en-US" sz="2400" dirty="0" smtClean="0"/>
              <a:t>Develop a database for the attendance management system. </a:t>
            </a:r>
          </a:p>
          <a:p>
            <a:pPr lvl="0"/>
            <a:r>
              <a:rPr lang="en-US" sz="2400" dirty="0" smtClean="0"/>
              <a:t>Provide a user-friendly interface for </a:t>
            </a:r>
            <a:r>
              <a:rPr lang="en-US" sz="2400" dirty="0" err="1" smtClean="0"/>
              <a:t>admins</a:t>
            </a:r>
            <a:r>
              <a:rPr lang="en-US" sz="2400" dirty="0" smtClean="0"/>
              <a:t> to access the attendance database and for non-</a:t>
            </a:r>
            <a:r>
              <a:rPr lang="en-US" sz="2400" dirty="0" err="1" smtClean="0"/>
              <a:t>admins</a:t>
            </a:r>
            <a:r>
              <a:rPr lang="en-US" sz="2400" dirty="0" smtClean="0"/>
              <a:t> (parents) to check their child’s attendance by mailing the attendance.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Signature Based Attendance System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Fingerprint Based Attendance System Using Microcontroller and </a:t>
            </a:r>
            <a:r>
              <a:rPr lang="en-US" sz="2400" b="1" dirty="0" err="1" smtClean="0"/>
              <a:t>LabView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RFID Based Student Attendance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Face Recognition Attendance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1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5155" y="2032000"/>
            <a:ext cx="5858102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proposed by Boehm,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couples the iterative feature of prototyping with the controlled and systematic aspects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endParaRPr lang="en-US" dirty="0"/>
          </a:p>
        </p:txBody>
      </p:sp>
      <p:pic>
        <p:nvPicPr>
          <p:cNvPr id="5124" name="Picture 4" descr="Spir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43" y="1152907"/>
            <a:ext cx="4465864" cy="439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06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96" y="512462"/>
            <a:ext cx="8911687" cy="793824"/>
          </a:xfrm>
        </p:spPr>
        <p:txBody>
          <a:bodyPr>
            <a:normAutofit/>
          </a:bodyPr>
          <a:lstStyle/>
          <a:p>
            <a:r>
              <a:rPr lang="en-US" b="1" dirty="0"/>
              <a:t>Software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1" y="1306285"/>
            <a:ext cx="11103429" cy="672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library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HAAR-Cascade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cascade function is trained from a lot of positive and negative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trainer as well as the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states of the cascade image classifier first one is training and the other is detection.</a:t>
            </a:r>
          </a:p>
          <a:p>
            <a:r>
              <a:rPr lang="en-US" dirty="0"/>
              <a:t>two types of samples: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Negative sample: </a:t>
            </a:r>
            <a:r>
              <a:rPr lang="en-US" dirty="0"/>
              <a:t>It is related to non-object images. </a:t>
            </a:r>
            <a:endParaRPr lang="en-US" sz="2400" dirty="0"/>
          </a:p>
          <a:p>
            <a:r>
              <a:rPr lang="en-US" dirty="0"/>
              <a:t> </a:t>
            </a:r>
            <a:r>
              <a:rPr lang="en-US" b="1" dirty="0"/>
              <a:t>Positive samples: </a:t>
            </a:r>
            <a:r>
              <a:rPr lang="en-US" dirty="0"/>
              <a:t>It is a related image with detect objects.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3481-5A49-4A75-8776-655383813F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3995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703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 </vt:lpstr>
      <vt:lpstr>CONTENTS </vt:lpstr>
      <vt:lpstr>Project features</vt:lpstr>
      <vt:lpstr>INTRODUCTION </vt:lpstr>
      <vt:lpstr>PROBLEM STATEMENT </vt:lpstr>
      <vt:lpstr>Aims and Objectives</vt:lpstr>
      <vt:lpstr>Literature Review</vt:lpstr>
      <vt:lpstr>Methodology</vt:lpstr>
      <vt:lpstr>Software Description</vt:lpstr>
      <vt:lpstr>Cascade Classifier Mechanism</vt:lpstr>
      <vt:lpstr>Proposed Block Diagram</vt:lpstr>
      <vt:lpstr>Working Principle</vt:lpstr>
      <vt:lpstr>Proposed System Design</vt:lpstr>
      <vt:lpstr>Result and Analysis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nepal</dc:creator>
  <cp:lastModifiedBy>CSEISE</cp:lastModifiedBy>
  <cp:revision>32</cp:revision>
  <dcterms:created xsi:type="dcterms:W3CDTF">2021-03-26T06:28:22Z</dcterms:created>
  <dcterms:modified xsi:type="dcterms:W3CDTF">2022-01-19T09:01:06Z</dcterms:modified>
</cp:coreProperties>
</file>