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292" r:id="rId3"/>
    <p:sldId id="290" r:id="rId4"/>
    <p:sldId id="291" r:id="rId5"/>
    <p:sldId id="294" r:id="rId6"/>
    <p:sldId id="295" r:id="rId7"/>
    <p:sldId id="279" r:id="rId8"/>
    <p:sldId id="289" r:id="rId9"/>
    <p:sldId id="293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7" autoAdjust="0"/>
    <p:restoredTop sz="94624" autoAdjust="0"/>
  </p:normalViewPr>
  <p:slideViewPr>
    <p:cSldViewPr>
      <p:cViewPr>
        <p:scale>
          <a:sx n="76" d="100"/>
          <a:sy n="76" d="100"/>
        </p:scale>
        <p:origin x="-180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/>
              <a:t>IPL Match Prediction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Development</a:t>
            </a:r>
          </a:p>
          <a:p>
            <a:r>
              <a:rPr lang="en-US" dirty="0" smtClean="0"/>
              <a:t>Model Algorithms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Sport Analysis and Betting.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Prediction, Several Methodologies are used.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like Regression, XGBoost, Bayes are used.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 Runs,Wickets,Overs of the match.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done on real team data and results are obtained.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Internet of Sports in IT environment.</a:t>
            </a:r>
          </a:p>
          <a:p>
            <a:r>
              <a:rPr lang="en-US" dirty="0"/>
              <a:t>Foremost Objective is forecasting prediction of match.</a:t>
            </a:r>
          </a:p>
          <a:p>
            <a:r>
              <a:rPr lang="en-US" dirty="0"/>
              <a:t>Consider Teams, Leagues,Players and Results.</a:t>
            </a:r>
          </a:p>
          <a:p>
            <a:r>
              <a:rPr lang="en-US" dirty="0" smtClean="0"/>
              <a:t>Design ML model on three conditions:</a:t>
            </a:r>
          </a:p>
          <a:p>
            <a:pPr lvl="1"/>
            <a:r>
              <a:rPr lang="en-US" sz="2400" dirty="0" smtClean="0"/>
              <a:t>Result Without Toss</a:t>
            </a:r>
          </a:p>
          <a:p>
            <a:pPr lvl="1"/>
            <a:r>
              <a:rPr lang="en-US" sz="2400" dirty="0" smtClean="0"/>
              <a:t>Prediction of Target Score</a:t>
            </a:r>
          </a:p>
          <a:p>
            <a:pPr lvl="1"/>
            <a:r>
              <a:rPr lang="en-US" sz="2400" dirty="0" smtClean="0"/>
              <a:t>Prediction of Chasing Batting Second</a:t>
            </a:r>
            <a:endParaRPr lang="en-US" dirty="0" smtClean="0"/>
          </a:p>
          <a:p>
            <a:r>
              <a:rPr lang="en-US" dirty="0" smtClean="0"/>
              <a:t>Analysis on Different Classifiers</a:t>
            </a:r>
          </a:p>
          <a:p>
            <a:r>
              <a:rPr lang="en-US" dirty="0" smtClean="0"/>
              <a:t>Plot Accuracy on three models.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Predict the data analysis of the past rsults with team win or loss.</a:t>
            </a:r>
          </a:p>
          <a:p>
            <a:r>
              <a:rPr lang="en-US" dirty="0"/>
              <a:t>Use of Classifiers for results predictions</a:t>
            </a:r>
          </a:p>
          <a:p>
            <a:r>
              <a:rPr lang="en-US" dirty="0"/>
              <a:t>Compare the results and choose optimal classifier for match prediction.</a:t>
            </a:r>
          </a:p>
          <a:p>
            <a:r>
              <a:rPr lang="en-US" dirty="0" smtClean="0"/>
              <a:t>Visualize the results using bar chart and scatter plot.</a:t>
            </a:r>
          </a:p>
          <a:p>
            <a:r>
              <a:rPr lang="en-US" dirty="0" smtClean="0"/>
              <a:t>Develop Accuracy, Classification report using correctly classified and misclassified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ph sz="half" idx="2"/>
          </p:nvPr>
        </p:nvGraphicFramePr>
        <p:xfrm>
          <a:off x="757555" y="1934845"/>
          <a:ext cx="7929245" cy="4552315"/>
        </p:xfrm>
        <a:graphic>
          <a:graphicData uri="http://schemas.openxmlformats.org/presentationml/2006/ole">
            <p:oleObj spid="_x0000_s1025" r:id="rId3" imgW="5784081" imgH="5258256" progId="PBrush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DEVELOPMENT(CONTD...)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" name="Content Placeholder 1"/>
          <p:cNvGraphicFramePr>
            <a:graphicFrameLocks/>
          </p:cNvGraphicFramePr>
          <p:nvPr>
            <p:ph sz="half" idx="1"/>
          </p:nvPr>
        </p:nvGraphicFramePr>
        <p:xfrm>
          <a:off x="554355" y="1748790"/>
          <a:ext cx="7842885" cy="4204335"/>
        </p:xfrm>
        <a:graphic>
          <a:graphicData uri="http://schemas.openxmlformats.org/presentationml/2006/ole">
            <p:oleObj spid="_x0000_s20481" r:id="rId3" imgW="5592381" imgH="2446232" progId="PBrush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458200" cy="1999488"/>
          </a:xfrm>
        </p:spPr>
        <p:txBody>
          <a:bodyPr>
            <a:normAutofit/>
          </a:bodyPr>
          <a:lstStyle/>
          <a:p>
            <a:r>
              <a:rPr lang="en-US" dirty="0"/>
              <a:t>Model Algorithms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SVM </a:t>
            </a:r>
          </a:p>
          <a:p>
            <a:pPr lvl="0"/>
            <a:r>
              <a:rPr lang="en-US" dirty="0"/>
              <a:t>XGBoost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Rory P. Bunker, Fadi Fayez”A MACHINE LEARNING FRAMEWORK FOR SPORTS BETTING PREDICTION”, September 2017.</a:t>
            </a:r>
          </a:p>
          <a:p>
            <a:r>
              <a:rPr lang="en-US" sz="2400" dirty="0" smtClean="0"/>
              <a:t>Fabián Enqri Moya, “STATISTICAL METHODOLOGY </a:t>
            </a:r>
          </a:p>
          <a:p>
            <a:pPr marL="0" indent="0">
              <a:buNone/>
            </a:pPr>
            <a:r>
              <a:rPr lang="en-US" sz="2400" dirty="0" smtClean="0"/>
              <a:t> FOR PROFITABLE SPORTS GAMBLING”, </a:t>
            </a:r>
            <a:r>
              <a:rPr lang="en-US" sz="2400" dirty="0" smtClean="0"/>
              <a:t>2001.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L</a:t>
            </a:r>
            <a:r>
              <a:rPr lang="en-US" sz="2400" dirty="0" smtClean="0"/>
              <a:t>. Breiman, [Random Forests], “MACHINE LEARNING”, Oct. 2001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2400" dirty="0" smtClean="0"/>
              <a:t>Tianqi Chen, Carlos Guestrin, “XGBOOST: A SCALABLE TREE BOOSTING SYSTEM”, 2016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WPS Presentation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IPL Match Prediction Using Machine Learning</vt:lpstr>
      <vt:lpstr>Agenda</vt:lpstr>
      <vt:lpstr>Abstract</vt:lpstr>
      <vt:lpstr>Introduction</vt:lpstr>
      <vt:lpstr>Objectives</vt:lpstr>
      <vt:lpstr>SYSTEM DEVELOPMENT</vt:lpstr>
      <vt:lpstr>SYSTEM DEVELOPMENT(CONTD...) </vt:lpstr>
      <vt:lpstr>Model Algorithms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CSEISE</cp:lastModifiedBy>
  <cp:revision>28</cp:revision>
  <dcterms:created xsi:type="dcterms:W3CDTF">2015-02-11T18:21:00Z</dcterms:created>
  <dcterms:modified xsi:type="dcterms:W3CDTF">2022-01-12T10:58:07Z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