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77" r:id="rId13"/>
    <p:sldId id="278" r:id="rId14"/>
    <p:sldId id="285" r:id="rId15"/>
    <p:sldId id="281" r:id="rId16"/>
    <p:sldId id="283" r:id="rId17"/>
    <p:sldId id="284" r:id="rId18"/>
    <p:sldId id="286" r:id="rId19"/>
    <p:sldId id="280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1494" y="-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16A44-61B2-4328-B6B1-1064A67D1B9C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A24DB-3A04-4ACB-9604-A4CE476E88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1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FBE-B36E-44F3-8A6D-25FFDEBFFFB2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180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7856-D325-4F05-9F95-1791A31CC20E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40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15E-4531-4676-A840-C0A0B530AC03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77651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671-40B4-461A-A802-453C97706EFC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556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BEC5-9E4D-4BC0-80BE-D38AC5C63179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426605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3FFB-C0CA-423E-B84C-7C8B195203B7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2754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DA07-E65E-409F-A855-23D6B9E64341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1695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C9D6-BA21-4DE9-8A15-AFF191E9C913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152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AAB7-4FBE-4FAD-81CA-F39778C42B77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86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2025-94B7-4952-B09F-A975FB35EDC4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58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62DF-8093-4574-BBB1-2043015F768E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209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7A8E-B3FD-4D7F-B9CD-67482A5E10D6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962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97FF-746D-4811-BFE9-C4B7F4D7AB51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083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9090-5599-4B3F-A1CB-8FED82A91A1B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674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4E34-3D82-4335-9066-60FD9A928710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77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B817-2B54-4CFE-9648-1B0660A778A6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487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AC088-46CB-4A61-9F73-F3C152EECA5F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589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361" y="463732"/>
            <a:ext cx="7952513" cy="1247504"/>
          </a:xfrm>
        </p:spPr>
        <p:txBody>
          <a:bodyPr>
            <a:normAutofit/>
          </a:bodyPr>
          <a:lstStyle/>
          <a:p>
            <a:pPr fontAlgn="base"/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828" y="3167939"/>
            <a:ext cx="9603241" cy="3244333"/>
          </a:xfrm>
        </p:spPr>
        <p:txBody>
          <a:bodyPr>
            <a:norm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Face Recognition Based Student Attendance System in Python using OpenCV with   Tkinter   GUI ”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AutoShape 2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ChangeAspect="1" noChangeArrowheads="1"/>
          </p:cNvSpPr>
          <p:nvPr/>
        </p:nvSpPr>
        <p:spPr bwMode="auto">
          <a:xfrm>
            <a:off x="2105701" y="1740945"/>
            <a:ext cx="2701430" cy="270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71606" y="3244334"/>
            <a:ext cx="1683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AutoShape 4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ChangeAspect="1" noChangeArrowheads="1"/>
          </p:cNvSpPr>
          <p:nvPr/>
        </p:nvSpPr>
        <p:spPr bwMode="auto">
          <a:xfrm>
            <a:off x="365125" y="7937"/>
            <a:ext cx="2062204" cy="206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523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Cascade Classifier Mechanism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771" y="1828800"/>
            <a:ext cx="8911771" cy="3860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382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Proposed Block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8229" y="1306284"/>
            <a:ext cx="5863771" cy="57441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1" y="1306284"/>
            <a:ext cx="4891315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019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668" y="359083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Working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for Admin and Face Recognition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142" y="1857829"/>
            <a:ext cx="3657143" cy="4818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449" y="787782"/>
            <a:ext cx="3893994" cy="588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785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Proposed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602" y="1459664"/>
            <a:ext cx="6152381" cy="508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586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531F60-5B8A-8312-6897-42F57C6C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5D2B54C-1FF8-5DCA-4C1B-AB8F75EF1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2925" y="1473594"/>
            <a:ext cx="6124947" cy="22586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BC5338-E547-2528-E874-40ADB013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2E85594-0F32-9913-B732-1751A561AF5F}"/>
              </a:ext>
            </a:extLst>
          </p:cNvPr>
          <p:cNvSpPr txBox="1"/>
          <p:nvPr/>
        </p:nvSpPr>
        <p:spPr>
          <a:xfrm>
            <a:off x="4553527" y="38515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page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3F69A8F-0295-854A-E1EC-533A07EECF65}"/>
              </a:ext>
            </a:extLst>
          </p:cNvPr>
          <p:cNvSpPr txBox="1"/>
          <p:nvPr/>
        </p:nvSpPr>
        <p:spPr>
          <a:xfrm>
            <a:off x="4553527" y="6233890"/>
            <a:ext cx="29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student details</a:t>
            </a:r>
            <a:endParaRPr lang="en-IN" b="1" dirty="0"/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xmlns="" id="{D847BACE-96C6-253A-D191-CAF54D77FE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3671" y="4220896"/>
            <a:ext cx="5824201" cy="19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313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071DE4-5F96-CC27-1694-F53AA510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88B49DB-3E81-569C-17DC-D90D367991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03495" y="3358124"/>
            <a:ext cx="5580196" cy="2552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66E6CA3-CEFD-8602-192C-CC47B036C4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8278" y="300072"/>
            <a:ext cx="5930631" cy="19235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780BB17-48FB-A6A3-5897-05DC8C46D238}"/>
              </a:ext>
            </a:extLst>
          </p:cNvPr>
          <p:cNvSpPr txBox="1"/>
          <p:nvPr/>
        </p:nvSpPr>
        <p:spPr>
          <a:xfrm>
            <a:off x="3483980" y="2662177"/>
            <a:ext cx="41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Successfully added student details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1037181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9AB08-FE3C-AFD1-EEDE-1AB561C3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DF415B7-EBAF-2750-7C47-0AAE32CA8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0888" y="3059668"/>
            <a:ext cx="6616713" cy="29219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9755CD-61A6-DED5-E664-AF822B36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B3BC5A3-F904-8D8D-41A7-A343DBAA59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2342" y="-191676"/>
            <a:ext cx="6238022" cy="26145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7A97AA-2861-149E-D71E-F30A861749AF}"/>
              </a:ext>
            </a:extLst>
          </p:cNvPr>
          <p:cNvSpPr txBox="1"/>
          <p:nvPr/>
        </p:nvSpPr>
        <p:spPr>
          <a:xfrm>
            <a:off x="3484989" y="2556619"/>
            <a:ext cx="323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View </a:t>
            </a:r>
            <a:r>
              <a:rPr lang="en-US" b="1" dirty="0" err="1"/>
              <a:t>attendence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EC7972-3A08-A5E8-440A-4A07B21EDB9A}"/>
              </a:ext>
            </a:extLst>
          </p:cNvPr>
          <p:cNvSpPr txBox="1"/>
          <p:nvPr/>
        </p:nvSpPr>
        <p:spPr>
          <a:xfrm>
            <a:off x="3484989" y="6233890"/>
            <a:ext cx="274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Search </a:t>
            </a:r>
            <a:r>
              <a:rPr lang="en-US" b="1" dirty="0" err="1"/>
              <a:t>attendence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4045584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BE848D-AA40-90B7-2F9E-DF818BE9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xmlns="" id="{C0D2D925-E41F-BFD3-1299-F8EB27E8E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849" y="0"/>
            <a:ext cx="6683969" cy="2890763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7A12360-B02F-872C-3E4B-87E94DDD5BCC}"/>
              </a:ext>
            </a:extLst>
          </p:cNvPr>
          <p:cNvSpPr txBox="1"/>
          <p:nvPr/>
        </p:nvSpPr>
        <p:spPr>
          <a:xfrm>
            <a:off x="3334327" y="3059668"/>
            <a:ext cx="292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Face not Recognition </a:t>
            </a:r>
            <a:endParaRPr lang="en-IN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7BDF82C5-8BB6-0753-0A5F-26BB163B60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48851" y="3597905"/>
            <a:ext cx="6797963" cy="27120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ED09859-23EE-812D-434E-FFAA8B3F2117}"/>
              </a:ext>
            </a:extLst>
          </p:cNvPr>
          <p:cNvSpPr txBox="1"/>
          <p:nvPr/>
        </p:nvSpPr>
        <p:spPr>
          <a:xfrm>
            <a:off x="3583709" y="6478837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delete student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36854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29BF93-3D26-9391-46A6-5A7AD3C5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918FAC6B-84CF-E731-B801-556E99C7F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1268" y="92365"/>
            <a:ext cx="6462295" cy="239221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834DC02-EBE9-2B57-2A75-2B94C778AC16}"/>
              </a:ext>
            </a:extLst>
          </p:cNvPr>
          <p:cNvSpPr txBox="1"/>
          <p:nvPr/>
        </p:nvSpPr>
        <p:spPr>
          <a:xfrm>
            <a:off x="3528291" y="2706255"/>
            <a:ext cx="350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Deleting student details</a:t>
            </a:r>
            <a:endParaRPr lang="en-IN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708AFB91-123C-25EE-1C8E-1A0A16416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5325" y="3297259"/>
            <a:ext cx="6640946" cy="24984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4297A23-137A-BF6B-3631-0E29C7022967}"/>
              </a:ext>
            </a:extLst>
          </p:cNvPr>
          <p:cNvSpPr txBox="1"/>
          <p:nvPr/>
        </p:nvSpPr>
        <p:spPr>
          <a:xfrm>
            <a:off x="3266890" y="6239039"/>
            <a:ext cx="532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Successfully delete student details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1140965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6"/>
            <a:ext cx="10711543" cy="544285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“Smart Attendance Management and Analysis with Signature Verification”(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Chauhan,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Chitaliya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Nehal,2017)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“Fingerprint Based Attendance System Using Microcontroller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(Kumar Yadav, Singh, Pujari, Mishra, 2015)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“A Proposed RFID Based Student Attendance System “(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Fawzi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Al-Naima and Maryam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Saleh, (1 May) 2015)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Charles A. Walton, electronic identification &amp; recognition system Filed: Dec. 27, 1971 Appl. No.: 212,281.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https://www.javatpoint.com/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Smart Attendance System using Computer Vision and Machine Learning (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Kumbhar#1 , Prof. Dr. Y.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*2 # Department of Electronics and Telecommunication, BSIOTR,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Wagholi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Pune, (7 July) 2017)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Bifari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E.N.;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Elrefaei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L.A.“Automated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Fingerprint Identification System Based on Weighted Feature Points Matching Algorithm”, 978-1-4799-3080-7114/$31.00 ©2014 IEEE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OpenCvDocumentation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https://opencv.org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https://numpy.org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[10].CNN: https://www.academia.edu/Documents/in/CNN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194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AutoShape 4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311579" y="1125187"/>
            <a:ext cx="10038592" cy="573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Title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Problem Statement</a:t>
            </a:r>
          </a:p>
          <a:p>
            <a:pPr lvl="0"/>
            <a:r>
              <a:rPr lang="en-US" sz="2800" dirty="0"/>
              <a:t>Aims and Objectives</a:t>
            </a:r>
          </a:p>
          <a:p>
            <a:pPr lvl="0"/>
            <a:r>
              <a:rPr lang="en-US" sz="2800" dirty="0"/>
              <a:t>Literature Review</a:t>
            </a:r>
          </a:p>
          <a:p>
            <a:pPr lvl="0"/>
            <a:r>
              <a:rPr lang="en-US" sz="2800" dirty="0"/>
              <a:t>Methodology</a:t>
            </a:r>
          </a:p>
          <a:p>
            <a:pPr lvl="0"/>
            <a:r>
              <a:rPr lang="en-US" sz="2800" dirty="0"/>
              <a:t>System Analysis and design</a:t>
            </a:r>
          </a:p>
          <a:p>
            <a:pPr lvl="0"/>
            <a:r>
              <a:rPr lang="en-US" sz="2800" dirty="0"/>
              <a:t>Result and analysis</a:t>
            </a:r>
          </a:p>
          <a:p>
            <a:pPr lvl="0"/>
            <a:r>
              <a:rPr lang="en-US" sz="2800" dirty="0"/>
              <a:t>Reference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6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091346" y="397876"/>
            <a:ext cx="8911687" cy="111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4000" b="1" dirty="0"/>
              <a:t>CONTENTS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683132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8174CC-33AC-4725-36F8-DEB7629A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23C4FC1-353C-4B3C-FDF0-DBCD36C8D92E}"/>
              </a:ext>
            </a:extLst>
          </p:cNvPr>
          <p:cNvSpPr/>
          <p:nvPr/>
        </p:nvSpPr>
        <p:spPr>
          <a:xfrm>
            <a:off x="4286050" y="2967333"/>
            <a:ext cx="623533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68305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315" y="512462"/>
            <a:ext cx="9298440" cy="822852"/>
          </a:xfrm>
        </p:spPr>
        <p:txBody>
          <a:bodyPr/>
          <a:lstStyle/>
          <a:p>
            <a:r>
              <a:rPr lang="en-US" b="1" dirty="0"/>
              <a:t>Project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86" y="1465942"/>
            <a:ext cx="11335657" cy="539205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 storage of records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High accuracy in calculation.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Time saving Work space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 consistency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Optimize the resource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Efficiency in modification, sorting and retrieval of data.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Inexpensive updating in facilities and terms of                                      organizations.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670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955" y="512462"/>
            <a:ext cx="8655646" cy="1301824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49827"/>
            <a:ext cx="11161486" cy="583474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´ It is a system for managing the Student attendance effectively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´ It helps to overcome the situation now are facing of using manual system like signature ,RFID, Finger Print based attendance system but they fail to proof attendance system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´ It helps the admin to manage: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 Attendance record</a:t>
            </a:r>
          </a:p>
          <a:p>
            <a:pPr lvl="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 and manipulation</a:t>
            </a:r>
          </a:p>
          <a:p>
            <a:pPr lvl="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Details</a:t>
            </a:r>
          </a:p>
          <a:p>
            <a:pPr lvl="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student attendance report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401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STATEMENT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´ The old system of keeping records in Attendance management system. On which records are kept in a paper file by hand. There were many problems such as :-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security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Consumes large volume of paperwork.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storage.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data searching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1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To develop a portable Smart Attendance System which is handy and self-powered. </a:t>
            </a:r>
          </a:p>
          <a:p>
            <a:pPr lvl="0"/>
            <a:r>
              <a:rPr lang="en-US" sz="2400" dirty="0"/>
              <a:t>To ensure the speed of the attendance recording process is faster than the previous system which can go as fast as approximately 3 second for each student. </a:t>
            </a:r>
          </a:p>
          <a:p>
            <a:pPr lvl="0"/>
            <a:r>
              <a:rPr lang="en-US" sz="2400" dirty="0"/>
              <a:t>To detect unique faces with the help of computer’s camera </a:t>
            </a:r>
          </a:p>
          <a:p>
            <a:pPr lvl="0"/>
            <a:r>
              <a:rPr lang="en-US" sz="2400" dirty="0"/>
              <a:t>Able to recognize the face of an individual accurately based on the face database. </a:t>
            </a:r>
          </a:p>
          <a:p>
            <a:pPr lvl="0"/>
            <a:r>
              <a:rPr lang="en-US" sz="2400" dirty="0"/>
              <a:t>Allow parents to track their child’s attendance. </a:t>
            </a:r>
          </a:p>
          <a:p>
            <a:pPr lvl="0"/>
            <a:r>
              <a:rPr lang="en-US" sz="2400" dirty="0"/>
              <a:t>Develop a database for the attendance management system. </a:t>
            </a:r>
          </a:p>
          <a:p>
            <a:pPr lvl="0"/>
            <a:r>
              <a:rPr lang="en-US" sz="2400" dirty="0"/>
              <a:t>Provide a user-friendly interface for </a:t>
            </a:r>
            <a:r>
              <a:rPr lang="en-US" sz="2400" dirty="0" err="1"/>
              <a:t>admins</a:t>
            </a:r>
            <a:r>
              <a:rPr lang="en-US" sz="2400" dirty="0"/>
              <a:t> to access the attendance database and for non-</a:t>
            </a:r>
            <a:r>
              <a:rPr lang="en-US" sz="2400" dirty="0" err="1"/>
              <a:t>admins</a:t>
            </a:r>
            <a:r>
              <a:rPr lang="en-US" sz="2400" dirty="0"/>
              <a:t> (parents) to check their child’s attendance by mailing the attendance.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930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Signature Based Attendance System</a:t>
            </a: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Fingerprint Based Attendance System Using Microcontroller and </a:t>
            </a:r>
            <a:r>
              <a:rPr lang="en-US" sz="2400" b="1" dirty="0" err="1"/>
              <a:t>LabView</a:t>
            </a: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RFID Based Student Attendance System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Face Recognition Attendance System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913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15155" y="2032000"/>
            <a:ext cx="5858102" cy="3777622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proposed by Boehm,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couples the iterative feature of prototyping with the controlled and systematic aspects of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endParaRPr lang="en-US" dirty="0"/>
          </a:p>
        </p:txBody>
      </p:sp>
      <p:pic>
        <p:nvPicPr>
          <p:cNvPr id="5124" name="Picture 4" descr="Spiral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1943" y="1152907"/>
            <a:ext cx="4465864" cy="439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406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Software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open-source library used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HAAR-Cascade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 cascade function is trained from a lot of positive and negative images.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the trainer as well as the detector.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primary states of the cascade image classifier first one is training and the other is detection.</a:t>
            </a:r>
          </a:p>
          <a:p>
            <a:r>
              <a:rPr lang="en-US" dirty="0"/>
              <a:t>two types of samples: </a:t>
            </a:r>
            <a:endParaRPr lang="en-US" sz="2400" dirty="0"/>
          </a:p>
          <a:p>
            <a:r>
              <a:rPr lang="en-US" dirty="0"/>
              <a:t> </a:t>
            </a:r>
            <a:r>
              <a:rPr lang="en-US" b="1" dirty="0"/>
              <a:t>Negative sample: </a:t>
            </a:r>
            <a:r>
              <a:rPr lang="en-US" dirty="0"/>
              <a:t>It is related to non-object images. </a:t>
            </a:r>
            <a:endParaRPr lang="en-US" sz="2400" dirty="0"/>
          </a:p>
          <a:p>
            <a:r>
              <a:rPr lang="en-US" dirty="0"/>
              <a:t> </a:t>
            </a:r>
            <a:r>
              <a:rPr lang="en-US" b="1" dirty="0"/>
              <a:t>Positive samples: </a:t>
            </a:r>
            <a:r>
              <a:rPr lang="en-US" dirty="0"/>
              <a:t>It is a related image with detect objects.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39952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682</TotalTime>
  <Words>732</Words>
  <Application>Microsoft Office PowerPoint</Application>
  <PresentationFormat>Custom</PresentationFormat>
  <Paragraphs>112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Wisp</vt:lpstr>
      <vt:lpstr> </vt:lpstr>
      <vt:lpstr>CONTENTS </vt:lpstr>
      <vt:lpstr>Project features</vt:lpstr>
      <vt:lpstr>INTRODUCTION </vt:lpstr>
      <vt:lpstr>PROBLEM STATEMENT </vt:lpstr>
      <vt:lpstr>Aims and Objectives</vt:lpstr>
      <vt:lpstr>Literature Review</vt:lpstr>
      <vt:lpstr>Methodology</vt:lpstr>
      <vt:lpstr>Software Description</vt:lpstr>
      <vt:lpstr>Cascade Classifier Mechanism</vt:lpstr>
      <vt:lpstr>Proposed Block Diagram</vt:lpstr>
      <vt:lpstr>Working Principle</vt:lpstr>
      <vt:lpstr>Proposed System Design</vt:lpstr>
      <vt:lpstr>SNAPSHOTS</vt:lpstr>
      <vt:lpstr>Slide 15</vt:lpstr>
      <vt:lpstr> </vt:lpstr>
      <vt:lpstr>Slide 17</vt:lpstr>
      <vt:lpstr>Slide 18</vt:lpstr>
      <vt:lpstr>Reference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nepal</dc:creator>
  <cp:lastModifiedBy>CSEISE</cp:lastModifiedBy>
  <cp:revision>44</cp:revision>
  <dcterms:created xsi:type="dcterms:W3CDTF">2021-03-26T06:28:22Z</dcterms:created>
  <dcterms:modified xsi:type="dcterms:W3CDTF">2023-04-25T04:05:44Z</dcterms:modified>
</cp:coreProperties>
</file>