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84" r:id="rId7"/>
    <p:sldId id="262" r:id="rId8"/>
    <p:sldId id="263" r:id="rId9"/>
    <p:sldId id="267" r:id="rId10"/>
    <p:sldId id="268" r:id="rId11"/>
    <p:sldId id="269" r:id="rId12"/>
    <p:sldId id="264" r:id="rId13"/>
    <p:sldId id="272" r:id="rId14"/>
    <p:sldId id="271" r:id="rId15"/>
    <p:sldId id="265" r:id="rId16"/>
    <p:sldId id="277" r:id="rId17"/>
    <p:sldId id="278" r:id="rId18"/>
    <p:sldId id="279" r:id="rId19"/>
    <p:sldId id="266" r:id="rId20"/>
    <p:sldId id="281" r:id="rId21"/>
    <p:sldId id="282" r:id="rId22"/>
    <p:sldId id="280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265" autoAdjust="0"/>
    <p:restoredTop sz="94660"/>
  </p:normalViewPr>
  <p:slideViewPr>
    <p:cSldViewPr snapToGrid="0">
      <p:cViewPr>
        <p:scale>
          <a:sx n="69" d="100"/>
          <a:sy n="69" d="100"/>
        </p:scale>
        <p:origin x="-1410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6A44-61B2-4328-B6B1-1064A67D1B9C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24DB-3A04-4ACB-9604-A4CE476E8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FBE-B36E-44F3-8A6D-25FFDEBFFFB2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DA07-E65E-409F-A855-23D6B9E64341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C9D6-BA21-4DE9-8A15-AFF191E9C913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AAB7-4FBE-4FAD-81CA-F39778C42B77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2025-94B7-4952-B09F-A975FB35EDC4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62DF-8093-4574-BBB1-2043015F768E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7A8E-B3FD-4D7F-B9CD-67482A5E10D6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7FF-746D-4811-BFE9-C4B7F4D7AB51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9090-5599-4B3F-A1CB-8FED82A91A1B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4E34-3D82-4335-9066-60FD9A928710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B817-2B54-4CFE-9648-1B0660A778A6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8AC088-46CB-4A61-9F73-F3C152EECA5F}" type="datetime1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57" y="638628"/>
            <a:ext cx="10620238" cy="115676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Constantia" panose="02030602050306030303" pitchFamily="18" charset="0"/>
                <a:cs typeface="Times New Roman"/>
              </a:rPr>
              <a:t>KALPATARU INSTITUTE OF TECHNOLOGY,TIPTUR-572201 </a:t>
            </a:r>
            <a:br>
              <a:rPr lang="en-US" sz="2200" dirty="0">
                <a:solidFill>
                  <a:schemeClr val="bg1"/>
                </a:solidFill>
                <a:latin typeface="Constantia" panose="02030602050306030303" pitchFamily="18" charset="0"/>
                <a:cs typeface="Times New Roman"/>
              </a:rPr>
            </a:br>
            <a:r>
              <a:rPr lang="en-US" sz="2200" dirty="0">
                <a:solidFill>
                  <a:schemeClr val="bg1"/>
                </a:solidFill>
                <a:latin typeface="Constantia" panose="02030602050306030303" pitchFamily="18" charset="0"/>
                <a:cs typeface="Times New Roman"/>
              </a:rPr>
              <a:t>DEPARTMENT OF </a:t>
            </a:r>
            <a:r>
              <a:rPr lang="en-US" sz="2200">
                <a:solidFill>
                  <a:schemeClr val="bg1"/>
                </a:solidFill>
                <a:latin typeface="Constantia" panose="02030602050306030303" pitchFamily="18" charset="0"/>
                <a:cs typeface="Times New Roman"/>
              </a:rPr>
              <a:t>COMPUTER SCIENCE ENGINEERING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212726" y="2330555"/>
            <a:ext cx="11326132" cy="592081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</a:t>
            </a:r>
            <a:r>
              <a:rPr lang="en-US" sz="9600" dirty="0">
                <a:solidFill>
                  <a:schemeClr val="accent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3800" b="1" i="1" dirty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</a:p>
          <a:p>
            <a:pPr lvl="0"/>
            <a:r>
              <a:rPr lang="en-US" sz="3800" b="1" i="1" u="sng" dirty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Carried by</a:t>
            </a:r>
          </a:p>
          <a:p>
            <a:pPr lvl="0"/>
            <a:endParaRPr lang="en-US" sz="3800" b="1" i="1" u="sng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l"/>
            <a:endParaRPr lang="en-US" sz="26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600" b="1" i="1" u="sng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600" b="1" i="1" u="sng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4200" b="1" i="1" u="sng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42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IN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Computer Science &amp; Engineering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Kalpataru</a:t>
            </a:r>
            <a:r>
              <a:rPr lang="en-IN"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Technology, Tiptur-572201</a:t>
            </a:r>
          </a:p>
          <a:p>
            <a:pPr lvl="0" algn="l"/>
            <a:endParaRPr lang="en-US" sz="26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l"/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</a:p>
          <a:p>
            <a:pPr lvl="0"/>
            <a:endParaRPr lang="en-US" sz="1800" b="1" i="1" u="sng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/>
            <a:endParaRPr lang="en-US" sz="18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>
                <a:solidFill>
                  <a:schemeClr val="accent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</a:t>
            </a:r>
          </a:p>
          <a:p>
            <a:endParaRPr lang="en-US" sz="8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37455" y="6046302"/>
            <a:ext cx="722363" cy="517524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1606" y="3244334"/>
            <a:ext cx="168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2062204" cy="20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8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0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5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xmlns="" id="{7850649D-4304-457B-95A5-5DCDD903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05" y="1150008"/>
            <a:ext cx="1436914" cy="971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1595787" y="2232289"/>
            <a:ext cx="899795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Title :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Face Recognition Based On Student Attendance     System Using OpenCV</a:t>
            </a:r>
            <a:endParaRPr lang="en-IN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23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874" y="2226623"/>
            <a:ext cx="8915400" cy="4169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deliverance is required to be frequent.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project is large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requirements are unclear and complex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changes may require at any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and high budget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risk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large and mission-critical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732" y="651007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SPIRAL MODEL?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93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387" y="231107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amount of risk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large and mission-critical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093" y="628576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SPIRAL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27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860467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library used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cascade function is trained from a lot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positive and negative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trainer as well as the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states of the cascade image classifier first one is training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the other is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samples: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related to non-object images.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samples: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related image with detect objects.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054" y="575137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DESCRIPTION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99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08" y="2430359"/>
            <a:ext cx="8438096" cy="29428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67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CLASSIFIER MECHANISM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82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2394857"/>
            <a:ext cx="11103429" cy="6589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LBPH algorithm is a simple approach that labels the pixels of the image thresholding the neighborhood of each pixel.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67" y="497948"/>
            <a:ext cx="8911687" cy="79382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LBPH(Local Binary Pattern Histogram):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43" y="3425372"/>
            <a:ext cx="6340571" cy="22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437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782" y="1801091"/>
            <a:ext cx="4572000" cy="4779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239" y="439890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2125022"/>
            <a:ext cx="4891315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1969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89" y="1569521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Admin and Face Recognition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502" y="574226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39258"/>
            <a:ext cx="5347855" cy="4818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4" y="1620981"/>
            <a:ext cx="4696691" cy="50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785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579418"/>
            <a:ext cx="11103429" cy="6446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667" y="541491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83" y="1667482"/>
            <a:ext cx="7218218" cy="50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86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190171"/>
            <a:ext cx="11103429" cy="6836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2" y="497948"/>
            <a:ext cx="9080726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5D2B54C-1FF8-5DCA-4C1B-AB8F75EF1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54" y="1565564"/>
            <a:ext cx="5123543" cy="4578053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xmlns="" id="{D847BACE-96C6-253A-D191-CAF54D77F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683" y="1565564"/>
            <a:ext cx="6088099" cy="4563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32897" y="6269980"/>
            <a:ext cx="1725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F69A8F-0295-854A-E1EC-533A07EECF65}"/>
              </a:ext>
            </a:extLst>
          </p:cNvPr>
          <p:cNvSpPr txBox="1"/>
          <p:nvPr/>
        </p:nvSpPr>
        <p:spPr>
          <a:xfrm>
            <a:off x="7049974" y="6252654"/>
            <a:ext cx="42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0451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66E6CA3-CEFD-8602-192C-CC47B036C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079" y="1288474"/>
            <a:ext cx="5386907" cy="48886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96" y="439891"/>
            <a:ext cx="8911687" cy="7938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8B49DB-3E81-569C-17DC-D90D36799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0750" y="1288473"/>
            <a:ext cx="5397177" cy="48536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0382" y="625289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5692" y="6142124"/>
            <a:ext cx="220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8852128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11579" y="1621132"/>
            <a:ext cx="10038592" cy="57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Design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403237" y="785803"/>
            <a:ext cx="8911687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8313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9250" y="585769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with accuracy</a:t>
            </a:r>
          </a:p>
        </p:txBody>
      </p:sp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xmlns="" id="{C0D2D925-E41F-BFD3-1299-F8EB27E8E3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5315" y="928256"/>
            <a:ext cx="5444176" cy="4790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73242" y="5862103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Face with less accuracy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205148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B3BC5A3-F904-8D8D-41A7-A343DBAA59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634" y="1103085"/>
            <a:ext cx="5575024" cy="47904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xmlns="" id="{918FAC6B-84CF-E731-B801-556E99C7F8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0189" y="1103084"/>
            <a:ext cx="5463156" cy="4798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3869" y="6051382"/>
            <a:ext cx="3743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Student Attendance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3267" y="6051382"/>
            <a:ext cx="286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Details</a:t>
            </a:r>
          </a:p>
        </p:txBody>
      </p:sp>
    </p:spTree>
    <p:extLst>
      <p:ext uri="{BB962C8B-B14F-4D97-AF65-F5344CB8AC3E}">
        <p14:creationId xmlns:p14="http://schemas.microsoft.com/office/powerpoint/2010/main" xmlns="" val="50715226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85" y="1969323"/>
            <a:ext cx="10711543" cy="5442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“Smart Attendance Management and Analysis with Signature Verification”(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Chauhan,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Chitaliya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Nehal,2017)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“Fingerprint Based Attendance System Using Microcontroller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(Kumar Yadav, Singh, Pujari, Mishra, 2015)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“A Proposed RFID Based Student Attendance System “(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Al-Naima and Maryam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Saleh, (1 May) 2015)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Charles A. Walton, electronic identification &amp; recognition system Filed: Dec. 27, 1971 Appl. No.: 212,281.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https://www.javatpoint.com/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Smart Attendance System using Computer Vision and Machine Learning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Kumbhar#1 , Prof. Dr. Y.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 # Department of Electronics and Telecommunication, BSIOTR,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(7 July) 2017)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23" y="746010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94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1338" y="2633903"/>
            <a:ext cx="9877777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i="1" dirty="0">
                <a:latin typeface="Script MT Bold" panose="03040602040607080904" pitchFamily="66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05784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844" y="2057942"/>
            <a:ext cx="11161486" cy="5646056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sz="2000" dirty="0">
                <a:latin typeface="Times New Roman"/>
                <a:cs typeface="Times New Roman"/>
              </a:rPr>
              <a:t>It is a system for managing the Student attendance effectively.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 It helps to overcome the situation now are facing of using manual system like signature RFID, 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     Finger Print based attendance system but they fail to proof  attendance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sz="2000" dirty="0">
                <a:latin typeface="Times New Roman"/>
                <a:cs typeface="Times New Roman"/>
              </a:rPr>
              <a:t>It helps the admin to manage: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Times New Roman"/>
                <a:cs typeface="Times New Roman"/>
              </a:rPr>
              <a:t>Student  Attendance record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Image process and manipulation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	Student Details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Generating student attendance report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97" y="644410"/>
            <a:ext cx="8655646" cy="130182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401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371" y="2305132"/>
            <a:ext cx="11103429" cy="6444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system of  keeping records in Attendance management system.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 which records are kept in a paper file by hand.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There were many problems such as :-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large volume of paperwork.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storage.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data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666" y="788233"/>
            <a:ext cx="8911687" cy="79382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1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60" y="2355830"/>
            <a:ext cx="11103429" cy="6531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To develop a portable Smart Attendance System which is handy and self-powered.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To ensure the speed of the attendance recording process is faster than the previous system which can go as fast as approximately 3 second for each student.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To detect unique faces with the help of computer’s camera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Able to recognize the face of an individual accurately based on the face database.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Allow parents to track their child’s attendance.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Develop a database for the attendance management system.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Provide a user-friendly interface for admins to access the attendance database and for non-admins (parents) to check their child’s attendance by mailing the attendance.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267" y="526977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30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2313709"/>
            <a:ext cx="9877777" cy="371547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storage of records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accuracy in calculation.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saving Work space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consistency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Optimize the resource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Efficiency in modification, sorting and retrieval of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Inexpensive updating in facilities and terms of organizations.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236" y="338328"/>
            <a:ext cx="10972800" cy="12527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1539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2185720"/>
            <a:ext cx="11103429" cy="6270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Based Attendance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Based Attendance System Using Microcontroller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Based Student Attendance System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639" y="614062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13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5165" y="1955521"/>
            <a:ext cx="6023428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proposed by Boehm, is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couples the iterative feature  of prototyping with the controlled and  systematic aspects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the potential for rapid development of new versions of the software. Using the spiral model, the software is developed in a series of incremental releases.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48" y="547769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Spir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4245" y="1937339"/>
            <a:ext cx="5229100" cy="43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06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19" y="2194956"/>
            <a:ext cx="89154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cycle in the spiral is divided into four  parts: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Setting: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and reduction: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validation: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28" y="643750"/>
            <a:ext cx="8911687" cy="7938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50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899</TotalTime>
  <Words>630</Words>
  <Application>Microsoft Office PowerPoint</Application>
  <PresentationFormat>Custom</PresentationFormat>
  <Paragraphs>159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KALPATARU INSTITUTE OF TECHNOLOGY,TIPTUR-572201  DEPARTMENT OF COMPUTER SCIENCE ENGINEERING  </vt:lpstr>
      <vt:lpstr>AGENDA </vt:lpstr>
      <vt:lpstr>INTRODUCTION </vt:lpstr>
      <vt:lpstr>PROBLEM STATEMENT </vt:lpstr>
      <vt:lpstr>AIMS AND OBJECTIVES</vt:lpstr>
      <vt:lpstr>PROJECT FEATURES</vt:lpstr>
      <vt:lpstr>LITERATURE REVIEW</vt:lpstr>
      <vt:lpstr>METHODOLOGY</vt:lpstr>
      <vt:lpstr>SPIRAL MODEL</vt:lpstr>
      <vt:lpstr>WHEN TO USE SPIRAL MODEL?</vt:lpstr>
      <vt:lpstr>ADVANTAGES OF SPIRAL MODEL</vt:lpstr>
      <vt:lpstr>SOFTWARE DESCRIPTION</vt:lpstr>
      <vt:lpstr>CASCADE CLASSIFIER MECHANISM</vt:lpstr>
      <vt:lpstr>LBPH(Local Binary Pattern Histogram):</vt:lpstr>
      <vt:lpstr>PROPOSED BLOCK DIAGRAM</vt:lpstr>
      <vt:lpstr>WORKING PRINCIPLE</vt:lpstr>
      <vt:lpstr>PROPOSED SYSTEM DESIGN</vt:lpstr>
      <vt:lpstr>SNAPSHOTS</vt:lpstr>
      <vt:lpstr> </vt:lpstr>
      <vt:lpstr> </vt:lpstr>
      <vt:lpstr> </vt:lpstr>
      <vt:lpstr>REFERENCES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</dc:creator>
  <cp:lastModifiedBy>CSEISE</cp:lastModifiedBy>
  <cp:revision>152</cp:revision>
  <dcterms:created xsi:type="dcterms:W3CDTF">2021-03-26T06:28:22Z</dcterms:created>
  <dcterms:modified xsi:type="dcterms:W3CDTF">2023-04-25T04:15:54Z</dcterms:modified>
</cp:coreProperties>
</file>