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7" r:id="rId9"/>
    <p:sldId id="268" r:id="rId10"/>
    <p:sldId id="272" r:id="rId11"/>
    <p:sldId id="271" r:id="rId12"/>
    <p:sldId id="275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HTp7OJCulBuTprCP/pT7cNl89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8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0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2" name="Google Shape;17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1" name="Google Shape;17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8" name="Google Shape;17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streamlit.io/" TargetMode="External"/><Relationship Id="rId7" Type="http://schemas.openxmlformats.org/officeDocument/2006/relationships/hyperlink" Target="https://app.chatbot.com/dashboard/608903c2be6c8d0007f958a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E-Health/vac-chain/blob/develop/contracts/Encounter.sol" TargetMode="External"/><Relationship Id="rId5" Type="http://schemas.openxmlformats.org/officeDocument/2006/relationships/hyperlink" Target="https://www.youtube.com/watch?v=k-d27B5hnqc" TargetMode="External"/><Relationship Id="rId4" Type="http://schemas.openxmlformats.org/officeDocument/2006/relationships/hyperlink" Target="https://streamlit.io/gallery?type=apps&amp;category=geography-societ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2044200" y="1112874"/>
            <a:ext cx="4845698" cy="800986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AU" sz="2800" dirty="0"/>
            </a:br>
            <a:br>
              <a:rPr lang="en-AU" sz="2800" dirty="0"/>
            </a:br>
            <a:br>
              <a:rPr lang="en-AU" dirty="0"/>
            </a:br>
            <a:r>
              <a:rPr lang="en-AU" sz="2000" dirty="0">
                <a:solidFill>
                  <a:srgbClr val="FFC000"/>
                </a:solidFill>
              </a:rPr>
              <a:t>”AI Based Covid-19 Prediction ”</a:t>
            </a:r>
            <a:endParaRPr sz="2000" dirty="0">
              <a:solidFill>
                <a:srgbClr val="FFC000"/>
              </a:solidFill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2044200" y="2105247"/>
            <a:ext cx="5055600" cy="276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/>
              <a:t>By   :   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bg1"/>
                </a:solidFill>
              </a:rPr>
              <a:t>Under the guidance of  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 dirty="0">
                <a:solidFill>
                  <a:schemeClr val="lt1"/>
                </a:solidFill>
                <a:latin typeface="Montserrat ExtraBold"/>
                <a:sym typeface="Montserrat ExtraBold"/>
              </a:rPr>
              <a:t>References</a:t>
            </a:r>
            <a:endParaRPr dirty="0"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FF666B-38A1-4473-9D17-05329A6F7E43}"/>
              </a:ext>
            </a:extLst>
          </p:cNvPr>
          <p:cNvSpPr txBox="1"/>
          <p:nvPr/>
        </p:nvSpPr>
        <p:spPr>
          <a:xfrm>
            <a:off x="815163" y="1665138"/>
            <a:ext cx="73648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none" strike="noStrike" dirty="0">
                <a:solidFill>
                  <a:srgbClr val="24292E"/>
                </a:solidFill>
                <a:latin typeface="-apple-system"/>
                <a:hlinkClick r:id="rId3"/>
              </a:rPr>
              <a:t>1.</a:t>
            </a:r>
            <a:r>
              <a:rPr lang="en-IN" b="0" i="0" u="none" strike="noStrike" dirty="0">
                <a:effectLst/>
                <a:latin typeface="-apple-system"/>
                <a:hlinkClick r:id="rId3"/>
              </a:rPr>
              <a:t>https://discuss.streamlit.io/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2. 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https://streamlit.io/gallery?type=apps&amp;category=geography-society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3. </a:t>
            </a:r>
            <a:r>
              <a:rPr lang="en-IN" b="0" i="0" u="none" strike="noStrike" dirty="0">
                <a:effectLst/>
                <a:latin typeface="-apple-system"/>
                <a:hlinkClick r:id="rId5"/>
              </a:rPr>
              <a:t>https://www.youtube.com/watch?v=k-d27B5hnqc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4. </a:t>
            </a:r>
            <a:r>
              <a:rPr lang="en-IN" b="0" i="0" u="none" strike="noStrike" dirty="0">
                <a:effectLst/>
                <a:latin typeface="-apple-system"/>
                <a:hlinkClick r:id="rId6"/>
              </a:rPr>
              <a:t>https://github.com/E-Health/vac-chain/blob/develop/contracts/Encounter.sol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5. </a:t>
            </a:r>
            <a:r>
              <a:rPr lang="en-IN" b="0" i="0" u="none" strike="noStrike" dirty="0">
                <a:effectLst/>
                <a:latin typeface="-apple-system"/>
                <a:hlinkClick r:id="rId7"/>
              </a:rPr>
              <a:t>https://app.chatbot.com/dashboard/608903c2be6c8d0007f958a1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29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Questions ?</a:t>
            </a:r>
            <a:endParaRPr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1794183"/>
            <a:ext cx="6121200" cy="119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 dirty="0">
                <a:solidFill>
                  <a:schemeClr val="lt1"/>
                </a:solidFill>
                <a:latin typeface="Montserrat ExtraBold"/>
                <a:sym typeface="Montserrat ExtraBold"/>
              </a:rPr>
              <a:t>Thank You…</a:t>
            </a:r>
            <a:endParaRPr dirty="0"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651425" y="2894747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963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 dirty="0">
                <a:solidFill>
                  <a:srgbClr val="FFAB40"/>
                </a:solidFill>
              </a:rPr>
              <a:t>CONTENTS</a:t>
            </a:r>
            <a:r>
              <a:rPr lang="en-AU" dirty="0"/>
              <a:t> OF THIS PROJECT</a:t>
            </a:r>
            <a:endParaRPr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952950" y="921461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None/>
            </a:pPr>
            <a:r>
              <a:rPr lang="en-AU" sz="1400"/>
              <a:t>MISSION STATEMENT: Develop a covid vaccine support program to help health institutes in analysing data, and provide a system for tracking vaccinated patients using blockchain technology.</a:t>
            </a:r>
            <a:endParaRPr sz="1400"/>
          </a:p>
        </p:txBody>
      </p:sp>
      <p:cxnSp>
        <p:nvCxnSpPr>
          <p:cNvPr id="45" name="Google Shape;45;p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6" name="Google Shape;46;p2"/>
          <p:cNvSpPr txBox="1"/>
          <p:nvPr/>
        </p:nvSpPr>
        <p:spPr>
          <a:xfrm>
            <a:off x="3552947" y="2905563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2400" b="0" i="0" u="none" strike="noStrike" cap="none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BUDDY</a:t>
            </a:r>
            <a:endParaRPr dirty="0"/>
          </a:p>
        </p:txBody>
      </p:sp>
      <p:sp>
        <p:nvSpPr>
          <p:cNvPr id="47" name="Google Shape;47;p2"/>
          <p:cNvSpPr txBox="1"/>
          <p:nvPr/>
        </p:nvSpPr>
        <p:spPr>
          <a:xfrm>
            <a:off x="3538497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Chat-bot to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communicate and answer questions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with the Public about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related queries.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28553" y="289884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BLOCKVAX</a:t>
            </a:r>
            <a:endParaRPr sz="2400" b="0" i="0" u="none" strike="noStrike" cap="non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CONTRACT</a:t>
            </a:r>
            <a:endParaRPr sz="240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028553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Using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Solidity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create a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contract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verify whether patient has been vaccinated or not.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048447" y="29044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1048441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lang="en-AU" sz="1100" b="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Altair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dashboard Functionality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Algorithms to analyse trends among different countries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&amp;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-AU" sz="1100" b="1" i="0" u="none" strike="noStrike" cap="none">
                <a:solidFill>
                  <a:srgbClr val="E3E5E9"/>
                </a:solidFill>
                <a:latin typeface="Montserrat"/>
                <a:ea typeface="Montserrat"/>
                <a:cs typeface="Montserrat"/>
                <a:sym typeface="Montserrat"/>
              </a:rPr>
              <a:t>for other advanced data analysis.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" name="Google Shape;52;p2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3" name="Google Shape;53;p2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4" name="Google Shape;54;p2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55" name="Google Shape;55;p2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229697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7197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60" name="Google Shape;60;p2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64" name="Google Shape;64;p2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3233243" y="4495407"/>
            <a:ext cx="61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DATA SOURCE: </a:t>
            </a:r>
            <a:r>
              <a:rPr lang="en-AU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https://github.com/owid/covid-19-data</a:t>
            </a:r>
            <a:endParaRPr sz="14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>
                <a:solidFill>
                  <a:schemeClr val="lt1"/>
                </a:solidFill>
              </a:rPr>
              <a:t>We i</a:t>
            </a: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mplemented a function to download the latest data from the website.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DATA EXPLORER</a:t>
            </a:r>
            <a:endParaRPr/>
          </a:p>
        </p:txBody>
      </p:sp>
      <p:cxnSp>
        <p:nvCxnSpPr>
          <p:cNvPr id="72" name="Google Shape;72;p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875" y="1141269"/>
            <a:ext cx="6708294" cy="3087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845201" y="969293"/>
            <a:ext cx="7225778" cy="4127486"/>
            <a:chOff x="238125" y="1973675"/>
            <a:chExt cx="2558775" cy="1951825"/>
          </a:xfrm>
        </p:grpSpPr>
        <p:sp>
          <p:nvSpPr>
            <p:cNvPr id="75" name="Google Shape;75;p3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 idx="4"/>
          </p:nvPr>
        </p:nvSpPr>
        <p:spPr>
          <a:xfrm>
            <a:off x="916472" y="414022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- CORRELATIONS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648" y="884722"/>
            <a:ext cx="4465208" cy="209189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4648" y="3190751"/>
            <a:ext cx="4465208" cy="172912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99" name="Google Shape;99;p5"/>
          <p:cNvSpPr txBox="1"/>
          <p:nvPr/>
        </p:nvSpPr>
        <p:spPr>
          <a:xfrm>
            <a:off x="140955" y="1272444"/>
            <a:ext cx="433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function was developed to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check whether variables are correlated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 of 56 variables in our data set only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7 variables 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used to compare correlation data.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Based on the total data available in the csv file,  the program is calculat</a:t>
            </a:r>
            <a:r>
              <a:rPr lang="en-AU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how many days worth of data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available. 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the Slider, we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choose the number of days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 want to plot the correlation between two variables for.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 idx="4"/>
          </p:nvPr>
        </p:nvSpPr>
        <p:spPr>
          <a:xfrm>
            <a:off x="916471" y="414022"/>
            <a:ext cx="5938192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BUDDY – INTERACTIVE CHATBOT</a:t>
            </a:r>
            <a:endParaRPr/>
          </a:p>
        </p:txBody>
      </p:sp>
      <p:cxnSp>
        <p:nvCxnSpPr>
          <p:cNvPr id="140" name="Google Shape;140;p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3468" y="706628"/>
            <a:ext cx="2176814" cy="3798639"/>
          </a:xfrm>
          <a:prstGeom prst="rect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8"/>
          <p:cNvSpPr/>
          <p:nvPr/>
        </p:nvSpPr>
        <p:spPr>
          <a:xfrm>
            <a:off x="6613955" y="409440"/>
            <a:ext cx="2275841" cy="4512283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l="3649"/>
          <a:stretch/>
        </p:blipFill>
        <p:spPr>
          <a:xfrm>
            <a:off x="805025" y="1757375"/>
            <a:ext cx="5384300" cy="325755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44" name="Google Shape;144;p8"/>
          <p:cNvSpPr txBox="1"/>
          <p:nvPr/>
        </p:nvSpPr>
        <p:spPr>
          <a:xfrm>
            <a:off x="1196857" y="1282427"/>
            <a:ext cx="4333693" cy="4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 BOT FUNCTIONALITY</a:t>
            </a: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 idx="4"/>
          </p:nvPr>
        </p:nvSpPr>
        <p:spPr>
          <a:xfrm>
            <a:off x="1011199" y="422654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</a:t>
            </a:r>
            <a:endParaRPr/>
          </a:p>
        </p:txBody>
      </p:sp>
      <p:cxnSp>
        <p:nvCxnSpPr>
          <p:cNvPr id="158" name="Google Shape;158;p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59" name="Google Shape;159;p9"/>
          <p:cNvSpPr txBox="1"/>
          <p:nvPr/>
        </p:nvSpPr>
        <p:spPr>
          <a:xfrm>
            <a:off x="4374776" y="359112"/>
            <a:ext cx="4335384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23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Contract - 3 Functions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9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Registration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1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Address 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ID Number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Photo ID (URI)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Data Update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Registered Provider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Name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Mint ERC721 Token (VAX)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 Token URI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AU" sz="17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Vaccinated Profile Check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7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9" descr="Solidity – Programming language for Smart Contracts – BitcoinWik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545" y="1154454"/>
            <a:ext cx="1836303" cy="7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9"/>
          <p:cNvCxnSpPr/>
          <p:nvPr/>
        </p:nvCxnSpPr>
        <p:spPr>
          <a:xfrm>
            <a:off x="1026200" y="197585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62" name="Google Shape;162;p9" descr="Ethereum Logo Long transparent PNG - Stick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8664" y="1682535"/>
            <a:ext cx="1170830" cy="29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990746" y="1446993"/>
            <a:ext cx="211197" cy="38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3200" b="0" i="0" u="none" strike="noStrike" cap="none">
                <a:solidFill>
                  <a:srgbClr val="2F303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445407" y="2643729"/>
            <a:ext cx="3924579" cy="1989129"/>
            <a:chOff x="1026196" y="1670465"/>
            <a:chExt cx="5127115" cy="2606762"/>
          </a:xfrm>
        </p:grpSpPr>
        <p:sp>
          <p:nvSpPr>
            <p:cNvPr id="165" name="Google Shape;165;p9"/>
            <p:cNvSpPr/>
            <p:nvPr/>
          </p:nvSpPr>
          <p:spPr>
            <a:xfrm>
              <a:off x="5343527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343527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343527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398193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98193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452716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452716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52716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507399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507399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507399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507399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07399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61777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61777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61777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61777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61777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673029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673029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673029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452716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398193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343527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12495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12495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179494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179494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179494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23416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234160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234160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234160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28884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28884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28884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28884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28884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999339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807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7807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83544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25955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61674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343527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07399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07399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452716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452716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98193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398193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944655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89989" y="4075010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89989" y="402032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83544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507399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562083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562083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562083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562083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562083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5620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5620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507399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07399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507399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452716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452716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452716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452716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398193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398193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398193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398193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343527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343527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343527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28884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28884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234160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234160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179494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17949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179494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12495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12495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12495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07028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07028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070288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070288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086571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086571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086571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3188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31887" y="3692564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03188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977203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977203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70412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70412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70412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70412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0412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704125" y="32006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70412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70412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70412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7041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0412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7041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7041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370412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70412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7041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75864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75864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5864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75864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75864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75864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75864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5864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758647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758647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758647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758647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758647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813331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13331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13331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813331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813331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813331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333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81333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381333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81333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813331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81333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86801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386801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386801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86801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9226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9226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92268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92268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2259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868015" y="3309849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3868015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868015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868015" y="3473865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868015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868015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81333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81333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75864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758647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758647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75864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370412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34307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4307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4307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4307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4307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4307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430742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212186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12186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12186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26687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26687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26687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26687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326687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32139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32139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332139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32139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3321392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321392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321392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376076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376076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376076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376076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376076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376076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376076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376076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430742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485425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48542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48542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48542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48542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48542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48542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54009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54009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54009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54009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540091" y="309129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54009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540091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54009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59477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59477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59477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59477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9477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59477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59477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59477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59477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9477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64944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49441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49441" y="3692564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4944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64944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4944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49441" y="3473865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64944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4944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4935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64944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64944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64944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64944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64944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4944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59477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40091" y="2982087"/>
              <a:ext cx="44640" cy="38184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542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086571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086571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086571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03188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03188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03188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403188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03188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977203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77203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977203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977203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977203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2268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92268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92268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922681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226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92268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9226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92268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68015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868015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86801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6801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81333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81333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81333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1333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813331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758647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5864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5864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7041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0412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70412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49441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49441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64944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64944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59477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59477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359477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59477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59477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59477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9477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59477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540091" y="363775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54009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54009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54009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540002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54009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48531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48542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48542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430742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4307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4307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376076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376076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376076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321392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321392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32139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32139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266870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3266870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3266870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266870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212186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12186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3212186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212186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15752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315752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15752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15752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15752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86801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102836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0483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97720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97720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97720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97720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97720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97720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97720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04125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7041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48542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54009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4009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59477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4944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64944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7041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70412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75864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75864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5864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75864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813331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81333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813331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81333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81333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813331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86801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868015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86801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86801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86801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86801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868015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9226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9226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9226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9226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9226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9226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9226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9226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97720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03188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03188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03188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03188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03188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03188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3188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188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031887" y="2053036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97720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92268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9226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86801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868015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868015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86801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81333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813331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81333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81333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13331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813331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75864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75864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75864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75864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758647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758647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758647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758647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70412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7041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70412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70412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70412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70412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70412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704125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041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64944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4944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64944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64944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364944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3649441" y="2053036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64944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64944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4944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4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59477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9477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9477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59477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594775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59477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59477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59477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59477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59477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359477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54009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54009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540091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54009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4009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54009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54009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4009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4009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48542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48542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48542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48542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485425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307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4307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4307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4307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4307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376076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376076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37607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376076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376076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376076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37607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2139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321392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32139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32139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32139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32139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2139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266870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266870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266870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266870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212186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10283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048314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048314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2993630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2993630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99363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299363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299363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299363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293896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293896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293896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93896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293896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293896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293896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2884280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2884280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2884280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8428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288428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288428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288428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84280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829614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82961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82961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2961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82961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82961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96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82961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77507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77507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77507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77507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77507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775074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77507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77507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720408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20408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720408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720408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720408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2720408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2720408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2720408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720408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266572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266572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66572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266572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266572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66572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66572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665724" y="177981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6572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66572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611058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611058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611058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11058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611058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611058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2611058" y="183433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611058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611058" y="172513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611058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5565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5565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55651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55651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55651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55651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556518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556518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556518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50185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50185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501852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501852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447025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44702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24470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392341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392341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829614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829614" y="3473865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829614" y="3419199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77507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77493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277507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277507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77507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77507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272040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72040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720408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720408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72040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720408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665724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66572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665724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66572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665724" y="35284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266572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6572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665724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611058" y="385645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611058" y="380177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2611058" y="3747105"/>
              <a:ext cx="44622" cy="38363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261105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261105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2611058" y="3583071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611058" y="352840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61105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611058" y="341919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611058" y="3364515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2611058" y="3309849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2556518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2556518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255651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55651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2556375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2556375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55637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2556518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556518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556375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556375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55637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55637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556375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501852" y="402032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501852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501852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501852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501852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50169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501852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501691" y="3637755"/>
              <a:ext cx="44927" cy="38363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501852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501852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501852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501852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501852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5017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5017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501852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50185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4702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447025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447025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47025" y="3911120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4470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4470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47025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447025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244702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4470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470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44702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4470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44702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244702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2447025" y="3255166"/>
              <a:ext cx="44784" cy="3838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447025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4470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4470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24470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2392341" y="4238882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2392341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2392341" y="402032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392341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39234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239234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239234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39234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392341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2392341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39234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39234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392341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39234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239234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39234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39234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392341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239234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39234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39234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392341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239234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9234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239234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2392341" y="167046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2337819" y="4238882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337819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337819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33781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337819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337819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337819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33781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337819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33781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33781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337711" y="3364515"/>
              <a:ext cx="44748" cy="38273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337711" y="3309849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337711" y="3255166"/>
              <a:ext cx="44748" cy="3834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33781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337819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233781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233781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33781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33781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33781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33781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33781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33781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33781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33781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33781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337819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2283135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2283135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228313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228313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228313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228313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228313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2830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2830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28313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228313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28313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2283135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2283135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228313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228313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228313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228313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228313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228313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28313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228313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228313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28313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228313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2283135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222846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222846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2228469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2228469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2228469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22846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222846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22846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222846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222846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222846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222846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222846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22846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22846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22846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228469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22846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173785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173785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2173785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2173785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2173785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173785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2173785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2173785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2173785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2173785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2173785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2173785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2173785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2173785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17378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217378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2173785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2173785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119263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119263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119263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11926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11926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11926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11926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11926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11926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11926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11926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11926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11926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11926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11926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119263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064579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06457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06457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06457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064579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06457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06457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064579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6457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206457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206457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206457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206457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206457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206457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206457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2009913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2009913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2009913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2009913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009913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009913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200991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2009913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2009913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2009913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2009913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200991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200991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200991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200991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200991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200991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2009913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1955229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95522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955229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195522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1955229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1955229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1955229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955229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955229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55229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1955229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1955229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1955229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1955229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95522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95522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1900563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190056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190056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90056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190056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90056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90056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90056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190056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90056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190056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190056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190056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1900563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190056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190056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190056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190056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1900563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1846023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184602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184602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184602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184602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184602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184602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184602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84602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84602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84602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184602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184602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184602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184602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84602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184602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184602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1791357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179135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179135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1791357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179135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1791357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1791357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179135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179135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1791357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179135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179135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179135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179135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79135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79135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791357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173667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173667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73667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73667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73667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173667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173667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73667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73667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173667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173667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73667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73667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173667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73667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73667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73667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1736673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168200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68200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68200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168200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168200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68200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68200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168200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168200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168200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168200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8200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168200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8200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168200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27324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627324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27324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62732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2732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62732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2732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1627324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2732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62732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2732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162732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2732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62732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27324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157280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57280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57280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57280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7280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57280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7280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57280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572801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51811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51811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18117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51811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51811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51811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51811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46345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463452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46345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46345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46345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46345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4087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4087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14087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4087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35410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35410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35410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35410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129941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29941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12994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2994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1244752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244752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244752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244752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1900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1900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1900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900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5546" y="2271592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1135546" y="2216909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1135546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1135546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135546" y="2053036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08086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08086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08086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108086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108086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080862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02619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02619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02619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02619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03188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03188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08657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08657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141237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08657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523683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523683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523683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23683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523683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523683" y="227159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523683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23683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523683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523683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52368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523683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523683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523683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250443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25044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25044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25044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25044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25044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25044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25044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425044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25044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425044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425044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397720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397720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97720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97720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4031887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4031887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408657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408657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408657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408657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4086571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408657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408657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408657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408657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408657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408657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408657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414123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14123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414123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414123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4141237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414123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414123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4141237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4141237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414123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4141237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4141237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419592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419592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419592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419592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9592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19592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419592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419592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9592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9592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19592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419592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5044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5044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4305127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430512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430512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30512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430512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30512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30512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30512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30512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430512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430512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430512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430512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430512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43597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43597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43597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43597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435979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4359793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43597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435979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435979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435979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35979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3597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43597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435979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35979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414476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41447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41447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41447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414476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41447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414476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414476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414476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414476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414476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414476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414476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414476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469142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44691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46914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46914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46914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4691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4691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4691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4691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469142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469142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4469142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44691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44691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523683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523683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45783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45783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578349" y="205303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5783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578349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4578349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578349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57834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578349" y="23807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457834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57834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578349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4578349" y="259949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457834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457834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457834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457834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4578349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4633032" y="188900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46330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46330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4633032" y="2053036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46330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46330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46330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4633032" y="2271592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46330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633032" y="23807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6330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6330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633032" y="2544832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633032" y="259949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46330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4633032" y="27088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46330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46330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4687698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687698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687698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4687698" y="2053036"/>
              <a:ext cx="44748" cy="38202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468769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468769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468769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4687698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4687698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4687698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4687698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4687698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4687698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4687698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68769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687698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68769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742382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742382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742382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4742382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4742382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474238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74238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74238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742382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474238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4742382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474238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4742382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74238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474238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474238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74238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74238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79704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479704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79704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479704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79704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53981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3981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5452716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452716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50739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5507399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5507399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55620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55620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56167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59446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567143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57259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57807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5889989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58354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57807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57259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567143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56167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6167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5620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5507399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52716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53981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507028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07028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512495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512495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12495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512495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12495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512495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512495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12495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512495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517949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179494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517949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517949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517949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17949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5179494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517949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234160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234160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5234160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5234160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5234160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5234160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5234160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5234160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28884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528884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28884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534352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34352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534352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534352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528884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28884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28884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528884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528884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528884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5234160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17949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17949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512495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479704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79704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479704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4797048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479704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479704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479704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479704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79704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479704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79704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79704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479704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479704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479704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48517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485173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8517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48517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485173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517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48517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48517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4851732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48517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485173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48517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8517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851732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51732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4851732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8517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8517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851732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517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48517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490639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490639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90639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490639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90639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490639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490639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490639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490639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490639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490639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90639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90639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490639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490639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90639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490639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49610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496108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961081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9610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49610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49610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9610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9610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9610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9610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9610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9610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49610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96093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9610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96093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501576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15765" y="1998371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015765" y="2053036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01576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01576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5015765" y="2216909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5015765" y="227159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5015765" y="2326115"/>
              <a:ext cx="44622" cy="3838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501576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507028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507028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507028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507028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507028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507028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507028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507028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507028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507028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501576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015765" y="2490148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501576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501576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5015604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501576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5015604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5015765" y="265418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49610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490639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48517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479704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4742382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4687698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5179494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5179494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234160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5234160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124954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124954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070288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070288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5070288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5015658" y="3364515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50156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5179494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5124954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5070288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5015604" y="3473865"/>
              <a:ext cx="44748" cy="38237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4961081" y="3473865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49610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4906398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4906308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4851624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4851624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47969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4796958" y="3255166"/>
              <a:ext cx="44730" cy="3838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906308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851732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4797048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6108545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605400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605400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5999339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999339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9446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59446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5889989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5889989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58354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58354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58354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58354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78078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7807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7807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7807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5725955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5725955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57259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5725955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567143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5671433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567143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567143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567143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56167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56167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55620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55620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556208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550739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5507399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452716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5452716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545271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545271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545271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5452716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5452716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53981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53981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53981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539819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53981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53981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53981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534352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534352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534352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534352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5343527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534352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534352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5343527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528884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528884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528884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528884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34160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5234160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5234160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5234160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5234160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517949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517949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12495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512495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5124954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5124954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512495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507028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507028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07028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07028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507028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5070288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507028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501576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5015765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501565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49610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49610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49610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96108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96108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960974" y="1779815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906398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490639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490639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490639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490639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490630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4851732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4851732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4851624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4797048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479704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4796958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74238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74238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42382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4742382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4687698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4687698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46330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46330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46330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57834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4578349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4578349" y="188900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523683" y="314595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4523683" y="3091294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523683" y="3036610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523683" y="2982087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523683" y="292740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523683" y="287273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523683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4523683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44691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691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44691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44691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691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44691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4469142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14476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4414476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414476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14476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14476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14476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435979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43597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43597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435979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4305127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430512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4305127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430512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4305127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4305127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25044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25044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25044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250443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4250443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419592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419592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419592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419592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419592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4195921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4195921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195921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4141237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4141237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41237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141237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141237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141237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141237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4141237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4086571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4086571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4086571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408657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408657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4086571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403188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403188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3188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031887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031887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031887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397720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397720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397720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397720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392268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39226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3922681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9226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9226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9226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868015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386801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386801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3813331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381333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9"/>
          <p:cNvGrpSpPr/>
          <p:nvPr/>
        </p:nvGrpSpPr>
        <p:grpSpPr>
          <a:xfrm>
            <a:off x="5262407" y="1118636"/>
            <a:ext cx="226200" cy="225778"/>
            <a:chOff x="1421638" y="4125629"/>
            <a:chExt cx="374709" cy="374010"/>
          </a:xfrm>
        </p:grpSpPr>
        <p:sp>
          <p:nvSpPr>
            <p:cNvPr id="1738" name="Google Shape;1738;p9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"/>
          <p:cNvSpPr txBox="1">
            <a:spLocks noGrp="1"/>
          </p:cNvSpPr>
          <p:nvPr>
            <p:ph type="title" idx="4"/>
          </p:nvPr>
        </p:nvSpPr>
        <p:spPr>
          <a:xfrm>
            <a:off x="1026200" y="414025"/>
            <a:ext cx="79620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PROFILE &amp; VACCINE REGISTRATION</a:t>
            </a:r>
            <a:endParaRPr/>
          </a:p>
        </p:txBody>
      </p:sp>
      <p:cxnSp>
        <p:nvCxnSpPr>
          <p:cNvPr id="1745" name="Google Shape;1745;p1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46" name="Google Shape;17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6" y="1137122"/>
            <a:ext cx="2781300" cy="352049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7" name="Google Shape;1747;p10"/>
          <p:cNvPicPr preferRelativeResize="0"/>
          <p:nvPr/>
        </p:nvPicPr>
        <p:blipFill rotWithShape="1">
          <a:blip r:embed="rId4">
            <a:alphaModFix/>
          </a:blip>
          <a:srcRect r="5321"/>
          <a:stretch/>
        </p:blipFill>
        <p:spPr>
          <a:xfrm>
            <a:off x="3550222" y="1137122"/>
            <a:ext cx="4978035" cy="12287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8" name="Google Shape;17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0222" y="2491303"/>
            <a:ext cx="4978035" cy="216631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1"/>
          <p:cNvSpPr txBox="1">
            <a:spLocks noGrp="1"/>
          </p:cNvSpPr>
          <p:nvPr>
            <p:ph type="title" idx="4"/>
          </p:nvPr>
        </p:nvSpPr>
        <p:spPr>
          <a:xfrm>
            <a:off x="1011201" y="422650"/>
            <a:ext cx="69531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PATIENT REGISTRATION</a:t>
            </a:r>
            <a:endParaRPr/>
          </a:p>
        </p:txBody>
      </p:sp>
      <p:cxnSp>
        <p:nvCxnSpPr>
          <p:cNvPr id="1754" name="Google Shape;1754;p1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55" name="Google Shape;17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87" y="1139350"/>
            <a:ext cx="8048625" cy="31718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2"/>
          <p:cNvSpPr txBox="1">
            <a:spLocks noGrp="1"/>
          </p:cNvSpPr>
          <p:nvPr>
            <p:ph type="title" idx="4"/>
          </p:nvPr>
        </p:nvSpPr>
        <p:spPr>
          <a:xfrm>
            <a:off x="1011200" y="422650"/>
            <a:ext cx="8048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REGISTER PROVIDERS &amp; VALIDATE </a:t>
            </a:r>
            <a:endParaRPr/>
          </a:p>
        </p:txBody>
      </p:sp>
      <p:cxnSp>
        <p:nvCxnSpPr>
          <p:cNvPr id="1761" name="Google Shape;1761;p1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62" name="Google Shape;17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783" y="943692"/>
            <a:ext cx="5946434" cy="143818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63" name="Google Shape;17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425" y="2491400"/>
            <a:ext cx="6689149" cy="2346150"/>
          </a:xfrm>
          <a:prstGeom prst="rect">
            <a:avLst/>
          </a:prstGeom>
          <a:noFill/>
          <a:ln w="28575" cap="flat" cmpd="sng">
            <a:solidFill>
              <a:srgbClr val="15395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367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Montserrat ExtraBold</vt:lpstr>
      <vt:lpstr>Arial</vt:lpstr>
      <vt:lpstr>-apple-system</vt:lpstr>
      <vt:lpstr>Futuristic Background by Slidesgo</vt:lpstr>
      <vt:lpstr>   ”AI Based Covid-19 Prediction ”</vt:lpstr>
      <vt:lpstr>CONTENTS OF THIS PROJECT</vt:lpstr>
      <vt:lpstr>COVID DATA EXPLORER</vt:lpstr>
      <vt:lpstr>COVID EXPLORER - CORRELATIONS</vt:lpstr>
      <vt:lpstr>COVID BUDDY – INTERACTIVE CHATBOT</vt:lpstr>
      <vt:lpstr>BLOCK VAX</vt:lpstr>
      <vt:lpstr>BLOCK VAX PROFILE &amp; VACCINE REGISTRATION</vt:lpstr>
      <vt:lpstr>BLOCK VAX PATIENT REGISTRATION</vt:lpstr>
      <vt:lpstr>BLOCK VAX REGISTER PROVIDERS &amp; VALIDATE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EXPLORER</dc:title>
  <dc:creator>Harrison</dc:creator>
  <cp:lastModifiedBy>b04476478@gmail.com</cp:lastModifiedBy>
  <cp:revision>16</cp:revision>
  <dcterms:modified xsi:type="dcterms:W3CDTF">2022-01-15T07:12:56Z</dcterms:modified>
</cp:coreProperties>
</file>