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1" r:id="rId2"/>
    <p:sldId id="292" r:id="rId3"/>
    <p:sldId id="290" r:id="rId4"/>
    <p:sldId id="306" r:id="rId5"/>
    <p:sldId id="291" r:id="rId6"/>
    <p:sldId id="295" r:id="rId7"/>
    <p:sldId id="279" r:id="rId8"/>
    <p:sldId id="289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284" r:id="rId19"/>
    <p:sldId id="29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24" autoAdjust="0"/>
  </p:normalViewPr>
  <p:slideViewPr>
    <p:cSldViewPr>
      <p:cViewPr varScale="1">
        <p:scale>
          <a:sx n="77" d="100"/>
          <a:sy n="77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5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E-HealthCare:Multi</a:t>
            </a:r>
            <a:r>
              <a:rPr lang="en-US" sz="3200" dirty="0" smtClean="0"/>
              <a:t> Disease Prediction Using ML and DL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Breast Cancer Prediction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272030"/>
          <a:ext cx="3018790" cy="373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6865620" imgH="1889760" progId="Paint.Picture">
                  <p:embed/>
                </p:oleObj>
              </mc:Choice>
              <mc:Fallback>
                <p:oleObj r:id="rId3" imgW="6865620" imgH="18897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72030"/>
                        <a:ext cx="3018790" cy="373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998980"/>
          <a:ext cx="4038600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6195060" imgH="6560820" progId="Paint.Picture">
                  <p:embed/>
                </p:oleObj>
              </mc:Choice>
              <mc:Fallback>
                <p:oleObj r:id="rId5" imgW="6195060" imgH="656082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1998980"/>
                        <a:ext cx="4038600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3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3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9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1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048591" name="Rectangle 2"/>
          <p:cNvSpPr/>
          <p:nvPr/>
        </p:nvSpPr>
        <p:spPr>
          <a:xfrm>
            <a:off x="609600" y="2413338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Provide User friendly and interactive environment for diagnosis of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Presents the Methodology for implementing a disease prediction system using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Helps providing best and on-time treatment to the patients.</a:t>
            </a:r>
          </a:p>
          <a:p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/>
              <a:t>Kalyan</a:t>
            </a:r>
            <a:r>
              <a:rPr lang="en-US" dirty="0"/>
              <a:t> Nagaraj and </a:t>
            </a:r>
            <a:r>
              <a:rPr lang="en-US" dirty="0" err="1"/>
              <a:t>Amulyashree</a:t>
            </a:r>
            <a:r>
              <a:rPr lang="en-US" dirty="0"/>
              <a:t> Sridhar, “</a:t>
            </a:r>
            <a:r>
              <a:rPr lang="en-US" dirty="0" err="1"/>
              <a:t>NeuroSVM</a:t>
            </a:r>
            <a:r>
              <a:rPr lang="en-US" dirty="0"/>
              <a:t>: A Graphical User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Kotsiantis</a:t>
            </a:r>
            <a:r>
              <a:rPr lang="en-US" dirty="0"/>
              <a:t>.  S.B,  “Increasing  the  Classification  Accuracy  of  Simple  Bayesian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Esraa</a:t>
            </a:r>
            <a:r>
              <a:rPr lang="en-US" dirty="0"/>
              <a:t> M Hashem, Mai S </a:t>
            </a:r>
            <a:r>
              <a:rPr lang="en-US" dirty="0" err="1"/>
              <a:t>Mabrouk</a:t>
            </a:r>
            <a:r>
              <a:rPr lang="en-US" dirty="0"/>
              <a:t> (2014). “A Study of Support Vector Machine Algorithm for Liver Disease Diagnosis”, American Journal of Intelligent Systems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Gulia</a:t>
            </a:r>
            <a:r>
              <a:rPr lang="en-US" dirty="0"/>
              <a:t>, Dr. </a:t>
            </a:r>
            <a:r>
              <a:rPr lang="en-US" dirty="0" err="1"/>
              <a:t>Rajan</a:t>
            </a:r>
            <a:r>
              <a:rPr lang="en-US" dirty="0"/>
              <a:t> Vohra , Praveen Rani “Liver Patient Classification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Intelligent </a:t>
            </a:r>
            <a:r>
              <a:rPr lang="en-US" dirty="0"/>
              <a:t>Techniques”, International Journal of Computer Science and Information Technologies, Vol. 5 (4), 2014,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Predictive Analysis</a:t>
            </a:r>
          </a:p>
          <a:p>
            <a:r>
              <a:rPr lang="en-US" dirty="0" smtClean="0"/>
              <a:t>Diabetes prediction</a:t>
            </a:r>
          </a:p>
          <a:p>
            <a:r>
              <a:rPr lang="en-US" dirty="0" smtClean="0"/>
              <a:t>Heart Disease prediction</a:t>
            </a:r>
          </a:p>
          <a:p>
            <a:r>
              <a:rPr lang="en-US" dirty="0" smtClean="0"/>
              <a:t>Breast Cancer prediction</a:t>
            </a:r>
          </a:p>
          <a:p>
            <a:r>
              <a:rPr lang="en-US" dirty="0" smtClean="0"/>
              <a:t>Snapshots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a vital topic for human lives.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heart, breast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diabetes,liver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kidney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disease-related health care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.,ANN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diseases.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 techniques like CNN is used for Pneumonia and Malaria Prediction.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are trained to predict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calculate the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Medical Assistant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Interaction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Diseases using parameters.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Diagnosis using CNN,RF.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Human and Machines Interact each other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predict the result with symptoms to get better accuracy.</a:t>
            </a:r>
          </a:p>
          <a:p>
            <a:r>
              <a:rPr lang="en-US" dirty="0" smtClean="0"/>
              <a:t>Current Lifestyle with Diseases</a:t>
            </a:r>
          </a:p>
          <a:p>
            <a:r>
              <a:rPr lang="en-US" dirty="0"/>
              <a:t>We have utilized Machine Learning tools to predict type of diseases like clustering and prediction algorithms.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are anticipating if the patient can have any Disease and the precision of the </a:t>
            </a:r>
            <a:r>
              <a:rPr lang="en-US" dirty="0" smtClean="0"/>
              <a:t>ailment.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4045" y="1994535"/>
          <a:ext cx="8072755" cy="433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1254740" imgH="5516880" progId="Paint.Picture">
                  <p:embed/>
                </p:oleObj>
              </mc:Choice>
              <mc:Fallback>
                <p:oleObj r:id="rId3" imgW="11254740" imgH="55168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45" y="1994535"/>
                        <a:ext cx="8072755" cy="433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Predictive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lvl="0"/>
            <a:r>
              <a:rPr lang="en-US" sz="2800" dirty="0"/>
              <a:t>Descriptive Analysis on Diseases</a:t>
            </a:r>
          </a:p>
          <a:p>
            <a:pPr lvl="0"/>
            <a:r>
              <a:rPr lang="en-US" sz="2800" dirty="0"/>
              <a:t>Visual Exploration dataset</a:t>
            </a:r>
          </a:p>
          <a:p>
            <a:pPr lvl="0"/>
            <a:r>
              <a:rPr lang="en-US" sz="2800" dirty="0"/>
              <a:t>Create Scatter Charts</a:t>
            </a:r>
          </a:p>
          <a:p>
            <a:pPr lvl="0"/>
            <a:r>
              <a:rPr lang="en-US" sz="2800" dirty="0"/>
              <a:t>Perform Correlation analysis</a:t>
            </a:r>
          </a:p>
          <a:p>
            <a:pPr lvl="0"/>
            <a:r>
              <a:rPr lang="en-US" sz="2800" dirty="0"/>
              <a:t>Apply Classification algorithm to build model</a:t>
            </a:r>
          </a:p>
          <a:p>
            <a:pPr lvl="0"/>
            <a:r>
              <a:rPr lang="en-US" sz="2800" dirty="0"/>
              <a:t>Create Classification report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Diabetes Prediction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96290" y="3444085"/>
          <a:ext cx="3360420" cy="13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6004560" imgH="1386840" progId="Paint.Picture">
                  <p:embed/>
                </p:oleObj>
              </mc:Choice>
              <mc:Fallback>
                <p:oleObj r:id="rId3" imgW="6004560" imgH="138684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290" y="3444085"/>
                        <a:ext cx="3360420" cy="138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48200" y="2678072"/>
          <a:ext cx="4038600" cy="291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5" imgW="7117080" imgH="5143500" progId="Paint.Picture">
                  <p:embed/>
                </p:oleObj>
              </mc:Choice>
              <mc:Fallback>
                <p:oleObj r:id="rId5" imgW="7117080" imgH="5143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678072"/>
                        <a:ext cx="4038600" cy="2918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Disease Prediction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487930"/>
          <a:ext cx="4038600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8359140" imgH="2270760" progId="Paint.Picture">
                  <p:embed/>
                </p:oleObj>
              </mc:Choice>
              <mc:Fallback>
                <p:oleObj r:id="rId3" imgW="8359140" imgH="227076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487930"/>
                        <a:ext cx="4038600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420995" y="2790190"/>
          <a:ext cx="3265805" cy="269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5" imgW="4853940" imgH="3238500" progId="Paint.Picture">
                  <p:embed/>
                </p:oleObj>
              </mc:Choice>
              <mc:Fallback>
                <p:oleObj r:id="rId5" imgW="4853940" imgH="32385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0995" y="2790190"/>
                        <a:ext cx="3265805" cy="269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276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Constantia</vt:lpstr>
      <vt:lpstr>Times New Roman</vt:lpstr>
      <vt:lpstr>Wingdings 2</vt:lpstr>
      <vt:lpstr>Flow</vt:lpstr>
      <vt:lpstr>Bitmap Image</vt:lpstr>
      <vt:lpstr>E-HealthCare:Multi Disease Prediction Using ML and DL</vt:lpstr>
      <vt:lpstr>Agenda</vt:lpstr>
      <vt:lpstr>Abstract</vt:lpstr>
      <vt:lpstr>Objectives</vt:lpstr>
      <vt:lpstr>Introduction</vt:lpstr>
      <vt:lpstr>DESIGN</vt:lpstr>
      <vt:lpstr>Predictive Analysis </vt:lpstr>
      <vt:lpstr>Diabetes Prediction</vt:lpstr>
      <vt:lpstr>Heart Disease Prediction</vt:lpstr>
      <vt:lpstr>Breast Cancer Prediction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Conclusion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Microsoft account</cp:lastModifiedBy>
  <cp:revision>28</cp:revision>
  <dcterms:created xsi:type="dcterms:W3CDTF">2015-02-11T18:21:00Z</dcterms:created>
  <dcterms:modified xsi:type="dcterms:W3CDTF">2021-07-19T16:38:36Z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