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71" r:id="rId2"/>
    <p:sldId id="292" r:id="rId3"/>
    <p:sldId id="290" r:id="rId4"/>
    <p:sldId id="291" r:id="rId5"/>
    <p:sldId id="295" r:id="rId6"/>
    <p:sldId id="279" r:id="rId7"/>
    <p:sldId id="289" r:id="rId8"/>
    <p:sldId id="288" r:id="rId9"/>
    <p:sldId id="296" r:id="rId10"/>
    <p:sldId id="297" r:id="rId11"/>
    <p:sldId id="293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82" d="100"/>
          <a:sy n="82" d="100"/>
        </p:scale>
        <p:origin x="1478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630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3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1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8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540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37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71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72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9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1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8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4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9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4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2D16B6-921A-4024-B594-1BDE4D44E6B1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67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851648" cy="1752600"/>
          </a:xfrm>
        </p:spPr>
        <p:txBody>
          <a:bodyPr>
            <a:noAutofit/>
          </a:bodyPr>
          <a:lstStyle/>
          <a:p>
            <a:r>
              <a:rPr lang="en-US" sz="3200" dirty="0" err="1"/>
              <a:t>FaceSearch</a:t>
            </a:r>
            <a:r>
              <a:rPr lang="en-US" sz="3200" dirty="0"/>
              <a:t>: Anti Face Recognition Technology Using Google Reverse Search Engine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AFR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94E800-14AC-47AA-9F0B-60CD21C8D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09800"/>
            <a:ext cx="8229600" cy="3505200"/>
          </a:xfrm>
        </p:spPr>
      </p:pic>
    </p:spTree>
    <p:extLst>
      <p:ext uri="{BB962C8B-B14F-4D97-AF65-F5344CB8AC3E}">
        <p14:creationId xmlns:p14="http://schemas.microsoft.com/office/powerpoint/2010/main" val="207187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C. </a:t>
            </a:r>
            <a:r>
              <a:rPr lang="en-US" dirty="0" err="1"/>
              <a:t>Garvie</a:t>
            </a:r>
            <a:r>
              <a:rPr lang="en-US" dirty="0"/>
              <a:t>, A. Bedoya, and J. </a:t>
            </a:r>
            <a:r>
              <a:rPr lang="en-US" dirty="0" err="1"/>
              <a:t>Frankle</a:t>
            </a:r>
            <a:r>
              <a:rPr lang="en-US" dirty="0"/>
              <a:t>, “The perpetual lineup,” Georgetown Law Center on Privacy and Technology, 2016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J. Chin and C. Burge, “Twelve days in </a:t>
            </a:r>
            <a:r>
              <a:rPr lang="en-US" dirty="0" err="1"/>
              <a:t>xinjiang</a:t>
            </a:r>
            <a:r>
              <a:rPr lang="en-US" dirty="0"/>
              <a:t>: How </a:t>
            </a:r>
            <a:r>
              <a:rPr lang="en-US" dirty="0" err="1"/>
              <a:t>china’s</a:t>
            </a:r>
            <a:r>
              <a:rPr lang="en-US" dirty="0"/>
              <a:t> surveillance state overwhelms daily life,” The Wall Street Journal, 2017.</a:t>
            </a:r>
          </a:p>
          <a:p>
            <a:pPr lvl="0"/>
            <a:r>
              <a:rPr lang="en-US" dirty="0"/>
              <a:t>P. </a:t>
            </a:r>
            <a:r>
              <a:rPr lang="en-US" dirty="0" err="1"/>
              <a:t>Mozur</a:t>
            </a:r>
            <a:r>
              <a:rPr lang="en-US" dirty="0"/>
              <a:t>, “One month, 500,000 face scans: How </a:t>
            </a:r>
            <a:r>
              <a:rPr lang="en-US" dirty="0" err="1"/>
              <a:t>china</a:t>
            </a:r>
            <a:r>
              <a:rPr lang="en-US" dirty="0"/>
              <a:t> is using ai to profile a minority,” The New York Times, vol. 14, 2019</a:t>
            </a:r>
          </a:p>
          <a:p>
            <a:pPr lvl="0"/>
            <a:r>
              <a:rPr lang="en-US" dirty="0"/>
              <a:t>K. Hill, “The </a:t>
            </a:r>
            <a:r>
              <a:rPr lang="en-US" dirty="0" err="1"/>
              <a:t>secretative</a:t>
            </a:r>
            <a:r>
              <a:rPr lang="en-US" dirty="0"/>
              <a:t> company that may end privacy as we know it,” The New York Times, 2020.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305800" cy="1143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Existing System </a:t>
            </a:r>
          </a:p>
          <a:p>
            <a:r>
              <a:rPr lang="en-US" dirty="0"/>
              <a:t>Proposed System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System Design</a:t>
            </a:r>
          </a:p>
          <a:p>
            <a:r>
              <a:rPr lang="en-US" dirty="0"/>
              <a:t>AFR </a:t>
            </a:r>
            <a:r>
              <a:rPr lang="en-US" dirty="0" err="1"/>
              <a:t>FrameWork</a:t>
            </a:r>
            <a:endParaRPr lang="en-US" dirty="0"/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rapid adoption of facial recognition (FR) technology by both government and commercial entities in recent years has raised concerns about civil liberties and privacy.</a:t>
            </a: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Searches for faces in a given image using the Google Reverse Image Search engine</a:t>
            </a:r>
            <a:r>
              <a:rPr lang="en-US" sz="2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systematic framework for analyzing the benefits and tradeoffs of different AFR approaches.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The Google reverse image search input as image.</a:t>
            </a:r>
          </a:p>
          <a:p>
            <a:r>
              <a:rPr lang="en-US" dirty="0"/>
              <a:t>We know the face, not the name. We can use it. </a:t>
            </a:r>
          </a:p>
          <a:p>
            <a:r>
              <a:rPr lang="en-US" dirty="0"/>
              <a:t>Search particular face in the image by using OpenCV and its Cascade Classifier. .</a:t>
            </a:r>
          </a:p>
          <a:p>
            <a:r>
              <a:rPr lang="en-US" dirty="0"/>
              <a:t>Searching for face yields better results.</a:t>
            </a:r>
          </a:p>
          <a:p>
            <a:r>
              <a:rPr lang="en-US" dirty="0"/>
              <a:t>Google has a static link to which one can simply send a POST request (using requests in python) to upload an image.</a:t>
            </a:r>
          </a:p>
          <a:p>
            <a:r>
              <a:rPr lang="en-US" dirty="0"/>
              <a:t>The returned response contains a header named 'Location' which is the URL of search results found by Google.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0"/>
            <a:r>
              <a:rPr lang="en-US" dirty="0"/>
              <a:t>Worldwide as we get information by Image.</a:t>
            </a:r>
          </a:p>
          <a:p>
            <a:pPr lvl="0"/>
            <a:r>
              <a:rPr lang="en-US" dirty="0"/>
              <a:t>The Application is used in E-Governance and Criminal offences.</a:t>
            </a:r>
          </a:p>
          <a:p>
            <a:pPr lvl="0"/>
            <a:r>
              <a:rPr lang="en-US" dirty="0"/>
              <a:t>A little bit of research showed it to be possible without any API, since Google has a static link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1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System</a:t>
            </a:r>
            <a:br>
              <a:rPr lang="en-US" dirty="0"/>
            </a:br>
            <a:endParaRPr lang="en-US" dirty="0"/>
          </a:p>
        </p:txBody>
      </p:sp>
      <p:sp>
        <p:nvSpPr>
          <p:cNvPr id="104862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5960"/>
            <a:ext cx="7010400" cy="4434840"/>
          </a:xfr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txBody>
          <a:bodyPr>
            <a:normAutofit/>
          </a:bodyPr>
          <a:lstStyle/>
          <a:p>
            <a:pPr lvl="0"/>
            <a:r>
              <a:rPr lang="en-US" sz="2000" dirty="0"/>
              <a:t>my news feed that there were a lot of unknown people in many of the photos</a:t>
            </a:r>
            <a:r>
              <a:rPr lang="en-US" sz="2800" dirty="0"/>
              <a:t>.</a:t>
            </a:r>
          </a:p>
          <a:p>
            <a:pPr lvl="0"/>
            <a:r>
              <a:rPr lang="en-US" sz="2800" dirty="0"/>
              <a:t>In Google search engine, we search by inputting words or sentences to retrieve </a:t>
            </a:r>
            <a:r>
              <a:rPr lang="en-US" sz="2800" dirty="0" err="1"/>
              <a:t>images,docs</a:t>
            </a:r>
            <a:r>
              <a:rPr lang="en-US" sz="2800" dirty="0"/>
              <a:t>, news and videos.</a:t>
            </a:r>
          </a:p>
          <a:p>
            <a:pPr lvl="0"/>
            <a:r>
              <a:rPr lang="en-US" sz="2800" dirty="0"/>
              <a:t>Finding information by image is tedious task.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458200" cy="1999488"/>
          </a:xfrm>
        </p:spPr>
        <p:txBody>
          <a:bodyPr>
            <a:normAutofit/>
          </a:bodyPr>
          <a:lstStyle/>
          <a:p>
            <a:r>
              <a:rPr lang="en-US" dirty="0"/>
              <a:t>Proposed System</a:t>
            </a:r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Proposed system will allow to gather information by inputting stranger pic.</a:t>
            </a:r>
          </a:p>
          <a:p>
            <a:pPr lvl="0"/>
            <a:r>
              <a:rPr lang="en-US" dirty="0"/>
              <a:t>We can collect all wikis related to pic given as input.</a:t>
            </a:r>
          </a:p>
          <a:p>
            <a:pPr lvl="0"/>
            <a:r>
              <a:rPr lang="en-US" dirty="0"/>
              <a:t>It is used in following Applications:</a:t>
            </a:r>
          </a:p>
          <a:p>
            <a:pPr lvl="1"/>
            <a:r>
              <a:rPr lang="en-US" dirty="0"/>
              <a:t>Criminal Findings caught by CCTV footages.</a:t>
            </a:r>
          </a:p>
          <a:p>
            <a:pPr lvl="1"/>
            <a:r>
              <a:rPr lang="en-US" dirty="0"/>
              <a:t>Financial Data Collection by Using Aadhar</a:t>
            </a:r>
          </a:p>
          <a:p>
            <a:pPr lvl="1"/>
            <a:r>
              <a:rPr lang="en-US" dirty="0"/>
              <a:t>Missing Data can be retrieved.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545F-D4E0-469A-B26B-234BCCBC5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48E79-7989-473D-8A15-BDE74C4B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1" y="1935480"/>
            <a:ext cx="8134739" cy="3931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E5173E-1155-4934-9366-419E42492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429669"/>
            <a:ext cx="7467600" cy="340042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9C2706-7836-4224-AE0F-692B38592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39" y="1848643"/>
            <a:ext cx="84201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76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</TotalTime>
  <Words>441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Ion</vt:lpstr>
      <vt:lpstr>FaceSearch: Anti Face Recognition Technology Using Google Reverse Search Engine model</vt:lpstr>
      <vt:lpstr>Agenda</vt:lpstr>
      <vt:lpstr>Abstract</vt:lpstr>
      <vt:lpstr>Introduction</vt:lpstr>
      <vt:lpstr>Scope</vt:lpstr>
      <vt:lpstr>Existing System </vt:lpstr>
      <vt:lpstr>Proposed System</vt:lpstr>
      <vt:lpstr>System Architecture </vt:lpstr>
      <vt:lpstr>System Design </vt:lpstr>
      <vt:lpstr>AFR Framework</vt:lpstr>
      <vt:lpstr>References</vt:lpstr>
      <vt:lpstr>THANK YOU</vt:lpstr>
    </vt:vector>
  </TitlesOfParts>
  <Company>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introduction</dc:title>
  <dc:creator>Admin</dc:creator>
  <cp:lastModifiedBy>b04476478@gmail.com</cp:lastModifiedBy>
  <cp:revision>26</cp:revision>
  <dcterms:created xsi:type="dcterms:W3CDTF">2015-02-11T18:21:05Z</dcterms:created>
  <dcterms:modified xsi:type="dcterms:W3CDTF">2022-01-15T10:40:14Z</dcterms:modified>
</cp:coreProperties>
</file>