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6" r:id="rId9"/>
    <p:sldId id="263" r:id="rId10"/>
    <p:sldId id="267" r:id="rId11"/>
    <p:sldId id="268" r:id="rId12"/>
    <p:sldId id="269" r:id="rId13"/>
    <p:sldId id="270" r:id="rId14"/>
    <p:sldId id="264" r:id="rId15"/>
    <p:sldId id="272" r:id="rId16"/>
    <p:sldId id="271" r:id="rId17"/>
    <p:sldId id="273" r:id="rId18"/>
    <p:sldId id="274" r:id="rId19"/>
    <p:sldId id="275" r:id="rId20"/>
    <p:sldId id="265" r:id="rId21"/>
    <p:sldId id="277" r:id="rId22"/>
    <p:sldId id="278" r:id="rId23"/>
    <p:sldId id="279" r:id="rId24"/>
    <p:sldId id="26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6A44-61B2-4328-B6B1-1064A67D1B9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4DB-3A04-4ACB-9604-A4CE476E8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FBE-B36E-44F3-8A6D-25FFDEBFFFB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7856-D325-4F05-9F95-1791A31CC20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15E-4531-4676-A840-C0A0B530AC0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1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671-40B4-461A-A802-453C97706EFC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EC5-9E4D-4BC0-80BE-D38AC5C63179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60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FFB-C0CA-423E-B84C-7C8B195203B7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DA07-E65E-409F-A855-23D6B9E64341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C9D6-BA21-4DE9-8A15-AFF191E9C91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AAB7-4FBE-4FAD-81CA-F39778C42B7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2025-94B7-4952-B09F-A975FB35EDC4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2DF-8093-4574-BBB1-2043015F768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7A8E-B3FD-4D7F-B9CD-67482A5E10D6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7FF-746D-4811-BFE9-C4B7F4D7AB51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9090-5599-4B3F-A1CB-8FED82A91A1B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4E34-3D82-4335-9066-60FD9A928710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B817-2B54-4CFE-9648-1B0660A778A6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C088-46CB-4A61-9F73-F3C152EECA5F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A3481-5A49-4A75-8776-65538381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361" y="463732"/>
            <a:ext cx="7952513" cy="124750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 COLLGE  OF  INORMATION TECHNOLOGY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Balkumari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Lalitpur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(Affiliated by 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Pokhara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University)</a:t>
            </a:r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828" y="3167939"/>
            <a:ext cx="9603241" cy="3244333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P R O P O S A L  P R E S E N TAT I O N O N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Face Recognition Based Student Attendance Systemin Python using OpenCV with   Tkinter   GUI 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M E M B E R S :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K E S H AV  R A J  P O U D E L 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KHOM RAJ THAPA MAGAR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AMISH THAPA MAGAR                                                                                                                                                     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pt-BR" b="1" dirty="0"/>
              <a:t>D a t e : March,  2 0 2 1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05701" y="1740945"/>
            <a:ext cx="2701430" cy="27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1606" y="3244334"/>
            <a:ext cx="168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2062204" cy="20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248" y="1323028"/>
            <a:ext cx="2280181" cy="16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cycle in the spiral is divided into four parts: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Setting: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and reduction: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validation: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</a:p>
        </p:txBody>
      </p:sp>
    </p:spTree>
    <p:extLst>
      <p:ext uri="{BB962C8B-B14F-4D97-AF65-F5344CB8AC3E}">
        <p14:creationId xmlns:p14="http://schemas.microsoft.com/office/powerpoint/2010/main" val="16085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When to use Spiral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1714"/>
            <a:ext cx="8915400" cy="41695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deliverance is required to be frequent.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is large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requirements are unclear and complex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changes may require at any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and high budget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risk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large and mission-critical projects</a:t>
            </a:r>
          </a:p>
        </p:txBody>
      </p:sp>
    </p:spTree>
    <p:extLst>
      <p:ext uri="{BB962C8B-B14F-4D97-AF65-F5344CB8AC3E}">
        <p14:creationId xmlns:p14="http://schemas.microsoft.com/office/powerpoint/2010/main" val="68493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Advantages of 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risk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large and mission-critical projects</a:t>
            </a:r>
          </a:p>
        </p:txBody>
      </p:sp>
    </p:spTree>
    <p:extLst>
      <p:ext uri="{BB962C8B-B14F-4D97-AF65-F5344CB8AC3E}">
        <p14:creationId xmlns:p14="http://schemas.microsoft.com/office/powerpoint/2010/main" val="323827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Disadvantages of 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costly model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needed highly particular expertise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 well for smaller projects.</a:t>
            </a:r>
          </a:p>
        </p:txBody>
      </p:sp>
    </p:spTree>
    <p:extLst>
      <p:ext uri="{BB962C8B-B14F-4D97-AF65-F5344CB8AC3E}">
        <p14:creationId xmlns:p14="http://schemas.microsoft.com/office/powerpoint/2010/main" val="305371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Software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library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cascade function is trained from a lot of positive and negative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trainer as well as the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states of the cascade image classifier first one is training and the other is detection.</a:t>
            </a:r>
          </a:p>
          <a:p>
            <a:r>
              <a:rPr lang="en-US" dirty="0"/>
              <a:t>two types of samples: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Negative sample: </a:t>
            </a:r>
            <a:r>
              <a:rPr lang="en-US" dirty="0"/>
              <a:t>It is related to non-object images.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Positive samples: </a:t>
            </a:r>
            <a:r>
              <a:rPr lang="en-US" dirty="0"/>
              <a:t>It is a related image with detect objects.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Cascade Classifier Mechanism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71" y="1828800"/>
            <a:ext cx="8911771" cy="386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LBPH(Local Binary Pattern Histogram):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 algorithm is a simple approach that labels the pixels of the image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neighborhood of each pixel.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43" y="3425372"/>
            <a:ext cx="6340571" cy="22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LBPH: Steps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Selecting the Parameters: The LBPH accepts the 4 parameters : Radius, Neighbors, Grid X, Grid 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Training the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3.Using the LBP operation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96" y="3972734"/>
            <a:ext cx="7596104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LBPH: Steps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81" y="1306286"/>
            <a:ext cx="10784115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Extracting the Histograms from the image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96" y="2409371"/>
            <a:ext cx="8728218" cy="33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LBPH: Steps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81" y="1306286"/>
            <a:ext cx="10784115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Performing face recognition: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Euclidean distance based on the following formula: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97" y="2712848"/>
            <a:ext cx="5622160" cy="14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</a:t>
            </a:fld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11579" y="1125187"/>
            <a:ext cx="10038592" cy="57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Title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 lvl="0"/>
            <a:r>
              <a:rPr lang="en-US" sz="2800" dirty="0"/>
              <a:t>Aims and Objectives</a:t>
            </a:r>
          </a:p>
          <a:p>
            <a:pPr lvl="0"/>
            <a:r>
              <a:rPr lang="en-US" sz="2800" dirty="0"/>
              <a:t>Literature Review</a:t>
            </a:r>
          </a:p>
          <a:p>
            <a:pPr lvl="0"/>
            <a:r>
              <a:rPr lang="en-US" sz="2800" dirty="0"/>
              <a:t>Methodology</a:t>
            </a:r>
          </a:p>
          <a:p>
            <a:pPr lvl="0"/>
            <a:r>
              <a:rPr lang="en-US" sz="2800" dirty="0"/>
              <a:t>System Analysis and design</a:t>
            </a:r>
          </a:p>
          <a:p>
            <a:pPr lvl="0"/>
            <a:r>
              <a:rPr lang="en-US" sz="2800" dirty="0"/>
              <a:t>Result and analysis</a:t>
            </a:r>
          </a:p>
          <a:p>
            <a:pPr lvl="0"/>
            <a:r>
              <a:rPr lang="en-US" sz="2800" dirty="0"/>
              <a:t>Reference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1346" y="397876"/>
            <a:ext cx="8911687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b="1" dirty="0"/>
              <a:t>CONTENTS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313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Block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29" y="1306284"/>
            <a:ext cx="5863771" cy="5744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1306284"/>
            <a:ext cx="4891315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359083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 and Face Recognition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2" y="1857829"/>
            <a:ext cx="3657143" cy="4818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49" y="787782"/>
            <a:ext cx="3893994" cy="5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2" y="1459664"/>
            <a:ext cx="6152381" cy="50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Result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391987"/>
            <a:ext cx="10791766" cy="42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Work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017486"/>
            <a:ext cx="10276115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6"/>
            <a:ext cx="10711543" cy="54428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“Smart Attendance Management and Analysis with Signature Verification”(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Nehal,2017)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“Fingerprint Based Attendance System Using Microcontroller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(Kumar Yadav, Singh, Pujari, Mishra,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“A Proposed RFID Based Student Attendance System “(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Al-Naima and Maryam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Saleh, (1 May)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Charles A. Walton, electronic identification &amp; recognition system Filed: Dec. 27, 1971 Appl. No.: 212,281.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https://www.javatpoint.com/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Smart Attendance System using Computer Vision and Machine Learning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Kumbhar#1 , Prof. Dr. Y.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# Department of Electronics and Telecommunication, BSIOTR,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(7 July) 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E.N.;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Elrefaei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L.A.“Automated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Identification System Based on Weighted Feature Points Matching Algorithm”, 978-1-4799-3080-7114/$31.00 ©2014 IEEE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https://opencv.org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https://numpy.org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[10].CNN: https://www.academia.edu/Documents/in/CNN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15" y="512462"/>
            <a:ext cx="9298440" cy="822852"/>
          </a:xfrm>
        </p:spPr>
        <p:txBody>
          <a:bodyPr/>
          <a:lstStyle/>
          <a:p>
            <a:r>
              <a:rPr lang="en-US" b="1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65942"/>
            <a:ext cx="11335657" cy="539205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storage of records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High accuracy in calculation.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Time saving Work space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consistency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Optimize the resource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Efficiency in modification, sorting and retrieval of data.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Inexpensive updating in facilities and terms of                                      organizations.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55" y="512462"/>
            <a:ext cx="8655646" cy="1301824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49827"/>
            <a:ext cx="11161486" cy="583474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is a system for managing the Student attendance effectively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to overcome the situation now are facing of using manual system like signature ,RFID, Finger Print based attendance system but they fail to proof attendance system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the admin to manage: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Attendance record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 and manipulation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student attendance report</a:t>
            </a:r>
          </a:p>
          <a:p>
            <a:pPr marL="0" indent="0"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The old system of keeping records in Attendance management system. On which records are kept in a paper file by hand. There were many problems such as :-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large volume of paperwork.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5155" y="2032000"/>
            <a:ext cx="5858102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Boehm,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couples the iterative feature of prototyping with the controlled and systematic aspects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endParaRPr lang="en-US" dirty="0"/>
          </a:p>
        </p:txBody>
      </p:sp>
      <p:pic>
        <p:nvPicPr>
          <p:cNvPr id="5124" name="Picture 4" descr="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43" y="1152907"/>
            <a:ext cx="4465864" cy="43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47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</TotalTime>
  <Words>904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Wisp</vt:lpstr>
      <vt:lpstr>NEPAL COLLGE  OF  INORMATION TECHNOLOGY Balkumari, Lalitpur​ (Affiliated by Pokhara University) </vt:lpstr>
      <vt:lpstr>CONTENTS </vt:lpstr>
      <vt:lpstr>Project features</vt:lpstr>
      <vt:lpstr>INTRODUCTION </vt:lpstr>
      <vt:lpstr>PROBLEM STATEMENT </vt:lpstr>
      <vt:lpstr>Aims and Objectives</vt:lpstr>
      <vt:lpstr>Literature Review</vt:lpstr>
      <vt:lpstr>PowerPoint Presentation</vt:lpstr>
      <vt:lpstr>Methodology</vt:lpstr>
      <vt:lpstr>Spiral Model</vt:lpstr>
      <vt:lpstr>When to use Spiral Model?</vt:lpstr>
      <vt:lpstr>Advantages of Spiral Model</vt:lpstr>
      <vt:lpstr>Disadvantages of Spiral Model</vt:lpstr>
      <vt:lpstr>Software Description</vt:lpstr>
      <vt:lpstr>Cascade Classifier Mechanism</vt:lpstr>
      <vt:lpstr>LBPH(Local Binary Pattern Histogram):</vt:lpstr>
      <vt:lpstr>LBPH: Steps of the algorithm</vt:lpstr>
      <vt:lpstr>LBPH: Steps of the algorithm</vt:lpstr>
      <vt:lpstr>LBPH: Steps of the algorithm</vt:lpstr>
      <vt:lpstr>Proposed Block Diagram</vt:lpstr>
      <vt:lpstr>Working Principle</vt:lpstr>
      <vt:lpstr>Proposed System Design</vt:lpstr>
      <vt:lpstr>Result and Analysis</vt:lpstr>
      <vt:lpstr>Work Schedule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</dc:creator>
  <cp:lastModifiedBy>mgrkhom37@gmail.com</cp:lastModifiedBy>
  <cp:revision>31</cp:revision>
  <dcterms:created xsi:type="dcterms:W3CDTF">2021-03-26T06:28:22Z</dcterms:created>
  <dcterms:modified xsi:type="dcterms:W3CDTF">2021-03-27T00:41:30Z</dcterms:modified>
</cp:coreProperties>
</file>