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EEFF"/>
    <a:srgbClr val="000000"/>
    <a:srgbClr val="FFFF00"/>
    <a:srgbClr val="FFFF99"/>
    <a:srgbClr val="00517E"/>
    <a:srgbClr val="00A1FA"/>
    <a:srgbClr val="44BBFF"/>
    <a:srgbClr val="44DD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46" autoAdjust="0"/>
    <p:restoredTop sz="94660"/>
  </p:normalViewPr>
  <p:slideViewPr>
    <p:cSldViewPr>
      <p:cViewPr varScale="1">
        <p:scale>
          <a:sx n="93" d="100"/>
          <a:sy n="93" d="100"/>
        </p:scale>
        <p:origin x="701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on Matsalla" userId="c1182b35-8934-42b6-aa1a-46262eaf4daf" providerId="ADAL" clId="{8BF5E8F4-7804-47F9-9199-7F90336D3901}"/>
    <pc:docChg chg="modSld">
      <pc:chgData name="Devon Matsalla" userId="c1182b35-8934-42b6-aa1a-46262eaf4daf" providerId="ADAL" clId="{8BF5E8F4-7804-47F9-9199-7F90336D3901}" dt="2023-10-22T04:33:57.980" v="1" actId="207"/>
      <pc:docMkLst>
        <pc:docMk/>
      </pc:docMkLst>
      <pc:sldChg chg="modSp mod">
        <pc:chgData name="Devon Matsalla" userId="c1182b35-8934-42b6-aa1a-46262eaf4daf" providerId="ADAL" clId="{8BF5E8F4-7804-47F9-9199-7F90336D3901}" dt="2023-10-22T04:33:57.980" v="1" actId="207"/>
        <pc:sldMkLst>
          <pc:docMk/>
          <pc:sldMk cId="1223543810" sldId="267"/>
        </pc:sldMkLst>
        <pc:spChg chg="mod">
          <ac:chgData name="Devon Matsalla" userId="c1182b35-8934-42b6-aa1a-46262eaf4daf" providerId="ADAL" clId="{8BF5E8F4-7804-47F9-9199-7F90336D3901}" dt="2023-10-22T04:33:57.980" v="1" actId="207"/>
          <ac:spMkLst>
            <pc:docMk/>
            <pc:sldMk cId="1223543810" sldId="267"/>
            <ac:spMk id="2" creationId="{3BAD76CE-C55C-DC06-467D-81B9B67415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DA3-B1C9-4F69-BB86-359CAE8B53B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363-1037-4D37-81EF-D5B0501220D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hlSlideMaster.Title SlideHeader">
            <a:extLst>
              <a:ext uri="{FF2B5EF4-FFF2-40B4-BE49-F238E27FC236}">
                <a16:creationId xmlns:a16="http://schemas.microsoft.com/office/drawing/2014/main" id="{26E65669-2223-E278-6C3E-0526F6768668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  <p:sp>
        <p:nvSpPr>
          <p:cNvPr id="8" name="hcSlideMaster.Title SlideHeader">
            <a:extLst>
              <a:ext uri="{FF2B5EF4-FFF2-40B4-BE49-F238E27FC236}">
                <a16:creationId xmlns:a16="http://schemas.microsoft.com/office/drawing/2014/main" id="{FB929302-DB8A-8FD5-A356-F25C5E2BF700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384221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DA3-B1C9-4F69-BB86-359CAE8B53B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363-1037-4D37-81EF-D5B0501220D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hlSlideMaster.Title and Vertical TextHeader">
            <a:extLst>
              <a:ext uri="{FF2B5EF4-FFF2-40B4-BE49-F238E27FC236}">
                <a16:creationId xmlns:a16="http://schemas.microsoft.com/office/drawing/2014/main" id="{6A13680E-C5C6-64B0-B7A4-CD05241F5E86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  <p:sp>
        <p:nvSpPr>
          <p:cNvPr id="8" name="hcSlideMaster.Title and Vertical TextHeader">
            <a:extLst>
              <a:ext uri="{FF2B5EF4-FFF2-40B4-BE49-F238E27FC236}">
                <a16:creationId xmlns:a16="http://schemas.microsoft.com/office/drawing/2014/main" id="{8E927380-5E4C-C822-07D5-F504BC8A877F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347369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DA3-B1C9-4F69-BB86-359CAE8B53B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363-1037-4D37-81EF-D5B050122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0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DA3-B1C9-4F69-BB86-359CAE8B53B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363-1037-4D37-81EF-D5B0501220D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hlSlideMaster.Title and ContentHeader">
            <a:extLst>
              <a:ext uri="{FF2B5EF4-FFF2-40B4-BE49-F238E27FC236}">
                <a16:creationId xmlns:a16="http://schemas.microsoft.com/office/drawing/2014/main" id="{5A151CFD-644B-3618-922C-0D03ACBE4AA1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  <p:sp>
        <p:nvSpPr>
          <p:cNvPr id="8" name="hcSlideMaster.Title and ContentHeader">
            <a:extLst>
              <a:ext uri="{FF2B5EF4-FFF2-40B4-BE49-F238E27FC236}">
                <a16:creationId xmlns:a16="http://schemas.microsoft.com/office/drawing/2014/main" id="{E4ED9298-282F-F7E7-5F86-F103903E6101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14914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DA3-B1C9-4F69-BB86-359CAE8B53B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363-1037-4D37-81EF-D5B0501220D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hlSlideMaster.Section HeaderHeader">
            <a:extLst>
              <a:ext uri="{FF2B5EF4-FFF2-40B4-BE49-F238E27FC236}">
                <a16:creationId xmlns:a16="http://schemas.microsoft.com/office/drawing/2014/main" id="{724E07D8-0F25-AE63-27E3-1A0781C49A32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  <p:sp>
        <p:nvSpPr>
          <p:cNvPr id="8" name="hcSlideMaster.Section HeaderHeader">
            <a:extLst>
              <a:ext uri="{FF2B5EF4-FFF2-40B4-BE49-F238E27FC236}">
                <a16:creationId xmlns:a16="http://schemas.microsoft.com/office/drawing/2014/main" id="{E0DAB836-EB4C-1284-93CC-15AAFB51461F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14752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DA3-B1C9-4F69-BB86-359CAE8B53B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363-1037-4D37-81EF-D5B0501220D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hlSlideMaster.Two ContentHeader">
            <a:extLst>
              <a:ext uri="{FF2B5EF4-FFF2-40B4-BE49-F238E27FC236}">
                <a16:creationId xmlns:a16="http://schemas.microsoft.com/office/drawing/2014/main" id="{C022EBA0-AA8D-9378-1CD4-62F1DA339EA3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  <p:sp>
        <p:nvSpPr>
          <p:cNvPr id="9" name="hcSlideMaster.Two ContentHeader">
            <a:extLst>
              <a:ext uri="{FF2B5EF4-FFF2-40B4-BE49-F238E27FC236}">
                <a16:creationId xmlns:a16="http://schemas.microsoft.com/office/drawing/2014/main" id="{4AE3967E-C778-8DF3-DEFA-67E4400456DA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314340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DA3-B1C9-4F69-BB86-359CAE8B53B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363-1037-4D37-81EF-D5B0501220D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hlSlideMaster.ComparisonHeader">
            <a:extLst>
              <a:ext uri="{FF2B5EF4-FFF2-40B4-BE49-F238E27FC236}">
                <a16:creationId xmlns:a16="http://schemas.microsoft.com/office/drawing/2014/main" id="{D9AB7E28-A9AC-3988-0215-7C1BF622264C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  <p:sp>
        <p:nvSpPr>
          <p:cNvPr id="11" name="hcSlideMaster.ComparisonHeader">
            <a:extLst>
              <a:ext uri="{FF2B5EF4-FFF2-40B4-BE49-F238E27FC236}">
                <a16:creationId xmlns:a16="http://schemas.microsoft.com/office/drawing/2014/main" id="{4A625FD8-102C-EBBC-9588-1C8E1D44F0AB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148563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DA3-B1C9-4F69-BB86-359CAE8B53B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363-1037-4D37-81EF-D5B0501220D5}" type="slidenum">
              <a:rPr lang="en-GB" smtClean="0"/>
              <a:t>‹#›</a:t>
            </a:fld>
            <a:endParaRPr lang="en-GB"/>
          </a:p>
        </p:txBody>
      </p:sp>
      <p:sp>
        <p:nvSpPr>
          <p:cNvPr id="6" name="hlSlideMaster.Title OnlyHeader">
            <a:extLst>
              <a:ext uri="{FF2B5EF4-FFF2-40B4-BE49-F238E27FC236}">
                <a16:creationId xmlns:a16="http://schemas.microsoft.com/office/drawing/2014/main" id="{C0B390E0-8A65-532A-720A-FDB561BB7079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  <p:sp>
        <p:nvSpPr>
          <p:cNvPr id="7" name="hcSlideMaster.Title OnlyHeader">
            <a:extLst>
              <a:ext uri="{FF2B5EF4-FFF2-40B4-BE49-F238E27FC236}">
                <a16:creationId xmlns:a16="http://schemas.microsoft.com/office/drawing/2014/main" id="{46AED9D2-5463-C44F-6E3F-3477503F6C46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275552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DA3-B1C9-4F69-BB86-359CAE8B53B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363-1037-4D37-81EF-D5B0501220D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hlSlideMaster.BlankHeader">
            <a:extLst>
              <a:ext uri="{FF2B5EF4-FFF2-40B4-BE49-F238E27FC236}">
                <a16:creationId xmlns:a16="http://schemas.microsoft.com/office/drawing/2014/main" id="{47D61AB7-D527-489B-1466-125D2278DB6D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  <p:sp>
        <p:nvSpPr>
          <p:cNvPr id="6" name="hcSlideMaster.BlankHeader">
            <a:extLst>
              <a:ext uri="{FF2B5EF4-FFF2-40B4-BE49-F238E27FC236}">
                <a16:creationId xmlns:a16="http://schemas.microsoft.com/office/drawing/2014/main" id="{CF83D241-BD82-70E0-ABEE-7A92C3CFC683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31975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DA3-B1C9-4F69-BB86-359CAE8B53B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363-1037-4D37-81EF-D5B0501220D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hlSlideMaster.Content with CaptionHeader">
            <a:extLst>
              <a:ext uri="{FF2B5EF4-FFF2-40B4-BE49-F238E27FC236}">
                <a16:creationId xmlns:a16="http://schemas.microsoft.com/office/drawing/2014/main" id="{60DAF476-01A3-F0CB-41E3-3B8951ED7833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  <p:sp>
        <p:nvSpPr>
          <p:cNvPr id="9" name="hcSlideMaster.Content with CaptionHeader">
            <a:extLst>
              <a:ext uri="{FF2B5EF4-FFF2-40B4-BE49-F238E27FC236}">
                <a16:creationId xmlns:a16="http://schemas.microsoft.com/office/drawing/2014/main" id="{753CB6FA-6B3A-14F8-8EDF-1A5D5C99D9F3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319944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DA3-B1C9-4F69-BB86-359CAE8B53B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0363-1037-4D37-81EF-D5B0501220D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hlSlideMaster.Picture with CaptionHeader">
            <a:extLst>
              <a:ext uri="{FF2B5EF4-FFF2-40B4-BE49-F238E27FC236}">
                <a16:creationId xmlns:a16="http://schemas.microsoft.com/office/drawing/2014/main" id="{B357950C-DCFA-C5AA-8C7C-21833A777A0B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  <p:sp>
        <p:nvSpPr>
          <p:cNvPr id="9" name="hcSlideMaster.Picture with CaptionHeader">
            <a:extLst>
              <a:ext uri="{FF2B5EF4-FFF2-40B4-BE49-F238E27FC236}">
                <a16:creationId xmlns:a16="http://schemas.microsoft.com/office/drawing/2014/main" id="{571B19D8-A366-DECF-42A1-9B8E6CAB427D}"/>
              </a:ext>
            </a:extLst>
          </p:cNvPr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195770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6DA3-B1C9-4F69-BB86-359CAE8B53BC}" type="datetimeFigureOut">
              <a:rPr lang="en-GB" smtClean="0"/>
              <a:t>22/10/2023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D0363-1037-4D37-81EF-D5B050122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D76CE-C55C-DC06-467D-81B9B6741530}"/>
              </a:ext>
            </a:extLst>
          </p:cNvPr>
          <p:cNvSpPr/>
          <p:nvPr/>
        </p:nvSpPr>
        <p:spPr>
          <a:xfrm>
            <a:off x="2495600" y="2276872"/>
            <a:ext cx="6984776" cy="23762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59200C-CC7C-3876-9A03-713B9F88A86A}"/>
              </a:ext>
            </a:extLst>
          </p:cNvPr>
          <p:cNvSpPr txBox="1"/>
          <p:nvPr/>
        </p:nvSpPr>
        <p:spPr>
          <a:xfrm>
            <a:off x="2639616" y="2459504"/>
            <a:ext cx="10426848" cy="1938992"/>
          </a:xfrm>
          <a:custGeom>
            <a:avLst/>
            <a:gdLst>
              <a:gd name="connsiteX0" fmla="*/ 0 w 8763309"/>
              <a:gd name="connsiteY0" fmla="*/ 0 h 923330"/>
              <a:gd name="connsiteX1" fmla="*/ 8763309 w 8763309"/>
              <a:gd name="connsiteY1" fmla="*/ 0 h 923330"/>
              <a:gd name="connsiteX2" fmla="*/ 8763309 w 8763309"/>
              <a:gd name="connsiteY2" fmla="*/ 923330 h 923330"/>
              <a:gd name="connsiteX3" fmla="*/ 0 w 8763309"/>
              <a:gd name="connsiteY3" fmla="*/ 923330 h 923330"/>
              <a:gd name="connsiteX4" fmla="*/ 0 w 8763309"/>
              <a:gd name="connsiteY4" fmla="*/ 0 h 923330"/>
              <a:gd name="connsiteX0" fmla="*/ 92279 w 8855588"/>
              <a:gd name="connsiteY0" fmla="*/ 0 h 1233722"/>
              <a:gd name="connsiteX1" fmla="*/ 8855588 w 8855588"/>
              <a:gd name="connsiteY1" fmla="*/ 0 h 1233722"/>
              <a:gd name="connsiteX2" fmla="*/ 8855588 w 8855588"/>
              <a:gd name="connsiteY2" fmla="*/ 923330 h 1233722"/>
              <a:gd name="connsiteX3" fmla="*/ 0 w 8855588"/>
              <a:gd name="connsiteY3" fmla="*/ 1233722 h 1233722"/>
              <a:gd name="connsiteX4" fmla="*/ 92279 w 8855588"/>
              <a:gd name="connsiteY4" fmla="*/ 0 h 1233722"/>
              <a:gd name="connsiteX0" fmla="*/ 41945 w 8805254"/>
              <a:gd name="connsiteY0" fmla="*/ 0 h 923330"/>
              <a:gd name="connsiteX1" fmla="*/ 8805254 w 8805254"/>
              <a:gd name="connsiteY1" fmla="*/ 0 h 923330"/>
              <a:gd name="connsiteX2" fmla="*/ 8805254 w 8805254"/>
              <a:gd name="connsiteY2" fmla="*/ 923330 h 923330"/>
              <a:gd name="connsiteX3" fmla="*/ 0 w 8805254"/>
              <a:gd name="connsiteY3" fmla="*/ 898163 h 923330"/>
              <a:gd name="connsiteX4" fmla="*/ 41945 w 8805254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5254" h="923330">
                <a:moveTo>
                  <a:pt x="41945" y="0"/>
                </a:moveTo>
                <a:lnTo>
                  <a:pt x="8805254" y="0"/>
                </a:lnTo>
                <a:lnTo>
                  <a:pt x="8805254" y="923330"/>
                </a:lnTo>
                <a:lnTo>
                  <a:pt x="0" y="898163"/>
                </a:lnTo>
                <a:lnTo>
                  <a:pt x="41945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AU" sz="12000" b="1" i="1" spc="100" dirty="0">
                <a:solidFill>
                  <a:srgbClr val="44EEFF"/>
                </a:solidFill>
                <a:latin typeface="Impact" panose="020B0806030902050204" pitchFamily="34" charset="0"/>
                <a:ea typeface="ADLaM Display" panose="020F0502020204030204" pitchFamily="2" charset="0"/>
                <a:cs typeface="Courier New" panose="02070309020205020404" pitchFamily="49" charset="0"/>
              </a:rPr>
              <a:t>SPEARERS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51FC2A-1160-3B46-2245-2660CAAFFCA5}"/>
              </a:ext>
            </a:extLst>
          </p:cNvPr>
          <p:cNvGrpSpPr/>
          <p:nvPr/>
        </p:nvGrpSpPr>
        <p:grpSpPr>
          <a:xfrm>
            <a:off x="3215680" y="2881726"/>
            <a:ext cx="5573464" cy="1299368"/>
            <a:chOff x="1573808" y="1474959"/>
            <a:chExt cx="5573464" cy="1299368"/>
          </a:xfrm>
          <a:solidFill>
            <a:schemeClr val="tx1">
              <a:alpha val="4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6C6493F-7935-FD9A-DD6D-13AC197DB961}"/>
                </a:ext>
              </a:extLst>
            </p:cNvPr>
            <p:cNvSpPr/>
            <p:nvPr/>
          </p:nvSpPr>
          <p:spPr>
            <a:xfrm>
              <a:off x="1573808" y="2310265"/>
              <a:ext cx="5573464" cy="464062"/>
            </a:xfrm>
            <a:custGeom>
              <a:avLst/>
              <a:gdLst>
                <a:gd name="connsiteX0" fmla="*/ 0 w 12779433"/>
                <a:gd name="connsiteY0" fmla="*/ 408247 h 907011"/>
                <a:gd name="connsiteX1" fmla="*/ 18473 w 12779433"/>
                <a:gd name="connsiteY1" fmla="*/ 509847 h 907011"/>
                <a:gd name="connsiteX2" fmla="*/ 46182 w 12779433"/>
                <a:gd name="connsiteY2" fmla="*/ 556029 h 907011"/>
                <a:gd name="connsiteX3" fmla="*/ 73891 w 12779433"/>
                <a:gd name="connsiteY3" fmla="*/ 592975 h 907011"/>
                <a:gd name="connsiteX4" fmla="*/ 193964 w 12779433"/>
                <a:gd name="connsiteY4" fmla="*/ 611447 h 907011"/>
                <a:gd name="connsiteX5" fmla="*/ 1764146 w 12779433"/>
                <a:gd name="connsiteY5" fmla="*/ 694575 h 907011"/>
                <a:gd name="connsiteX6" fmla="*/ 1690255 w 12779433"/>
                <a:gd name="connsiteY6" fmla="*/ 907011 h 907011"/>
                <a:gd name="connsiteX7" fmla="*/ 1967346 w 12779433"/>
                <a:gd name="connsiteY7" fmla="*/ 897775 h 907011"/>
                <a:gd name="connsiteX8" fmla="*/ 2124364 w 12779433"/>
                <a:gd name="connsiteY8" fmla="*/ 722284 h 907011"/>
                <a:gd name="connsiteX9" fmla="*/ 4091709 w 12779433"/>
                <a:gd name="connsiteY9" fmla="*/ 768465 h 907011"/>
                <a:gd name="connsiteX10" fmla="*/ 5985164 w 12779433"/>
                <a:gd name="connsiteY10" fmla="*/ 796175 h 907011"/>
                <a:gd name="connsiteX11" fmla="*/ 7878618 w 12779433"/>
                <a:gd name="connsiteY11" fmla="*/ 805411 h 907011"/>
                <a:gd name="connsiteX12" fmla="*/ 9661764 w 12779433"/>
                <a:gd name="connsiteY12" fmla="*/ 766354 h 907011"/>
                <a:gd name="connsiteX13" fmla="*/ 11394770 w 12779433"/>
                <a:gd name="connsiteY13" fmla="*/ 731520 h 907011"/>
                <a:gd name="connsiteX14" fmla="*/ 12370130 w 12779433"/>
                <a:gd name="connsiteY14" fmla="*/ 687977 h 907011"/>
                <a:gd name="connsiteX15" fmla="*/ 12622679 w 12779433"/>
                <a:gd name="connsiteY15" fmla="*/ 635726 h 907011"/>
                <a:gd name="connsiteX16" fmla="*/ 12770724 w 12779433"/>
                <a:gd name="connsiteY16" fmla="*/ 383177 h 907011"/>
                <a:gd name="connsiteX17" fmla="*/ 12779433 w 12779433"/>
                <a:gd name="connsiteY17" fmla="*/ 217714 h 907011"/>
                <a:gd name="connsiteX18" fmla="*/ 12709764 w 12779433"/>
                <a:gd name="connsiteY18" fmla="*/ 139337 h 907011"/>
                <a:gd name="connsiteX19" fmla="*/ 12561719 w 12779433"/>
                <a:gd name="connsiteY19" fmla="*/ 121920 h 907011"/>
                <a:gd name="connsiteX20" fmla="*/ 8956370 w 12779433"/>
                <a:gd name="connsiteY20" fmla="*/ 0 h 907011"/>
                <a:gd name="connsiteX21" fmla="*/ 8616736 w 12779433"/>
                <a:gd name="connsiteY21" fmla="*/ 217714 h 907011"/>
                <a:gd name="connsiteX22" fmla="*/ 5638404 w 12779433"/>
                <a:gd name="connsiteY22" fmla="*/ 287383 h 907011"/>
                <a:gd name="connsiteX23" fmla="*/ 0 w 12779433"/>
                <a:gd name="connsiteY23" fmla="*/ 408247 h 907011"/>
                <a:gd name="connsiteX0" fmla="*/ 0 w 12779433"/>
                <a:gd name="connsiteY0" fmla="*/ 408247 h 907011"/>
                <a:gd name="connsiteX1" fmla="*/ 18473 w 12779433"/>
                <a:gd name="connsiteY1" fmla="*/ 509847 h 907011"/>
                <a:gd name="connsiteX2" fmla="*/ 46182 w 12779433"/>
                <a:gd name="connsiteY2" fmla="*/ 556029 h 907011"/>
                <a:gd name="connsiteX3" fmla="*/ 73891 w 12779433"/>
                <a:gd name="connsiteY3" fmla="*/ 592975 h 907011"/>
                <a:gd name="connsiteX4" fmla="*/ 193964 w 12779433"/>
                <a:gd name="connsiteY4" fmla="*/ 611447 h 907011"/>
                <a:gd name="connsiteX5" fmla="*/ 1764146 w 12779433"/>
                <a:gd name="connsiteY5" fmla="*/ 694575 h 907011"/>
                <a:gd name="connsiteX6" fmla="*/ 1690255 w 12779433"/>
                <a:gd name="connsiteY6" fmla="*/ 907011 h 907011"/>
                <a:gd name="connsiteX7" fmla="*/ 1949929 w 12779433"/>
                <a:gd name="connsiteY7" fmla="*/ 880358 h 907011"/>
                <a:gd name="connsiteX8" fmla="*/ 2124364 w 12779433"/>
                <a:gd name="connsiteY8" fmla="*/ 722284 h 907011"/>
                <a:gd name="connsiteX9" fmla="*/ 4091709 w 12779433"/>
                <a:gd name="connsiteY9" fmla="*/ 768465 h 907011"/>
                <a:gd name="connsiteX10" fmla="*/ 5985164 w 12779433"/>
                <a:gd name="connsiteY10" fmla="*/ 796175 h 907011"/>
                <a:gd name="connsiteX11" fmla="*/ 7878618 w 12779433"/>
                <a:gd name="connsiteY11" fmla="*/ 805411 h 907011"/>
                <a:gd name="connsiteX12" fmla="*/ 9661764 w 12779433"/>
                <a:gd name="connsiteY12" fmla="*/ 766354 h 907011"/>
                <a:gd name="connsiteX13" fmla="*/ 11394770 w 12779433"/>
                <a:gd name="connsiteY13" fmla="*/ 731520 h 907011"/>
                <a:gd name="connsiteX14" fmla="*/ 12370130 w 12779433"/>
                <a:gd name="connsiteY14" fmla="*/ 687977 h 907011"/>
                <a:gd name="connsiteX15" fmla="*/ 12622679 w 12779433"/>
                <a:gd name="connsiteY15" fmla="*/ 635726 h 907011"/>
                <a:gd name="connsiteX16" fmla="*/ 12770724 w 12779433"/>
                <a:gd name="connsiteY16" fmla="*/ 383177 h 907011"/>
                <a:gd name="connsiteX17" fmla="*/ 12779433 w 12779433"/>
                <a:gd name="connsiteY17" fmla="*/ 217714 h 907011"/>
                <a:gd name="connsiteX18" fmla="*/ 12709764 w 12779433"/>
                <a:gd name="connsiteY18" fmla="*/ 139337 h 907011"/>
                <a:gd name="connsiteX19" fmla="*/ 12561719 w 12779433"/>
                <a:gd name="connsiteY19" fmla="*/ 121920 h 907011"/>
                <a:gd name="connsiteX20" fmla="*/ 8956370 w 12779433"/>
                <a:gd name="connsiteY20" fmla="*/ 0 h 907011"/>
                <a:gd name="connsiteX21" fmla="*/ 8616736 w 12779433"/>
                <a:gd name="connsiteY21" fmla="*/ 217714 h 907011"/>
                <a:gd name="connsiteX22" fmla="*/ 5638404 w 12779433"/>
                <a:gd name="connsiteY22" fmla="*/ 287383 h 907011"/>
                <a:gd name="connsiteX23" fmla="*/ 0 w 12779433"/>
                <a:gd name="connsiteY23" fmla="*/ 408247 h 907011"/>
                <a:gd name="connsiteX0" fmla="*/ 0 w 12779433"/>
                <a:gd name="connsiteY0" fmla="*/ 408247 h 907011"/>
                <a:gd name="connsiteX1" fmla="*/ 18473 w 12779433"/>
                <a:gd name="connsiteY1" fmla="*/ 509847 h 907011"/>
                <a:gd name="connsiteX2" fmla="*/ 46182 w 12779433"/>
                <a:gd name="connsiteY2" fmla="*/ 556029 h 907011"/>
                <a:gd name="connsiteX3" fmla="*/ 73891 w 12779433"/>
                <a:gd name="connsiteY3" fmla="*/ 592975 h 907011"/>
                <a:gd name="connsiteX4" fmla="*/ 193964 w 12779433"/>
                <a:gd name="connsiteY4" fmla="*/ 611447 h 907011"/>
                <a:gd name="connsiteX5" fmla="*/ 1764146 w 12779433"/>
                <a:gd name="connsiteY5" fmla="*/ 694575 h 907011"/>
                <a:gd name="connsiteX6" fmla="*/ 1705777 w 12779433"/>
                <a:gd name="connsiteY6" fmla="*/ 842009 h 907011"/>
                <a:gd name="connsiteX7" fmla="*/ 1690255 w 12779433"/>
                <a:gd name="connsiteY7" fmla="*/ 907011 h 907011"/>
                <a:gd name="connsiteX8" fmla="*/ 1949929 w 12779433"/>
                <a:gd name="connsiteY8" fmla="*/ 880358 h 907011"/>
                <a:gd name="connsiteX9" fmla="*/ 2124364 w 12779433"/>
                <a:gd name="connsiteY9" fmla="*/ 722284 h 907011"/>
                <a:gd name="connsiteX10" fmla="*/ 4091709 w 12779433"/>
                <a:gd name="connsiteY10" fmla="*/ 768465 h 907011"/>
                <a:gd name="connsiteX11" fmla="*/ 5985164 w 12779433"/>
                <a:gd name="connsiteY11" fmla="*/ 796175 h 907011"/>
                <a:gd name="connsiteX12" fmla="*/ 7878618 w 12779433"/>
                <a:gd name="connsiteY12" fmla="*/ 805411 h 907011"/>
                <a:gd name="connsiteX13" fmla="*/ 9661764 w 12779433"/>
                <a:gd name="connsiteY13" fmla="*/ 766354 h 907011"/>
                <a:gd name="connsiteX14" fmla="*/ 11394770 w 12779433"/>
                <a:gd name="connsiteY14" fmla="*/ 731520 h 907011"/>
                <a:gd name="connsiteX15" fmla="*/ 12370130 w 12779433"/>
                <a:gd name="connsiteY15" fmla="*/ 687977 h 907011"/>
                <a:gd name="connsiteX16" fmla="*/ 12622679 w 12779433"/>
                <a:gd name="connsiteY16" fmla="*/ 635726 h 907011"/>
                <a:gd name="connsiteX17" fmla="*/ 12770724 w 12779433"/>
                <a:gd name="connsiteY17" fmla="*/ 383177 h 907011"/>
                <a:gd name="connsiteX18" fmla="*/ 12779433 w 12779433"/>
                <a:gd name="connsiteY18" fmla="*/ 217714 h 907011"/>
                <a:gd name="connsiteX19" fmla="*/ 12709764 w 12779433"/>
                <a:gd name="connsiteY19" fmla="*/ 139337 h 907011"/>
                <a:gd name="connsiteX20" fmla="*/ 12561719 w 12779433"/>
                <a:gd name="connsiteY20" fmla="*/ 121920 h 907011"/>
                <a:gd name="connsiteX21" fmla="*/ 8956370 w 12779433"/>
                <a:gd name="connsiteY21" fmla="*/ 0 h 907011"/>
                <a:gd name="connsiteX22" fmla="*/ 8616736 w 12779433"/>
                <a:gd name="connsiteY22" fmla="*/ 217714 h 907011"/>
                <a:gd name="connsiteX23" fmla="*/ 5638404 w 12779433"/>
                <a:gd name="connsiteY23" fmla="*/ 287383 h 907011"/>
                <a:gd name="connsiteX24" fmla="*/ 0 w 12779433"/>
                <a:gd name="connsiteY24" fmla="*/ 408247 h 907011"/>
                <a:gd name="connsiteX0" fmla="*/ 0 w 12779433"/>
                <a:gd name="connsiteY0" fmla="*/ 408247 h 890856"/>
                <a:gd name="connsiteX1" fmla="*/ 18473 w 12779433"/>
                <a:gd name="connsiteY1" fmla="*/ 509847 h 890856"/>
                <a:gd name="connsiteX2" fmla="*/ 46182 w 12779433"/>
                <a:gd name="connsiteY2" fmla="*/ 556029 h 890856"/>
                <a:gd name="connsiteX3" fmla="*/ 73891 w 12779433"/>
                <a:gd name="connsiteY3" fmla="*/ 592975 h 890856"/>
                <a:gd name="connsiteX4" fmla="*/ 193964 w 12779433"/>
                <a:gd name="connsiteY4" fmla="*/ 611447 h 890856"/>
                <a:gd name="connsiteX5" fmla="*/ 1764146 w 12779433"/>
                <a:gd name="connsiteY5" fmla="*/ 694575 h 890856"/>
                <a:gd name="connsiteX6" fmla="*/ 1705777 w 12779433"/>
                <a:gd name="connsiteY6" fmla="*/ 842009 h 890856"/>
                <a:gd name="connsiteX7" fmla="*/ 1729029 w 12779433"/>
                <a:gd name="connsiteY7" fmla="*/ 890856 h 890856"/>
                <a:gd name="connsiteX8" fmla="*/ 1949929 w 12779433"/>
                <a:gd name="connsiteY8" fmla="*/ 880358 h 890856"/>
                <a:gd name="connsiteX9" fmla="*/ 2124364 w 12779433"/>
                <a:gd name="connsiteY9" fmla="*/ 722284 h 890856"/>
                <a:gd name="connsiteX10" fmla="*/ 4091709 w 12779433"/>
                <a:gd name="connsiteY10" fmla="*/ 768465 h 890856"/>
                <a:gd name="connsiteX11" fmla="*/ 5985164 w 12779433"/>
                <a:gd name="connsiteY11" fmla="*/ 796175 h 890856"/>
                <a:gd name="connsiteX12" fmla="*/ 7878618 w 12779433"/>
                <a:gd name="connsiteY12" fmla="*/ 805411 h 890856"/>
                <a:gd name="connsiteX13" fmla="*/ 9661764 w 12779433"/>
                <a:gd name="connsiteY13" fmla="*/ 766354 h 890856"/>
                <a:gd name="connsiteX14" fmla="*/ 11394770 w 12779433"/>
                <a:gd name="connsiteY14" fmla="*/ 731520 h 890856"/>
                <a:gd name="connsiteX15" fmla="*/ 12370130 w 12779433"/>
                <a:gd name="connsiteY15" fmla="*/ 687977 h 890856"/>
                <a:gd name="connsiteX16" fmla="*/ 12622679 w 12779433"/>
                <a:gd name="connsiteY16" fmla="*/ 635726 h 890856"/>
                <a:gd name="connsiteX17" fmla="*/ 12770724 w 12779433"/>
                <a:gd name="connsiteY17" fmla="*/ 383177 h 890856"/>
                <a:gd name="connsiteX18" fmla="*/ 12779433 w 12779433"/>
                <a:gd name="connsiteY18" fmla="*/ 217714 h 890856"/>
                <a:gd name="connsiteX19" fmla="*/ 12709764 w 12779433"/>
                <a:gd name="connsiteY19" fmla="*/ 139337 h 890856"/>
                <a:gd name="connsiteX20" fmla="*/ 12561719 w 12779433"/>
                <a:gd name="connsiteY20" fmla="*/ 121920 h 890856"/>
                <a:gd name="connsiteX21" fmla="*/ 8956370 w 12779433"/>
                <a:gd name="connsiteY21" fmla="*/ 0 h 890856"/>
                <a:gd name="connsiteX22" fmla="*/ 8616736 w 12779433"/>
                <a:gd name="connsiteY22" fmla="*/ 217714 h 890856"/>
                <a:gd name="connsiteX23" fmla="*/ 5638404 w 12779433"/>
                <a:gd name="connsiteY23" fmla="*/ 287383 h 890856"/>
                <a:gd name="connsiteX24" fmla="*/ 0 w 12779433"/>
                <a:gd name="connsiteY24" fmla="*/ 408247 h 890856"/>
                <a:gd name="connsiteX0" fmla="*/ 0 w 12779433"/>
                <a:gd name="connsiteY0" fmla="*/ 408247 h 884394"/>
                <a:gd name="connsiteX1" fmla="*/ 18473 w 12779433"/>
                <a:gd name="connsiteY1" fmla="*/ 509847 h 884394"/>
                <a:gd name="connsiteX2" fmla="*/ 46182 w 12779433"/>
                <a:gd name="connsiteY2" fmla="*/ 556029 h 884394"/>
                <a:gd name="connsiteX3" fmla="*/ 73891 w 12779433"/>
                <a:gd name="connsiteY3" fmla="*/ 592975 h 884394"/>
                <a:gd name="connsiteX4" fmla="*/ 193964 w 12779433"/>
                <a:gd name="connsiteY4" fmla="*/ 611447 h 884394"/>
                <a:gd name="connsiteX5" fmla="*/ 1764146 w 12779433"/>
                <a:gd name="connsiteY5" fmla="*/ 694575 h 884394"/>
                <a:gd name="connsiteX6" fmla="*/ 1705777 w 12779433"/>
                <a:gd name="connsiteY6" fmla="*/ 842009 h 884394"/>
                <a:gd name="connsiteX7" fmla="*/ 1741953 w 12779433"/>
                <a:gd name="connsiteY7" fmla="*/ 884394 h 884394"/>
                <a:gd name="connsiteX8" fmla="*/ 1949929 w 12779433"/>
                <a:gd name="connsiteY8" fmla="*/ 880358 h 884394"/>
                <a:gd name="connsiteX9" fmla="*/ 2124364 w 12779433"/>
                <a:gd name="connsiteY9" fmla="*/ 722284 h 884394"/>
                <a:gd name="connsiteX10" fmla="*/ 4091709 w 12779433"/>
                <a:gd name="connsiteY10" fmla="*/ 768465 h 884394"/>
                <a:gd name="connsiteX11" fmla="*/ 5985164 w 12779433"/>
                <a:gd name="connsiteY11" fmla="*/ 796175 h 884394"/>
                <a:gd name="connsiteX12" fmla="*/ 7878618 w 12779433"/>
                <a:gd name="connsiteY12" fmla="*/ 805411 h 884394"/>
                <a:gd name="connsiteX13" fmla="*/ 9661764 w 12779433"/>
                <a:gd name="connsiteY13" fmla="*/ 766354 h 884394"/>
                <a:gd name="connsiteX14" fmla="*/ 11394770 w 12779433"/>
                <a:gd name="connsiteY14" fmla="*/ 731520 h 884394"/>
                <a:gd name="connsiteX15" fmla="*/ 12370130 w 12779433"/>
                <a:gd name="connsiteY15" fmla="*/ 687977 h 884394"/>
                <a:gd name="connsiteX16" fmla="*/ 12622679 w 12779433"/>
                <a:gd name="connsiteY16" fmla="*/ 635726 h 884394"/>
                <a:gd name="connsiteX17" fmla="*/ 12770724 w 12779433"/>
                <a:gd name="connsiteY17" fmla="*/ 383177 h 884394"/>
                <a:gd name="connsiteX18" fmla="*/ 12779433 w 12779433"/>
                <a:gd name="connsiteY18" fmla="*/ 217714 h 884394"/>
                <a:gd name="connsiteX19" fmla="*/ 12709764 w 12779433"/>
                <a:gd name="connsiteY19" fmla="*/ 139337 h 884394"/>
                <a:gd name="connsiteX20" fmla="*/ 12561719 w 12779433"/>
                <a:gd name="connsiteY20" fmla="*/ 121920 h 884394"/>
                <a:gd name="connsiteX21" fmla="*/ 8956370 w 12779433"/>
                <a:gd name="connsiteY21" fmla="*/ 0 h 884394"/>
                <a:gd name="connsiteX22" fmla="*/ 8616736 w 12779433"/>
                <a:gd name="connsiteY22" fmla="*/ 217714 h 884394"/>
                <a:gd name="connsiteX23" fmla="*/ 5638404 w 12779433"/>
                <a:gd name="connsiteY23" fmla="*/ 287383 h 884394"/>
                <a:gd name="connsiteX24" fmla="*/ 0 w 12779433"/>
                <a:gd name="connsiteY24" fmla="*/ 408247 h 884394"/>
                <a:gd name="connsiteX0" fmla="*/ 0 w 12779433"/>
                <a:gd name="connsiteY0" fmla="*/ 408247 h 884394"/>
                <a:gd name="connsiteX1" fmla="*/ 18473 w 12779433"/>
                <a:gd name="connsiteY1" fmla="*/ 509847 h 884394"/>
                <a:gd name="connsiteX2" fmla="*/ 46182 w 12779433"/>
                <a:gd name="connsiteY2" fmla="*/ 556029 h 884394"/>
                <a:gd name="connsiteX3" fmla="*/ 73891 w 12779433"/>
                <a:gd name="connsiteY3" fmla="*/ 592975 h 884394"/>
                <a:gd name="connsiteX4" fmla="*/ 193964 w 12779433"/>
                <a:gd name="connsiteY4" fmla="*/ 611447 h 884394"/>
                <a:gd name="connsiteX5" fmla="*/ 1764146 w 12779433"/>
                <a:gd name="connsiteY5" fmla="*/ 694575 h 884394"/>
                <a:gd name="connsiteX6" fmla="*/ 1705777 w 12779433"/>
                <a:gd name="connsiteY6" fmla="*/ 842009 h 884394"/>
                <a:gd name="connsiteX7" fmla="*/ 1741953 w 12779433"/>
                <a:gd name="connsiteY7" fmla="*/ 884394 h 884394"/>
                <a:gd name="connsiteX8" fmla="*/ 1949929 w 12779433"/>
                <a:gd name="connsiteY8" fmla="*/ 880358 h 884394"/>
                <a:gd name="connsiteX9" fmla="*/ 2124364 w 12779433"/>
                <a:gd name="connsiteY9" fmla="*/ 722284 h 884394"/>
                <a:gd name="connsiteX10" fmla="*/ 4091709 w 12779433"/>
                <a:gd name="connsiteY10" fmla="*/ 768465 h 884394"/>
                <a:gd name="connsiteX11" fmla="*/ 5985164 w 12779433"/>
                <a:gd name="connsiteY11" fmla="*/ 796175 h 884394"/>
                <a:gd name="connsiteX12" fmla="*/ 7878618 w 12779433"/>
                <a:gd name="connsiteY12" fmla="*/ 805411 h 884394"/>
                <a:gd name="connsiteX13" fmla="*/ 9661764 w 12779433"/>
                <a:gd name="connsiteY13" fmla="*/ 766354 h 884394"/>
                <a:gd name="connsiteX14" fmla="*/ 11394770 w 12779433"/>
                <a:gd name="connsiteY14" fmla="*/ 731520 h 884394"/>
                <a:gd name="connsiteX15" fmla="*/ 12370130 w 12779433"/>
                <a:gd name="connsiteY15" fmla="*/ 687977 h 884394"/>
                <a:gd name="connsiteX16" fmla="*/ 12622679 w 12779433"/>
                <a:gd name="connsiteY16" fmla="*/ 635726 h 884394"/>
                <a:gd name="connsiteX17" fmla="*/ 12770724 w 12779433"/>
                <a:gd name="connsiteY17" fmla="*/ 383177 h 884394"/>
                <a:gd name="connsiteX18" fmla="*/ 12779433 w 12779433"/>
                <a:gd name="connsiteY18" fmla="*/ 217714 h 884394"/>
                <a:gd name="connsiteX19" fmla="*/ 12709764 w 12779433"/>
                <a:gd name="connsiteY19" fmla="*/ 139337 h 884394"/>
                <a:gd name="connsiteX20" fmla="*/ 12561719 w 12779433"/>
                <a:gd name="connsiteY20" fmla="*/ 121920 h 884394"/>
                <a:gd name="connsiteX21" fmla="*/ 8956370 w 12779433"/>
                <a:gd name="connsiteY21" fmla="*/ 0 h 884394"/>
                <a:gd name="connsiteX22" fmla="*/ 8616736 w 12779433"/>
                <a:gd name="connsiteY22" fmla="*/ 217714 h 884394"/>
                <a:gd name="connsiteX23" fmla="*/ 5638404 w 12779433"/>
                <a:gd name="connsiteY23" fmla="*/ 287383 h 884394"/>
                <a:gd name="connsiteX24" fmla="*/ 0 w 12779433"/>
                <a:gd name="connsiteY24" fmla="*/ 408247 h 884394"/>
                <a:gd name="connsiteX0" fmla="*/ 0 w 12779433"/>
                <a:gd name="connsiteY0" fmla="*/ 408247 h 884394"/>
                <a:gd name="connsiteX1" fmla="*/ 18473 w 12779433"/>
                <a:gd name="connsiteY1" fmla="*/ 509847 h 884394"/>
                <a:gd name="connsiteX2" fmla="*/ 46182 w 12779433"/>
                <a:gd name="connsiteY2" fmla="*/ 556029 h 884394"/>
                <a:gd name="connsiteX3" fmla="*/ 73891 w 12779433"/>
                <a:gd name="connsiteY3" fmla="*/ 592975 h 884394"/>
                <a:gd name="connsiteX4" fmla="*/ 193964 w 12779433"/>
                <a:gd name="connsiteY4" fmla="*/ 611447 h 884394"/>
                <a:gd name="connsiteX5" fmla="*/ 1764146 w 12779433"/>
                <a:gd name="connsiteY5" fmla="*/ 694575 h 884394"/>
                <a:gd name="connsiteX6" fmla="*/ 1705777 w 12779433"/>
                <a:gd name="connsiteY6" fmla="*/ 842009 h 884394"/>
                <a:gd name="connsiteX7" fmla="*/ 1741953 w 12779433"/>
                <a:gd name="connsiteY7" fmla="*/ 884394 h 884394"/>
                <a:gd name="connsiteX8" fmla="*/ 1949929 w 12779433"/>
                <a:gd name="connsiteY8" fmla="*/ 880358 h 884394"/>
                <a:gd name="connsiteX9" fmla="*/ 2124364 w 12779433"/>
                <a:gd name="connsiteY9" fmla="*/ 722284 h 884394"/>
                <a:gd name="connsiteX10" fmla="*/ 4091709 w 12779433"/>
                <a:gd name="connsiteY10" fmla="*/ 768465 h 884394"/>
                <a:gd name="connsiteX11" fmla="*/ 5985164 w 12779433"/>
                <a:gd name="connsiteY11" fmla="*/ 796175 h 884394"/>
                <a:gd name="connsiteX12" fmla="*/ 7878618 w 12779433"/>
                <a:gd name="connsiteY12" fmla="*/ 805411 h 884394"/>
                <a:gd name="connsiteX13" fmla="*/ 9661764 w 12779433"/>
                <a:gd name="connsiteY13" fmla="*/ 766354 h 884394"/>
                <a:gd name="connsiteX14" fmla="*/ 11394770 w 12779433"/>
                <a:gd name="connsiteY14" fmla="*/ 731520 h 884394"/>
                <a:gd name="connsiteX15" fmla="*/ 12370130 w 12779433"/>
                <a:gd name="connsiteY15" fmla="*/ 687977 h 884394"/>
                <a:gd name="connsiteX16" fmla="*/ 12622679 w 12779433"/>
                <a:gd name="connsiteY16" fmla="*/ 635726 h 884394"/>
                <a:gd name="connsiteX17" fmla="*/ 12770724 w 12779433"/>
                <a:gd name="connsiteY17" fmla="*/ 383177 h 884394"/>
                <a:gd name="connsiteX18" fmla="*/ 12779433 w 12779433"/>
                <a:gd name="connsiteY18" fmla="*/ 217714 h 884394"/>
                <a:gd name="connsiteX19" fmla="*/ 12709764 w 12779433"/>
                <a:gd name="connsiteY19" fmla="*/ 139337 h 884394"/>
                <a:gd name="connsiteX20" fmla="*/ 12561719 w 12779433"/>
                <a:gd name="connsiteY20" fmla="*/ 121920 h 884394"/>
                <a:gd name="connsiteX21" fmla="*/ 8956370 w 12779433"/>
                <a:gd name="connsiteY21" fmla="*/ 0 h 884394"/>
                <a:gd name="connsiteX22" fmla="*/ 8616736 w 12779433"/>
                <a:gd name="connsiteY22" fmla="*/ 217714 h 884394"/>
                <a:gd name="connsiteX23" fmla="*/ 5638404 w 12779433"/>
                <a:gd name="connsiteY23" fmla="*/ 287383 h 884394"/>
                <a:gd name="connsiteX24" fmla="*/ 0 w 12779433"/>
                <a:gd name="connsiteY24" fmla="*/ 408247 h 884394"/>
                <a:gd name="connsiteX0" fmla="*/ 0 w 12779433"/>
                <a:gd name="connsiteY0" fmla="*/ 408247 h 884394"/>
                <a:gd name="connsiteX1" fmla="*/ 18473 w 12779433"/>
                <a:gd name="connsiteY1" fmla="*/ 509847 h 884394"/>
                <a:gd name="connsiteX2" fmla="*/ 46182 w 12779433"/>
                <a:gd name="connsiteY2" fmla="*/ 556029 h 884394"/>
                <a:gd name="connsiteX3" fmla="*/ 73891 w 12779433"/>
                <a:gd name="connsiteY3" fmla="*/ 592975 h 884394"/>
                <a:gd name="connsiteX4" fmla="*/ 193964 w 12779433"/>
                <a:gd name="connsiteY4" fmla="*/ 611447 h 884394"/>
                <a:gd name="connsiteX5" fmla="*/ 1764146 w 12779433"/>
                <a:gd name="connsiteY5" fmla="*/ 694575 h 884394"/>
                <a:gd name="connsiteX6" fmla="*/ 1705777 w 12779433"/>
                <a:gd name="connsiteY6" fmla="*/ 842009 h 884394"/>
                <a:gd name="connsiteX7" fmla="*/ 1741953 w 12779433"/>
                <a:gd name="connsiteY7" fmla="*/ 884394 h 884394"/>
                <a:gd name="connsiteX8" fmla="*/ 1949929 w 12779433"/>
                <a:gd name="connsiteY8" fmla="*/ 880358 h 884394"/>
                <a:gd name="connsiteX9" fmla="*/ 2124364 w 12779433"/>
                <a:gd name="connsiteY9" fmla="*/ 722284 h 884394"/>
                <a:gd name="connsiteX10" fmla="*/ 4091709 w 12779433"/>
                <a:gd name="connsiteY10" fmla="*/ 768465 h 884394"/>
                <a:gd name="connsiteX11" fmla="*/ 5985164 w 12779433"/>
                <a:gd name="connsiteY11" fmla="*/ 796175 h 884394"/>
                <a:gd name="connsiteX12" fmla="*/ 7878618 w 12779433"/>
                <a:gd name="connsiteY12" fmla="*/ 805411 h 884394"/>
                <a:gd name="connsiteX13" fmla="*/ 9661764 w 12779433"/>
                <a:gd name="connsiteY13" fmla="*/ 766354 h 884394"/>
                <a:gd name="connsiteX14" fmla="*/ 11394770 w 12779433"/>
                <a:gd name="connsiteY14" fmla="*/ 731520 h 884394"/>
                <a:gd name="connsiteX15" fmla="*/ 12370130 w 12779433"/>
                <a:gd name="connsiteY15" fmla="*/ 687977 h 884394"/>
                <a:gd name="connsiteX16" fmla="*/ 12622679 w 12779433"/>
                <a:gd name="connsiteY16" fmla="*/ 635726 h 884394"/>
                <a:gd name="connsiteX17" fmla="*/ 12770724 w 12779433"/>
                <a:gd name="connsiteY17" fmla="*/ 383177 h 884394"/>
                <a:gd name="connsiteX18" fmla="*/ 12779433 w 12779433"/>
                <a:gd name="connsiteY18" fmla="*/ 217714 h 884394"/>
                <a:gd name="connsiteX19" fmla="*/ 12709764 w 12779433"/>
                <a:gd name="connsiteY19" fmla="*/ 139337 h 884394"/>
                <a:gd name="connsiteX20" fmla="*/ 12561719 w 12779433"/>
                <a:gd name="connsiteY20" fmla="*/ 121920 h 884394"/>
                <a:gd name="connsiteX21" fmla="*/ 8956370 w 12779433"/>
                <a:gd name="connsiteY21" fmla="*/ 0 h 884394"/>
                <a:gd name="connsiteX22" fmla="*/ 8616736 w 12779433"/>
                <a:gd name="connsiteY22" fmla="*/ 217714 h 884394"/>
                <a:gd name="connsiteX23" fmla="*/ 5638404 w 12779433"/>
                <a:gd name="connsiteY23" fmla="*/ 287383 h 884394"/>
                <a:gd name="connsiteX24" fmla="*/ 0 w 12779433"/>
                <a:gd name="connsiteY24" fmla="*/ 408247 h 884394"/>
                <a:gd name="connsiteX0" fmla="*/ 0 w 12779433"/>
                <a:gd name="connsiteY0" fmla="*/ 408247 h 922798"/>
                <a:gd name="connsiteX1" fmla="*/ 18473 w 12779433"/>
                <a:gd name="connsiteY1" fmla="*/ 509847 h 922798"/>
                <a:gd name="connsiteX2" fmla="*/ 46182 w 12779433"/>
                <a:gd name="connsiteY2" fmla="*/ 556029 h 922798"/>
                <a:gd name="connsiteX3" fmla="*/ 73891 w 12779433"/>
                <a:gd name="connsiteY3" fmla="*/ 592975 h 922798"/>
                <a:gd name="connsiteX4" fmla="*/ 193964 w 12779433"/>
                <a:gd name="connsiteY4" fmla="*/ 611447 h 922798"/>
                <a:gd name="connsiteX5" fmla="*/ 1764146 w 12779433"/>
                <a:gd name="connsiteY5" fmla="*/ 694575 h 922798"/>
                <a:gd name="connsiteX6" fmla="*/ 1705777 w 12779433"/>
                <a:gd name="connsiteY6" fmla="*/ 842009 h 922798"/>
                <a:gd name="connsiteX7" fmla="*/ 1730279 w 12779433"/>
                <a:gd name="connsiteY7" fmla="*/ 922798 h 922798"/>
                <a:gd name="connsiteX8" fmla="*/ 1949929 w 12779433"/>
                <a:gd name="connsiteY8" fmla="*/ 880358 h 922798"/>
                <a:gd name="connsiteX9" fmla="*/ 2124364 w 12779433"/>
                <a:gd name="connsiteY9" fmla="*/ 722284 h 922798"/>
                <a:gd name="connsiteX10" fmla="*/ 4091709 w 12779433"/>
                <a:gd name="connsiteY10" fmla="*/ 768465 h 922798"/>
                <a:gd name="connsiteX11" fmla="*/ 5985164 w 12779433"/>
                <a:gd name="connsiteY11" fmla="*/ 796175 h 922798"/>
                <a:gd name="connsiteX12" fmla="*/ 7878618 w 12779433"/>
                <a:gd name="connsiteY12" fmla="*/ 805411 h 922798"/>
                <a:gd name="connsiteX13" fmla="*/ 9661764 w 12779433"/>
                <a:gd name="connsiteY13" fmla="*/ 766354 h 922798"/>
                <a:gd name="connsiteX14" fmla="*/ 11394770 w 12779433"/>
                <a:gd name="connsiteY14" fmla="*/ 731520 h 922798"/>
                <a:gd name="connsiteX15" fmla="*/ 12370130 w 12779433"/>
                <a:gd name="connsiteY15" fmla="*/ 687977 h 922798"/>
                <a:gd name="connsiteX16" fmla="*/ 12622679 w 12779433"/>
                <a:gd name="connsiteY16" fmla="*/ 635726 h 922798"/>
                <a:gd name="connsiteX17" fmla="*/ 12770724 w 12779433"/>
                <a:gd name="connsiteY17" fmla="*/ 383177 h 922798"/>
                <a:gd name="connsiteX18" fmla="*/ 12779433 w 12779433"/>
                <a:gd name="connsiteY18" fmla="*/ 217714 h 922798"/>
                <a:gd name="connsiteX19" fmla="*/ 12709764 w 12779433"/>
                <a:gd name="connsiteY19" fmla="*/ 139337 h 922798"/>
                <a:gd name="connsiteX20" fmla="*/ 12561719 w 12779433"/>
                <a:gd name="connsiteY20" fmla="*/ 121920 h 922798"/>
                <a:gd name="connsiteX21" fmla="*/ 8956370 w 12779433"/>
                <a:gd name="connsiteY21" fmla="*/ 0 h 922798"/>
                <a:gd name="connsiteX22" fmla="*/ 8616736 w 12779433"/>
                <a:gd name="connsiteY22" fmla="*/ 217714 h 922798"/>
                <a:gd name="connsiteX23" fmla="*/ 5638404 w 12779433"/>
                <a:gd name="connsiteY23" fmla="*/ 287383 h 922798"/>
                <a:gd name="connsiteX24" fmla="*/ 0 w 12779433"/>
                <a:gd name="connsiteY24" fmla="*/ 408247 h 922798"/>
                <a:gd name="connsiteX0" fmla="*/ 0 w 12779433"/>
                <a:gd name="connsiteY0" fmla="*/ 408247 h 922798"/>
                <a:gd name="connsiteX1" fmla="*/ 18473 w 12779433"/>
                <a:gd name="connsiteY1" fmla="*/ 509847 h 922798"/>
                <a:gd name="connsiteX2" fmla="*/ 46182 w 12779433"/>
                <a:gd name="connsiteY2" fmla="*/ 556029 h 922798"/>
                <a:gd name="connsiteX3" fmla="*/ 73891 w 12779433"/>
                <a:gd name="connsiteY3" fmla="*/ 592975 h 922798"/>
                <a:gd name="connsiteX4" fmla="*/ 193964 w 12779433"/>
                <a:gd name="connsiteY4" fmla="*/ 611447 h 922798"/>
                <a:gd name="connsiteX5" fmla="*/ 1764146 w 12779433"/>
                <a:gd name="connsiteY5" fmla="*/ 694575 h 922798"/>
                <a:gd name="connsiteX6" fmla="*/ 1705777 w 12779433"/>
                <a:gd name="connsiteY6" fmla="*/ 842009 h 922798"/>
                <a:gd name="connsiteX7" fmla="*/ 1730279 w 12779433"/>
                <a:gd name="connsiteY7" fmla="*/ 922798 h 922798"/>
                <a:gd name="connsiteX8" fmla="*/ 1949929 w 12779433"/>
                <a:gd name="connsiteY8" fmla="*/ 880358 h 922798"/>
                <a:gd name="connsiteX9" fmla="*/ 2124364 w 12779433"/>
                <a:gd name="connsiteY9" fmla="*/ 722284 h 922798"/>
                <a:gd name="connsiteX10" fmla="*/ 4091709 w 12779433"/>
                <a:gd name="connsiteY10" fmla="*/ 768465 h 922798"/>
                <a:gd name="connsiteX11" fmla="*/ 5985164 w 12779433"/>
                <a:gd name="connsiteY11" fmla="*/ 796175 h 922798"/>
                <a:gd name="connsiteX12" fmla="*/ 7878618 w 12779433"/>
                <a:gd name="connsiteY12" fmla="*/ 805411 h 922798"/>
                <a:gd name="connsiteX13" fmla="*/ 9661764 w 12779433"/>
                <a:gd name="connsiteY13" fmla="*/ 766354 h 922798"/>
                <a:gd name="connsiteX14" fmla="*/ 11394770 w 12779433"/>
                <a:gd name="connsiteY14" fmla="*/ 731520 h 922798"/>
                <a:gd name="connsiteX15" fmla="*/ 12370130 w 12779433"/>
                <a:gd name="connsiteY15" fmla="*/ 687977 h 922798"/>
                <a:gd name="connsiteX16" fmla="*/ 12622679 w 12779433"/>
                <a:gd name="connsiteY16" fmla="*/ 635726 h 922798"/>
                <a:gd name="connsiteX17" fmla="*/ 12770724 w 12779433"/>
                <a:gd name="connsiteY17" fmla="*/ 383177 h 922798"/>
                <a:gd name="connsiteX18" fmla="*/ 12779433 w 12779433"/>
                <a:gd name="connsiteY18" fmla="*/ 217714 h 922798"/>
                <a:gd name="connsiteX19" fmla="*/ 12709764 w 12779433"/>
                <a:gd name="connsiteY19" fmla="*/ 139337 h 922798"/>
                <a:gd name="connsiteX20" fmla="*/ 12561719 w 12779433"/>
                <a:gd name="connsiteY20" fmla="*/ 121920 h 922798"/>
                <a:gd name="connsiteX21" fmla="*/ 8956370 w 12779433"/>
                <a:gd name="connsiteY21" fmla="*/ 0 h 922798"/>
                <a:gd name="connsiteX22" fmla="*/ 8616736 w 12779433"/>
                <a:gd name="connsiteY22" fmla="*/ 217714 h 922798"/>
                <a:gd name="connsiteX23" fmla="*/ 5638404 w 12779433"/>
                <a:gd name="connsiteY23" fmla="*/ 287383 h 922798"/>
                <a:gd name="connsiteX24" fmla="*/ 0 w 12779433"/>
                <a:gd name="connsiteY24" fmla="*/ 408247 h 922798"/>
                <a:gd name="connsiteX0" fmla="*/ 0 w 12779433"/>
                <a:gd name="connsiteY0" fmla="*/ 408247 h 893994"/>
                <a:gd name="connsiteX1" fmla="*/ 18473 w 12779433"/>
                <a:gd name="connsiteY1" fmla="*/ 509847 h 893994"/>
                <a:gd name="connsiteX2" fmla="*/ 46182 w 12779433"/>
                <a:gd name="connsiteY2" fmla="*/ 556029 h 893994"/>
                <a:gd name="connsiteX3" fmla="*/ 73891 w 12779433"/>
                <a:gd name="connsiteY3" fmla="*/ 592975 h 893994"/>
                <a:gd name="connsiteX4" fmla="*/ 193964 w 12779433"/>
                <a:gd name="connsiteY4" fmla="*/ 611447 h 893994"/>
                <a:gd name="connsiteX5" fmla="*/ 1764146 w 12779433"/>
                <a:gd name="connsiteY5" fmla="*/ 694575 h 893994"/>
                <a:gd name="connsiteX6" fmla="*/ 1705777 w 12779433"/>
                <a:gd name="connsiteY6" fmla="*/ 842009 h 893994"/>
                <a:gd name="connsiteX7" fmla="*/ 1660218 w 12779433"/>
                <a:gd name="connsiteY7" fmla="*/ 893994 h 893994"/>
                <a:gd name="connsiteX8" fmla="*/ 1949929 w 12779433"/>
                <a:gd name="connsiteY8" fmla="*/ 880358 h 893994"/>
                <a:gd name="connsiteX9" fmla="*/ 2124364 w 12779433"/>
                <a:gd name="connsiteY9" fmla="*/ 722284 h 893994"/>
                <a:gd name="connsiteX10" fmla="*/ 4091709 w 12779433"/>
                <a:gd name="connsiteY10" fmla="*/ 768465 h 893994"/>
                <a:gd name="connsiteX11" fmla="*/ 5985164 w 12779433"/>
                <a:gd name="connsiteY11" fmla="*/ 796175 h 893994"/>
                <a:gd name="connsiteX12" fmla="*/ 7878618 w 12779433"/>
                <a:gd name="connsiteY12" fmla="*/ 805411 h 893994"/>
                <a:gd name="connsiteX13" fmla="*/ 9661764 w 12779433"/>
                <a:gd name="connsiteY13" fmla="*/ 766354 h 893994"/>
                <a:gd name="connsiteX14" fmla="*/ 11394770 w 12779433"/>
                <a:gd name="connsiteY14" fmla="*/ 731520 h 893994"/>
                <a:gd name="connsiteX15" fmla="*/ 12370130 w 12779433"/>
                <a:gd name="connsiteY15" fmla="*/ 687977 h 893994"/>
                <a:gd name="connsiteX16" fmla="*/ 12622679 w 12779433"/>
                <a:gd name="connsiteY16" fmla="*/ 635726 h 893994"/>
                <a:gd name="connsiteX17" fmla="*/ 12770724 w 12779433"/>
                <a:gd name="connsiteY17" fmla="*/ 383177 h 893994"/>
                <a:gd name="connsiteX18" fmla="*/ 12779433 w 12779433"/>
                <a:gd name="connsiteY18" fmla="*/ 217714 h 893994"/>
                <a:gd name="connsiteX19" fmla="*/ 12709764 w 12779433"/>
                <a:gd name="connsiteY19" fmla="*/ 139337 h 893994"/>
                <a:gd name="connsiteX20" fmla="*/ 12561719 w 12779433"/>
                <a:gd name="connsiteY20" fmla="*/ 121920 h 893994"/>
                <a:gd name="connsiteX21" fmla="*/ 8956370 w 12779433"/>
                <a:gd name="connsiteY21" fmla="*/ 0 h 893994"/>
                <a:gd name="connsiteX22" fmla="*/ 8616736 w 12779433"/>
                <a:gd name="connsiteY22" fmla="*/ 217714 h 893994"/>
                <a:gd name="connsiteX23" fmla="*/ 5638404 w 12779433"/>
                <a:gd name="connsiteY23" fmla="*/ 287383 h 893994"/>
                <a:gd name="connsiteX24" fmla="*/ 0 w 12779433"/>
                <a:gd name="connsiteY24" fmla="*/ 408247 h 893994"/>
                <a:gd name="connsiteX0" fmla="*/ 0 w 12779433"/>
                <a:gd name="connsiteY0" fmla="*/ 408247 h 895990"/>
                <a:gd name="connsiteX1" fmla="*/ 18473 w 12779433"/>
                <a:gd name="connsiteY1" fmla="*/ 509847 h 895990"/>
                <a:gd name="connsiteX2" fmla="*/ 46182 w 12779433"/>
                <a:gd name="connsiteY2" fmla="*/ 556029 h 895990"/>
                <a:gd name="connsiteX3" fmla="*/ 73891 w 12779433"/>
                <a:gd name="connsiteY3" fmla="*/ 592975 h 895990"/>
                <a:gd name="connsiteX4" fmla="*/ 193964 w 12779433"/>
                <a:gd name="connsiteY4" fmla="*/ 611447 h 895990"/>
                <a:gd name="connsiteX5" fmla="*/ 1764146 w 12779433"/>
                <a:gd name="connsiteY5" fmla="*/ 694575 h 895990"/>
                <a:gd name="connsiteX6" fmla="*/ 1705777 w 12779433"/>
                <a:gd name="connsiteY6" fmla="*/ 842009 h 895990"/>
                <a:gd name="connsiteX7" fmla="*/ 1660218 w 12779433"/>
                <a:gd name="connsiteY7" fmla="*/ 893994 h 895990"/>
                <a:gd name="connsiteX8" fmla="*/ 1949929 w 12779433"/>
                <a:gd name="connsiteY8" fmla="*/ 880358 h 895990"/>
                <a:gd name="connsiteX9" fmla="*/ 2124364 w 12779433"/>
                <a:gd name="connsiteY9" fmla="*/ 722284 h 895990"/>
                <a:gd name="connsiteX10" fmla="*/ 4091709 w 12779433"/>
                <a:gd name="connsiteY10" fmla="*/ 768465 h 895990"/>
                <a:gd name="connsiteX11" fmla="*/ 5985164 w 12779433"/>
                <a:gd name="connsiteY11" fmla="*/ 796175 h 895990"/>
                <a:gd name="connsiteX12" fmla="*/ 7878618 w 12779433"/>
                <a:gd name="connsiteY12" fmla="*/ 805411 h 895990"/>
                <a:gd name="connsiteX13" fmla="*/ 9661764 w 12779433"/>
                <a:gd name="connsiteY13" fmla="*/ 766354 h 895990"/>
                <a:gd name="connsiteX14" fmla="*/ 11394770 w 12779433"/>
                <a:gd name="connsiteY14" fmla="*/ 731520 h 895990"/>
                <a:gd name="connsiteX15" fmla="*/ 12370130 w 12779433"/>
                <a:gd name="connsiteY15" fmla="*/ 687977 h 895990"/>
                <a:gd name="connsiteX16" fmla="*/ 12622679 w 12779433"/>
                <a:gd name="connsiteY16" fmla="*/ 635726 h 895990"/>
                <a:gd name="connsiteX17" fmla="*/ 12770724 w 12779433"/>
                <a:gd name="connsiteY17" fmla="*/ 383177 h 895990"/>
                <a:gd name="connsiteX18" fmla="*/ 12779433 w 12779433"/>
                <a:gd name="connsiteY18" fmla="*/ 217714 h 895990"/>
                <a:gd name="connsiteX19" fmla="*/ 12709764 w 12779433"/>
                <a:gd name="connsiteY19" fmla="*/ 139337 h 895990"/>
                <a:gd name="connsiteX20" fmla="*/ 12561719 w 12779433"/>
                <a:gd name="connsiteY20" fmla="*/ 121920 h 895990"/>
                <a:gd name="connsiteX21" fmla="*/ 8956370 w 12779433"/>
                <a:gd name="connsiteY21" fmla="*/ 0 h 895990"/>
                <a:gd name="connsiteX22" fmla="*/ 8616736 w 12779433"/>
                <a:gd name="connsiteY22" fmla="*/ 217714 h 895990"/>
                <a:gd name="connsiteX23" fmla="*/ 5638404 w 12779433"/>
                <a:gd name="connsiteY23" fmla="*/ 287383 h 895990"/>
                <a:gd name="connsiteX24" fmla="*/ 0 w 12779433"/>
                <a:gd name="connsiteY24" fmla="*/ 408247 h 895990"/>
                <a:gd name="connsiteX0" fmla="*/ 0 w 12779433"/>
                <a:gd name="connsiteY0" fmla="*/ 408247 h 890539"/>
                <a:gd name="connsiteX1" fmla="*/ 18473 w 12779433"/>
                <a:gd name="connsiteY1" fmla="*/ 509847 h 890539"/>
                <a:gd name="connsiteX2" fmla="*/ 46182 w 12779433"/>
                <a:gd name="connsiteY2" fmla="*/ 556029 h 890539"/>
                <a:gd name="connsiteX3" fmla="*/ 73891 w 12779433"/>
                <a:gd name="connsiteY3" fmla="*/ 592975 h 890539"/>
                <a:gd name="connsiteX4" fmla="*/ 193964 w 12779433"/>
                <a:gd name="connsiteY4" fmla="*/ 611447 h 890539"/>
                <a:gd name="connsiteX5" fmla="*/ 1764146 w 12779433"/>
                <a:gd name="connsiteY5" fmla="*/ 694575 h 890539"/>
                <a:gd name="connsiteX6" fmla="*/ 1705777 w 12779433"/>
                <a:gd name="connsiteY6" fmla="*/ 842009 h 890539"/>
                <a:gd name="connsiteX7" fmla="*/ 1737958 w 12779433"/>
                <a:gd name="connsiteY7" fmla="*/ 886246 h 890539"/>
                <a:gd name="connsiteX8" fmla="*/ 1949929 w 12779433"/>
                <a:gd name="connsiteY8" fmla="*/ 880358 h 890539"/>
                <a:gd name="connsiteX9" fmla="*/ 2124364 w 12779433"/>
                <a:gd name="connsiteY9" fmla="*/ 722284 h 890539"/>
                <a:gd name="connsiteX10" fmla="*/ 4091709 w 12779433"/>
                <a:gd name="connsiteY10" fmla="*/ 768465 h 890539"/>
                <a:gd name="connsiteX11" fmla="*/ 5985164 w 12779433"/>
                <a:gd name="connsiteY11" fmla="*/ 796175 h 890539"/>
                <a:gd name="connsiteX12" fmla="*/ 7878618 w 12779433"/>
                <a:gd name="connsiteY12" fmla="*/ 805411 h 890539"/>
                <a:gd name="connsiteX13" fmla="*/ 9661764 w 12779433"/>
                <a:gd name="connsiteY13" fmla="*/ 766354 h 890539"/>
                <a:gd name="connsiteX14" fmla="*/ 11394770 w 12779433"/>
                <a:gd name="connsiteY14" fmla="*/ 731520 h 890539"/>
                <a:gd name="connsiteX15" fmla="*/ 12370130 w 12779433"/>
                <a:gd name="connsiteY15" fmla="*/ 687977 h 890539"/>
                <a:gd name="connsiteX16" fmla="*/ 12622679 w 12779433"/>
                <a:gd name="connsiteY16" fmla="*/ 635726 h 890539"/>
                <a:gd name="connsiteX17" fmla="*/ 12770724 w 12779433"/>
                <a:gd name="connsiteY17" fmla="*/ 383177 h 890539"/>
                <a:gd name="connsiteX18" fmla="*/ 12779433 w 12779433"/>
                <a:gd name="connsiteY18" fmla="*/ 217714 h 890539"/>
                <a:gd name="connsiteX19" fmla="*/ 12709764 w 12779433"/>
                <a:gd name="connsiteY19" fmla="*/ 139337 h 890539"/>
                <a:gd name="connsiteX20" fmla="*/ 12561719 w 12779433"/>
                <a:gd name="connsiteY20" fmla="*/ 121920 h 890539"/>
                <a:gd name="connsiteX21" fmla="*/ 8956370 w 12779433"/>
                <a:gd name="connsiteY21" fmla="*/ 0 h 890539"/>
                <a:gd name="connsiteX22" fmla="*/ 8616736 w 12779433"/>
                <a:gd name="connsiteY22" fmla="*/ 217714 h 890539"/>
                <a:gd name="connsiteX23" fmla="*/ 5638404 w 12779433"/>
                <a:gd name="connsiteY23" fmla="*/ 287383 h 890539"/>
                <a:gd name="connsiteX24" fmla="*/ 0 w 12779433"/>
                <a:gd name="connsiteY24" fmla="*/ 408247 h 890539"/>
                <a:gd name="connsiteX0" fmla="*/ 0 w 12779433"/>
                <a:gd name="connsiteY0" fmla="*/ 408247 h 888623"/>
                <a:gd name="connsiteX1" fmla="*/ 18473 w 12779433"/>
                <a:gd name="connsiteY1" fmla="*/ 509847 h 888623"/>
                <a:gd name="connsiteX2" fmla="*/ 46182 w 12779433"/>
                <a:gd name="connsiteY2" fmla="*/ 556029 h 888623"/>
                <a:gd name="connsiteX3" fmla="*/ 73891 w 12779433"/>
                <a:gd name="connsiteY3" fmla="*/ 592975 h 888623"/>
                <a:gd name="connsiteX4" fmla="*/ 193964 w 12779433"/>
                <a:gd name="connsiteY4" fmla="*/ 611447 h 888623"/>
                <a:gd name="connsiteX5" fmla="*/ 1764146 w 12779433"/>
                <a:gd name="connsiteY5" fmla="*/ 694575 h 888623"/>
                <a:gd name="connsiteX6" fmla="*/ 1705777 w 12779433"/>
                <a:gd name="connsiteY6" fmla="*/ 842009 h 888623"/>
                <a:gd name="connsiteX7" fmla="*/ 1737958 w 12779433"/>
                <a:gd name="connsiteY7" fmla="*/ 886246 h 888623"/>
                <a:gd name="connsiteX8" fmla="*/ 1962204 w 12779433"/>
                <a:gd name="connsiteY8" fmla="*/ 874547 h 888623"/>
                <a:gd name="connsiteX9" fmla="*/ 2124364 w 12779433"/>
                <a:gd name="connsiteY9" fmla="*/ 722284 h 888623"/>
                <a:gd name="connsiteX10" fmla="*/ 4091709 w 12779433"/>
                <a:gd name="connsiteY10" fmla="*/ 768465 h 888623"/>
                <a:gd name="connsiteX11" fmla="*/ 5985164 w 12779433"/>
                <a:gd name="connsiteY11" fmla="*/ 796175 h 888623"/>
                <a:gd name="connsiteX12" fmla="*/ 7878618 w 12779433"/>
                <a:gd name="connsiteY12" fmla="*/ 805411 h 888623"/>
                <a:gd name="connsiteX13" fmla="*/ 9661764 w 12779433"/>
                <a:gd name="connsiteY13" fmla="*/ 766354 h 888623"/>
                <a:gd name="connsiteX14" fmla="*/ 11394770 w 12779433"/>
                <a:gd name="connsiteY14" fmla="*/ 731520 h 888623"/>
                <a:gd name="connsiteX15" fmla="*/ 12370130 w 12779433"/>
                <a:gd name="connsiteY15" fmla="*/ 687977 h 888623"/>
                <a:gd name="connsiteX16" fmla="*/ 12622679 w 12779433"/>
                <a:gd name="connsiteY16" fmla="*/ 635726 h 888623"/>
                <a:gd name="connsiteX17" fmla="*/ 12770724 w 12779433"/>
                <a:gd name="connsiteY17" fmla="*/ 383177 h 888623"/>
                <a:gd name="connsiteX18" fmla="*/ 12779433 w 12779433"/>
                <a:gd name="connsiteY18" fmla="*/ 217714 h 888623"/>
                <a:gd name="connsiteX19" fmla="*/ 12709764 w 12779433"/>
                <a:gd name="connsiteY19" fmla="*/ 139337 h 888623"/>
                <a:gd name="connsiteX20" fmla="*/ 12561719 w 12779433"/>
                <a:gd name="connsiteY20" fmla="*/ 121920 h 888623"/>
                <a:gd name="connsiteX21" fmla="*/ 8956370 w 12779433"/>
                <a:gd name="connsiteY21" fmla="*/ 0 h 888623"/>
                <a:gd name="connsiteX22" fmla="*/ 8616736 w 12779433"/>
                <a:gd name="connsiteY22" fmla="*/ 217714 h 888623"/>
                <a:gd name="connsiteX23" fmla="*/ 5638404 w 12779433"/>
                <a:gd name="connsiteY23" fmla="*/ 287383 h 888623"/>
                <a:gd name="connsiteX24" fmla="*/ 0 w 12779433"/>
                <a:gd name="connsiteY24" fmla="*/ 408247 h 888623"/>
                <a:gd name="connsiteX0" fmla="*/ 0 w 12779433"/>
                <a:gd name="connsiteY0" fmla="*/ 408247 h 888623"/>
                <a:gd name="connsiteX1" fmla="*/ 18473 w 12779433"/>
                <a:gd name="connsiteY1" fmla="*/ 509847 h 888623"/>
                <a:gd name="connsiteX2" fmla="*/ 46182 w 12779433"/>
                <a:gd name="connsiteY2" fmla="*/ 556029 h 888623"/>
                <a:gd name="connsiteX3" fmla="*/ 73891 w 12779433"/>
                <a:gd name="connsiteY3" fmla="*/ 592975 h 888623"/>
                <a:gd name="connsiteX4" fmla="*/ 193964 w 12779433"/>
                <a:gd name="connsiteY4" fmla="*/ 611447 h 888623"/>
                <a:gd name="connsiteX5" fmla="*/ 1764146 w 12779433"/>
                <a:gd name="connsiteY5" fmla="*/ 694575 h 888623"/>
                <a:gd name="connsiteX6" fmla="*/ 1705777 w 12779433"/>
                <a:gd name="connsiteY6" fmla="*/ 842009 h 888623"/>
                <a:gd name="connsiteX7" fmla="*/ 1737958 w 12779433"/>
                <a:gd name="connsiteY7" fmla="*/ 886246 h 888623"/>
                <a:gd name="connsiteX8" fmla="*/ 1962204 w 12779433"/>
                <a:gd name="connsiteY8" fmla="*/ 874547 h 888623"/>
                <a:gd name="connsiteX9" fmla="*/ 2124364 w 12779433"/>
                <a:gd name="connsiteY9" fmla="*/ 722284 h 888623"/>
                <a:gd name="connsiteX10" fmla="*/ 4091709 w 12779433"/>
                <a:gd name="connsiteY10" fmla="*/ 768465 h 888623"/>
                <a:gd name="connsiteX11" fmla="*/ 5985164 w 12779433"/>
                <a:gd name="connsiteY11" fmla="*/ 796175 h 888623"/>
                <a:gd name="connsiteX12" fmla="*/ 7878618 w 12779433"/>
                <a:gd name="connsiteY12" fmla="*/ 805411 h 888623"/>
                <a:gd name="connsiteX13" fmla="*/ 9661764 w 12779433"/>
                <a:gd name="connsiteY13" fmla="*/ 766354 h 888623"/>
                <a:gd name="connsiteX14" fmla="*/ 11394770 w 12779433"/>
                <a:gd name="connsiteY14" fmla="*/ 731520 h 888623"/>
                <a:gd name="connsiteX15" fmla="*/ 12370130 w 12779433"/>
                <a:gd name="connsiteY15" fmla="*/ 687977 h 888623"/>
                <a:gd name="connsiteX16" fmla="*/ 12622679 w 12779433"/>
                <a:gd name="connsiteY16" fmla="*/ 635726 h 888623"/>
                <a:gd name="connsiteX17" fmla="*/ 12770724 w 12779433"/>
                <a:gd name="connsiteY17" fmla="*/ 383177 h 888623"/>
                <a:gd name="connsiteX18" fmla="*/ 12779433 w 12779433"/>
                <a:gd name="connsiteY18" fmla="*/ 217714 h 888623"/>
                <a:gd name="connsiteX19" fmla="*/ 12709764 w 12779433"/>
                <a:gd name="connsiteY19" fmla="*/ 139337 h 888623"/>
                <a:gd name="connsiteX20" fmla="*/ 12561719 w 12779433"/>
                <a:gd name="connsiteY20" fmla="*/ 121920 h 888623"/>
                <a:gd name="connsiteX21" fmla="*/ 8956370 w 12779433"/>
                <a:gd name="connsiteY21" fmla="*/ 0 h 888623"/>
                <a:gd name="connsiteX22" fmla="*/ 8616736 w 12779433"/>
                <a:gd name="connsiteY22" fmla="*/ 217714 h 888623"/>
                <a:gd name="connsiteX23" fmla="*/ 5638404 w 12779433"/>
                <a:gd name="connsiteY23" fmla="*/ 287383 h 888623"/>
                <a:gd name="connsiteX24" fmla="*/ 0 w 12779433"/>
                <a:gd name="connsiteY24" fmla="*/ 408247 h 888623"/>
                <a:gd name="connsiteX0" fmla="*/ 0 w 12779433"/>
                <a:gd name="connsiteY0" fmla="*/ 408247 h 888623"/>
                <a:gd name="connsiteX1" fmla="*/ 18473 w 12779433"/>
                <a:gd name="connsiteY1" fmla="*/ 509847 h 888623"/>
                <a:gd name="connsiteX2" fmla="*/ 46182 w 12779433"/>
                <a:gd name="connsiteY2" fmla="*/ 556029 h 888623"/>
                <a:gd name="connsiteX3" fmla="*/ 73891 w 12779433"/>
                <a:gd name="connsiteY3" fmla="*/ 592975 h 888623"/>
                <a:gd name="connsiteX4" fmla="*/ 193964 w 12779433"/>
                <a:gd name="connsiteY4" fmla="*/ 611447 h 888623"/>
                <a:gd name="connsiteX5" fmla="*/ 1764146 w 12779433"/>
                <a:gd name="connsiteY5" fmla="*/ 694575 h 888623"/>
                <a:gd name="connsiteX6" fmla="*/ 1705777 w 12779433"/>
                <a:gd name="connsiteY6" fmla="*/ 842009 h 888623"/>
                <a:gd name="connsiteX7" fmla="*/ 1737958 w 12779433"/>
                <a:gd name="connsiteY7" fmla="*/ 886246 h 888623"/>
                <a:gd name="connsiteX8" fmla="*/ 1962204 w 12779433"/>
                <a:gd name="connsiteY8" fmla="*/ 874547 h 888623"/>
                <a:gd name="connsiteX9" fmla="*/ 2124364 w 12779433"/>
                <a:gd name="connsiteY9" fmla="*/ 722284 h 888623"/>
                <a:gd name="connsiteX10" fmla="*/ 4091709 w 12779433"/>
                <a:gd name="connsiteY10" fmla="*/ 768465 h 888623"/>
                <a:gd name="connsiteX11" fmla="*/ 5985164 w 12779433"/>
                <a:gd name="connsiteY11" fmla="*/ 796175 h 888623"/>
                <a:gd name="connsiteX12" fmla="*/ 7878618 w 12779433"/>
                <a:gd name="connsiteY12" fmla="*/ 805411 h 888623"/>
                <a:gd name="connsiteX13" fmla="*/ 9661764 w 12779433"/>
                <a:gd name="connsiteY13" fmla="*/ 766354 h 888623"/>
                <a:gd name="connsiteX14" fmla="*/ 11394770 w 12779433"/>
                <a:gd name="connsiteY14" fmla="*/ 731520 h 888623"/>
                <a:gd name="connsiteX15" fmla="*/ 12370130 w 12779433"/>
                <a:gd name="connsiteY15" fmla="*/ 687977 h 888623"/>
                <a:gd name="connsiteX16" fmla="*/ 12622679 w 12779433"/>
                <a:gd name="connsiteY16" fmla="*/ 635726 h 888623"/>
                <a:gd name="connsiteX17" fmla="*/ 12770724 w 12779433"/>
                <a:gd name="connsiteY17" fmla="*/ 383177 h 888623"/>
                <a:gd name="connsiteX18" fmla="*/ 12779433 w 12779433"/>
                <a:gd name="connsiteY18" fmla="*/ 217714 h 888623"/>
                <a:gd name="connsiteX19" fmla="*/ 12709764 w 12779433"/>
                <a:gd name="connsiteY19" fmla="*/ 139337 h 888623"/>
                <a:gd name="connsiteX20" fmla="*/ 12561719 w 12779433"/>
                <a:gd name="connsiteY20" fmla="*/ 121920 h 888623"/>
                <a:gd name="connsiteX21" fmla="*/ 8956370 w 12779433"/>
                <a:gd name="connsiteY21" fmla="*/ 0 h 888623"/>
                <a:gd name="connsiteX22" fmla="*/ 8616736 w 12779433"/>
                <a:gd name="connsiteY22" fmla="*/ 217714 h 888623"/>
                <a:gd name="connsiteX23" fmla="*/ 5638404 w 12779433"/>
                <a:gd name="connsiteY23" fmla="*/ 287383 h 888623"/>
                <a:gd name="connsiteX24" fmla="*/ 0 w 12779433"/>
                <a:gd name="connsiteY24" fmla="*/ 408247 h 888623"/>
                <a:gd name="connsiteX0" fmla="*/ 0 w 12779433"/>
                <a:gd name="connsiteY0" fmla="*/ 408247 h 894637"/>
                <a:gd name="connsiteX1" fmla="*/ 18473 w 12779433"/>
                <a:gd name="connsiteY1" fmla="*/ 509847 h 894637"/>
                <a:gd name="connsiteX2" fmla="*/ 46182 w 12779433"/>
                <a:gd name="connsiteY2" fmla="*/ 556029 h 894637"/>
                <a:gd name="connsiteX3" fmla="*/ 73891 w 12779433"/>
                <a:gd name="connsiteY3" fmla="*/ 592975 h 894637"/>
                <a:gd name="connsiteX4" fmla="*/ 193964 w 12779433"/>
                <a:gd name="connsiteY4" fmla="*/ 611447 h 894637"/>
                <a:gd name="connsiteX5" fmla="*/ 1764146 w 12779433"/>
                <a:gd name="connsiteY5" fmla="*/ 694575 h 894637"/>
                <a:gd name="connsiteX6" fmla="*/ 1705777 w 12779433"/>
                <a:gd name="connsiteY6" fmla="*/ 842009 h 894637"/>
                <a:gd name="connsiteX7" fmla="*/ 1737958 w 12779433"/>
                <a:gd name="connsiteY7" fmla="*/ 886246 h 894637"/>
                <a:gd name="connsiteX8" fmla="*/ 1962204 w 12779433"/>
                <a:gd name="connsiteY8" fmla="*/ 874547 h 894637"/>
                <a:gd name="connsiteX9" fmla="*/ 2124364 w 12779433"/>
                <a:gd name="connsiteY9" fmla="*/ 722284 h 894637"/>
                <a:gd name="connsiteX10" fmla="*/ 4091709 w 12779433"/>
                <a:gd name="connsiteY10" fmla="*/ 768465 h 894637"/>
                <a:gd name="connsiteX11" fmla="*/ 5985164 w 12779433"/>
                <a:gd name="connsiteY11" fmla="*/ 796175 h 894637"/>
                <a:gd name="connsiteX12" fmla="*/ 7878618 w 12779433"/>
                <a:gd name="connsiteY12" fmla="*/ 805411 h 894637"/>
                <a:gd name="connsiteX13" fmla="*/ 9661764 w 12779433"/>
                <a:gd name="connsiteY13" fmla="*/ 766354 h 894637"/>
                <a:gd name="connsiteX14" fmla="*/ 11394770 w 12779433"/>
                <a:gd name="connsiteY14" fmla="*/ 731520 h 894637"/>
                <a:gd name="connsiteX15" fmla="*/ 12370130 w 12779433"/>
                <a:gd name="connsiteY15" fmla="*/ 687977 h 894637"/>
                <a:gd name="connsiteX16" fmla="*/ 12622679 w 12779433"/>
                <a:gd name="connsiteY16" fmla="*/ 635726 h 894637"/>
                <a:gd name="connsiteX17" fmla="*/ 12770724 w 12779433"/>
                <a:gd name="connsiteY17" fmla="*/ 383177 h 894637"/>
                <a:gd name="connsiteX18" fmla="*/ 12779433 w 12779433"/>
                <a:gd name="connsiteY18" fmla="*/ 217714 h 894637"/>
                <a:gd name="connsiteX19" fmla="*/ 12709764 w 12779433"/>
                <a:gd name="connsiteY19" fmla="*/ 139337 h 894637"/>
                <a:gd name="connsiteX20" fmla="*/ 12561719 w 12779433"/>
                <a:gd name="connsiteY20" fmla="*/ 121920 h 894637"/>
                <a:gd name="connsiteX21" fmla="*/ 8956370 w 12779433"/>
                <a:gd name="connsiteY21" fmla="*/ 0 h 894637"/>
                <a:gd name="connsiteX22" fmla="*/ 8616736 w 12779433"/>
                <a:gd name="connsiteY22" fmla="*/ 217714 h 894637"/>
                <a:gd name="connsiteX23" fmla="*/ 5638404 w 12779433"/>
                <a:gd name="connsiteY23" fmla="*/ 287383 h 894637"/>
                <a:gd name="connsiteX24" fmla="*/ 0 w 12779433"/>
                <a:gd name="connsiteY24" fmla="*/ 408247 h 894637"/>
                <a:gd name="connsiteX0" fmla="*/ 0 w 12779433"/>
                <a:gd name="connsiteY0" fmla="*/ 408247 h 894637"/>
                <a:gd name="connsiteX1" fmla="*/ 18473 w 12779433"/>
                <a:gd name="connsiteY1" fmla="*/ 509847 h 894637"/>
                <a:gd name="connsiteX2" fmla="*/ 46182 w 12779433"/>
                <a:gd name="connsiteY2" fmla="*/ 556029 h 894637"/>
                <a:gd name="connsiteX3" fmla="*/ 73891 w 12779433"/>
                <a:gd name="connsiteY3" fmla="*/ 592975 h 894637"/>
                <a:gd name="connsiteX4" fmla="*/ 193964 w 12779433"/>
                <a:gd name="connsiteY4" fmla="*/ 611447 h 894637"/>
                <a:gd name="connsiteX5" fmla="*/ 1764146 w 12779433"/>
                <a:gd name="connsiteY5" fmla="*/ 694575 h 894637"/>
                <a:gd name="connsiteX6" fmla="*/ 1705777 w 12779433"/>
                <a:gd name="connsiteY6" fmla="*/ 818766 h 894637"/>
                <a:gd name="connsiteX7" fmla="*/ 1737958 w 12779433"/>
                <a:gd name="connsiteY7" fmla="*/ 886246 h 894637"/>
                <a:gd name="connsiteX8" fmla="*/ 1962204 w 12779433"/>
                <a:gd name="connsiteY8" fmla="*/ 874547 h 894637"/>
                <a:gd name="connsiteX9" fmla="*/ 2124364 w 12779433"/>
                <a:gd name="connsiteY9" fmla="*/ 722284 h 894637"/>
                <a:gd name="connsiteX10" fmla="*/ 4091709 w 12779433"/>
                <a:gd name="connsiteY10" fmla="*/ 768465 h 894637"/>
                <a:gd name="connsiteX11" fmla="*/ 5985164 w 12779433"/>
                <a:gd name="connsiteY11" fmla="*/ 796175 h 894637"/>
                <a:gd name="connsiteX12" fmla="*/ 7878618 w 12779433"/>
                <a:gd name="connsiteY12" fmla="*/ 805411 h 894637"/>
                <a:gd name="connsiteX13" fmla="*/ 9661764 w 12779433"/>
                <a:gd name="connsiteY13" fmla="*/ 766354 h 894637"/>
                <a:gd name="connsiteX14" fmla="*/ 11394770 w 12779433"/>
                <a:gd name="connsiteY14" fmla="*/ 731520 h 894637"/>
                <a:gd name="connsiteX15" fmla="*/ 12370130 w 12779433"/>
                <a:gd name="connsiteY15" fmla="*/ 687977 h 894637"/>
                <a:gd name="connsiteX16" fmla="*/ 12622679 w 12779433"/>
                <a:gd name="connsiteY16" fmla="*/ 635726 h 894637"/>
                <a:gd name="connsiteX17" fmla="*/ 12770724 w 12779433"/>
                <a:gd name="connsiteY17" fmla="*/ 383177 h 894637"/>
                <a:gd name="connsiteX18" fmla="*/ 12779433 w 12779433"/>
                <a:gd name="connsiteY18" fmla="*/ 217714 h 894637"/>
                <a:gd name="connsiteX19" fmla="*/ 12709764 w 12779433"/>
                <a:gd name="connsiteY19" fmla="*/ 139337 h 894637"/>
                <a:gd name="connsiteX20" fmla="*/ 12561719 w 12779433"/>
                <a:gd name="connsiteY20" fmla="*/ 121920 h 894637"/>
                <a:gd name="connsiteX21" fmla="*/ 8956370 w 12779433"/>
                <a:gd name="connsiteY21" fmla="*/ 0 h 894637"/>
                <a:gd name="connsiteX22" fmla="*/ 8616736 w 12779433"/>
                <a:gd name="connsiteY22" fmla="*/ 217714 h 894637"/>
                <a:gd name="connsiteX23" fmla="*/ 5638404 w 12779433"/>
                <a:gd name="connsiteY23" fmla="*/ 287383 h 894637"/>
                <a:gd name="connsiteX24" fmla="*/ 0 w 12779433"/>
                <a:gd name="connsiteY24" fmla="*/ 408247 h 894637"/>
                <a:gd name="connsiteX0" fmla="*/ 0 w 12779433"/>
                <a:gd name="connsiteY0" fmla="*/ 408247 h 894637"/>
                <a:gd name="connsiteX1" fmla="*/ 18473 w 12779433"/>
                <a:gd name="connsiteY1" fmla="*/ 509847 h 894637"/>
                <a:gd name="connsiteX2" fmla="*/ 46182 w 12779433"/>
                <a:gd name="connsiteY2" fmla="*/ 556029 h 894637"/>
                <a:gd name="connsiteX3" fmla="*/ 73891 w 12779433"/>
                <a:gd name="connsiteY3" fmla="*/ 592975 h 894637"/>
                <a:gd name="connsiteX4" fmla="*/ 193964 w 12779433"/>
                <a:gd name="connsiteY4" fmla="*/ 611447 h 894637"/>
                <a:gd name="connsiteX5" fmla="*/ 1764146 w 12779433"/>
                <a:gd name="connsiteY5" fmla="*/ 694575 h 894637"/>
                <a:gd name="connsiteX6" fmla="*/ 1705777 w 12779433"/>
                <a:gd name="connsiteY6" fmla="*/ 818766 h 894637"/>
                <a:gd name="connsiteX7" fmla="*/ 1737958 w 12779433"/>
                <a:gd name="connsiteY7" fmla="*/ 886246 h 894637"/>
                <a:gd name="connsiteX8" fmla="*/ 1962204 w 12779433"/>
                <a:gd name="connsiteY8" fmla="*/ 874547 h 894637"/>
                <a:gd name="connsiteX9" fmla="*/ 2124364 w 12779433"/>
                <a:gd name="connsiteY9" fmla="*/ 722284 h 894637"/>
                <a:gd name="connsiteX10" fmla="*/ 4091709 w 12779433"/>
                <a:gd name="connsiteY10" fmla="*/ 768465 h 894637"/>
                <a:gd name="connsiteX11" fmla="*/ 5985164 w 12779433"/>
                <a:gd name="connsiteY11" fmla="*/ 796175 h 894637"/>
                <a:gd name="connsiteX12" fmla="*/ 7878618 w 12779433"/>
                <a:gd name="connsiteY12" fmla="*/ 805411 h 894637"/>
                <a:gd name="connsiteX13" fmla="*/ 9661764 w 12779433"/>
                <a:gd name="connsiteY13" fmla="*/ 766354 h 894637"/>
                <a:gd name="connsiteX14" fmla="*/ 11394770 w 12779433"/>
                <a:gd name="connsiteY14" fmla="*/ 731520 h 894637"/>
                <a:gd name="connsiteX15" fmla="*/ 12370130 w 12779433"/>
                <a:gd name="connsiteY15" fmla="*/ 687977 h 894637"/>
                <a:gd name="connsiteX16" fmla="*/ 12622679 w 12779433"/>
                <a:gd name="connsiteY16" fmla="*/ 635726 h 894637"/>
                <a:gd name="connsiteX17" fmla="*/ 12770724 w 12779433"/>
                <a:gd name="connsiteY17" fmla="*/ 383177 h 894637"/>
                <a:gd name="connsiteX18" fmla="*/ 12779433 w 12779433"/>
                <a:gd name="connsiteY18" fmla="*/ 217714 h 894637"/>
                <a:gd name="connsiteX19" fmla="*/ 12709764 w 12779433"/>
                <a:gd name="connsiteY19" fmla="*/ 139337 h 894637"/>
                <a:gd name="connsiteX20" fmla="*/ 12561719 w 12779433"/>
                <a:gd name="connsiteY20" fmla="*/ 121920 h 894637"/>
                <a:gd name="connsiteX21" fmla="*/ 8956370 w 12779433"/>
                <a:gd name="connsiteY21" fmla="*/ 0 h 894637"/>
                <a:gd name="connsiteX22" fmla="*/ 8616736 w 12779433"/>
                <a:gd name="connsiteY22" fmla="*/ 217714 h 894637"/>
                <a:gd name="connsiteX23" fmla="*/ 5638404 w 12779433"/>
                <a:gd name="connsiteY23" fmla="*/ 287383 h 894637"/>
                <a:gd name="connsiteX24" fmla="*/ 0 w 12779433"/>
                <a:gd name="connsiteY24" fmla="*/ 408247 h 894637"/>
                <a:gd name="connsiteX0" fmla="*/ 0 w 12779433"/>
                <a:gd name="connsiteY0" fmla="*/ 408247 h 888041"/>
                <a:gd name="connsiteX1" fmla="*/ 18473 w 12779433"/>
                <a:gd name="connsiteY1" fmla="*/ 509847 h 888041"/>
                <a:gd name="connsiteX2" fmla="*/ 46182 w 12779433"/>
                <a:gd name="connsiteY2" fmla="*/ 556029 h 888041"/>
                <a:gd name="connsiteX3" fmla="*/ 73891 w 12779433"/>
                <a:gd name="connsiteY3" fmla="*/ 592975 h 888041"/>
                <a:gd name="connsiteX4" fmla="*/ 193964 w 12779433"/>
                <a:gd name="connsiteY4" fmla="*/ 611447 h 888041"/>
                <a:gd name="connsiteX5" fmla="*/ 1764146 w 12779433"/>
                <a:gd name="connsiteY5" fmla="*/ 694575 h 888041"/>
                <a:gd name="connsiteX6" fmla="*/ 1705777 w 12779433"/>
                <a:gd name="connsiteY6" fmla="*/ 818766 h 888041"/>
                <a:gd name="connsiteX7" fmla="*/ 1746141 w 12779433"/>
                <a:gd name="connsiteY7" fmla="*/ 876561 h 888041"/>
                <a:gd name="connsiteX8" fmla="*/ 1962204 w 12779433"/>
                <a:gd name="connsiteY8" fmla="*/ 874547 h 888041"/>
                <a:gd name="connsiteX9" fmla="*/ 2124364 w 12779433"/>
                <a:gd name="connsiteY9" fmla="*/ 722284 h 888041"/>
                <a:gd name="connsiteX10" fmla="*/ 4091709 w 12779433"/>
                <a:gd name="connsiteY10" fmla="*/ 768465 h 888041"/>
                <a:gd name="connsiteX11" fmla="*/ 5985164 w 12779433"/>
                <a:gd name="connsiteY11" fmla="*/ 796175 h 888041"/>
                <a:gd name="connsiteX12" fmla="*/ 7878618 w 12779433"/>
                <a:gd name="connsiteY12" fmla="*/ 805411 h 888041"/>
                <a:gd name="connsiteX13" fmla="*/ 9661764 w 12779433"/>
                <a:gd name="connsiteY13" fmla="*/ 766354 h 888041"/>
                <a:gd name="connsiteX14" fmla="*/ 11394770 w 12779433"/>
                <a:gd name="connsiteY14" fmla="*/ 731520 h 888041"/>
                <a:gd name="connsiteX15" fmla="*/ 12370130 w 12779433"/>
                <a:gd name="connsiteY15" fmla="*/ 687977 h 888041"/>
                <a:gd name="connsiteX16" fmla="*/ 12622679 w 12779433"/>
                <a:gd name="connsiteY16" fmla="*/ 635726 h 888041"/>
                <a:gd name="connsiteX17" fmla="*/ 12770724 w 12779433"/>
                <a:gd name="connsiteY17" fmla="*/ 383177 h 888041"/>
                <a:gd name="connsiteX18" fmla="*/ 12779433 w 12779433"/>
                <a:gd name="connsiteY18" fmla="*/ 217714 h 888041"/>
                <a:gd name="connsiteX19" fmla="*/ 12709764 w 12779433"/>
                <a:gd name="connsiteY19" fmla="*/ 139337 h 888041"/>
                <a:gd name="connsiteX20" fmla="*/ 12561719 w 12779433"/>
                <a:gd name="connsiteY20" fmla="*/ 121920 h 888041"/>
                <a:gd name="connsiteX21" fmla="*/ 8956370 w 12779433"/>
                <a:gd name="connsiteY21" fmla="*/ 0 h 888041"/>
                <a:gd name="connsiteX22" fmla="*/ 8616736 w 12779433"/>
                <a:gd name="connsiteY22" fmla="*/ 217714 h 888041"/>
                <a:gd name="connsiteX23" fmla="*/ 5638404 w 12779433"/>
                <a:gd name="connsiteY23" fmla="*/ 287383 h 888041"/>
                <a:gd name="connsiteX24" fmla="*/ 0 w 12779433"/>
                <a:gd name="connsiteY24" fmla="*/ 408247 h 888041"/>
                <a:gd name="connsiteX0" fmla="*/ 0 w 12779433"/>
                <a:gd name="connsiteY0" fmla="*/ 408247 h 888041"/>
                <a:gd name="connsiteX1" fmla="*/ 18473 w 12779433"/>
                <a:gd name="connsiteY1" fmla="*/ 509847 h 888041"/>
                <a:gd name="connsiteX2" fmla="*/ 46182 w 12779433"/>
                <a:gd name="connsiteY2" fmla="*/ 556029 h 888041"/>
                <a:gd name="connsiteX3" fmla="*/ 73891 w 12779433"/>
                <a:gd name="connsiteY3" fmla="*/ 592975 h 888041"/>
                <a:gd name="connsiteX4" fmla="*/ 193964 w 12779433"/>
                <a:gd name="connsiteY4" fmla="*/ 611447 h 888041"/>
                <a:gd name="connsiteX5" fmla="*/ 1764146 w 12779433"/>
                <a:gd name="connsiteY5" fmla="*/ 694575 h 888041"/>
                <a:gd name="connsiteX6" fmla="*/ 1705777 w 12779433"/>
                <a:gd name="connsiteY6" fmla="*/ 818766 h 888041"/>
                <a:gd name="connsiteX7" fmla="*/ 1746141 w 12779433"/>
                <a:gd name="connsiteY7" fmla="*/ 876561 h 888041"/>
                <a:gd name="connsiteX8" fmla="*/ 1962204 w 12779433"/>
                <a:gd name="connsiteY8" fmla="*/ 874547 h 888041"/>
                <a:gd name="connsiteX9" fmla="*/ 2124364 w 12779433"/>
                <a:gd name="connsiteY9" fmla="*/ 722284 h 888041"/>
                <a:gd name="connsiteX10" fmla="*/ 4091709 w 12779433"/>
                <a:gd name="connsiteY10" fmla="*/ 768465 h 888041"/>
                <a:gd name="connsiteX11" fmla="*/ 5985164 w 12779433"/>
                <a:gd name="connsiteY11" fmla="*/ 796175 h 888041"/>
                <a:gd name="connsiteX12" fmla="*/ 7878618 w 12779433"/>
                <a:gd name="connsiteY12" fmla="*/ 805411 h 888041"/>
                <a:gd name="connsiteX13" fmla="*/ 9661764 w 12779433"/>
                <a:gd name="connsiteY13" fmla="*/ 766354 h 888041"/>
                <a:gd name="connsiteX14" fmla="*/ 11394770 w 12779433"/>
                <a:gd name="connsiteY14" fmla="*/ 731520 h 888041"/>
                <a:gd name="connsiteX15" fmla="*/ 12370130 w 12779433"/>
                <a:gd name="connsiteY15" fmla="*/ 687977 h 888041"/>
                <a:gd name="connsiteX16" fmla="*/ 12622679 w 12779433"/>
                <a:gd name="connsiteY16" fmla="*/ 635726 h 888041"/>
                <a:gd name="connsiteX17" fmla="*/ 12770724 w 12779433"/>
                <a:gd name="connsiteY17" fmla="*/ 383177 h 888041"/>
                <a:gd name="connsiteX18" fmla="*/ 12779433 w 12779433"/>
                <a:gd name="connsiteY18" fmla="*/ 217714 h 888041"/>
                <a:gd name="connsiteX19" fmla="*/ 12709764 w 12779433"/>
                <a:gd name="connsiteY19" fmla="*/ 139337 h 888041"/>
                <a:gd name="connsiteX20" fmla="*/ 12561719 w 12779433"/>
                <a:gd name="connsiteY20" fmla="*/ 121920 h 888041"/>
                <a:gd name="connsiteX21" fmla="*/ 8956370 w 12779433"/>
                <a:gd name="connsiteY21" fmla="*/ 0 h 888041"/>
                <a:gd name="connsiteX22" fmla="*/ 8616736 w 12779433"/>
                <a:gd name="connsiteY22" fmla="*/ 217714 h 888041"/>
                <a:gd name="connsiteX23" fmla="*/ 5638404 w 12779433"/>
                <a:gd name="connsiteY23" fmla="*/ 287383 h 888041"/>
                <a:gd name="connsiteX24" fmla="*/ 0 w 12779433"/>
                <a:gd name="connsiteY24" fmla="*/ 408247 h 888041"/>
                <a:gd name="connsiteX0" fmla="*/ 0 w 12779433"/>
                <a:gd name="connsiteY0" fmla="*/ 408247 h 888041"/>
                <a:gd name="connsiteX1" fmla="*/ 18473 w 12779433"/>
                <a:gd name="connsiteY1" fmla="*/ 509847 h 888041"/>
                <a:gd name="connsiteX2" fmla="*/ 46182 w 12779433"/>
                <a:gd name="connsiteY2" fmla="*/ 556029 h 888041"/>
                <a:gd name="connsiteX3" fmla="*/ 73891 w 12779433"/>
                <a:gd name="connsiteY3" fmla="*/ 592975 h 888041"/>
                <a:gd name="connsiteX4" fmla="*/ 193964 w 12779433"/>
                <a:gd name="connsiteY4" fmla="*/ 611447 h 888041"/>
                <a:gd name="connsiteX5" fmla="*/ 1750730 w 12779433"/>
                <a:gd name="connsiteY5" fmla="*/ 691537 h 888041"/>
                <a:gd name="connsiteX6" fmla="*/ 1705777 w 12779433"/>
                <a:gd name="connsiteY6" fmla="*/ 818766 h 888041"/>
                <a:gd name="connsiteX7" fmla="*/ 1746141 w 12779433"/>
                <a:gd name="connsiteY7" fmla="*/ 876561 h 888041"/>
                <a:gd name="connsiteX8" fmla="*/ 1962204 w 12779433"/>
                <a:gd name="connsiteY8" fmla="*/ 874547 h 888041"/>
                <a:gd name="connsiteX9" fmla="*/ 2124364 w 12779433"/>
                <a:gd name="connsiteY9" fmla="*/ 722284 h 888041"/>
                <a:gd name="connsiteX10" fmla="*/ 4091709 w 12779433"/>
                <a:gd name="connsiteY10" fmla="*/ 768465 h 888041"/>
                <a:gd name="connsiteX11" fmla="*/ 5985164 w 12779433"/>
                <a:gd name="connsiteY11" fmla="*/ 796175 h 888041"/>
                <a:gd name="connsiteX12" fmla="*/ 7878618 w 12779433"/>
                <a:gd name="connsiteY12" fmla="*/ 805411 h 888041"/>
                <a:gd name="connsiteX13" fmla="*/ 9661764 w 12779433"/>
                <a:gd name="connsiteY13" fmla="*/ 766354 h 888041"/>
                <a:gd name="connsiteX14" fmla="*/ 11394770 w 12779433"/>
                <a:gd name="connsiteY14" fmla="*/ 731520 h 888041"/>
                <a:gd name="connsiteX15" fmla="*/ 12370130 w 12779433"/>
                <a:gd name="connsiteY15" fmla="*/ 687977 h 888041"/>
                <a:gd name="connsiteX16" fmla="*/ 12622679 w 12779433"/>
                <a:gd name="connsiteY16" fmla="*/ 635726 h 888041"/>
                <a:gd name="connsiteX17" fmla="*/ 12770724 w 12779433"/>
                <a:gd name="connsiteY17" fmla="*/ 383177 h 888041"/>
                <a:gd name="connsiteX18" fmla="*/ 12779433 w 12779433"/>
                <a:gd name="connsiteY18" fmla="*/ 217714 h 888041"/>
                <a:gd name="connsiteX19" fmla="*/ 12709764 w 12779433"/>
                <a:gd name="connsiteY19" fmla="*/ 139337 h 888041"/>
                <a:gd name="connsiteX20" fmla="*/ 12561719 w 12779433"/>
                <a:gd name="connsiteY20" fmla="*/ 121920 h 888041"/>
                <a:gd name="connsiteX21" fmla="*/ 8956370 w 12779433"/>
                <a:gd name="connsiteY21" fmla="*/ 0 h 888041"/>
                <a:gd name="connsiteX22" fmla="*/ 8616736 w 12779433"/>
                <a:gd name="connsiteY22" fmla="*/ 217714 h 888041"/>
                <a:gd name="connsiteX23" fmla="*/ 5638404 w 12779433"/>
                <a:gd name="connsiteY23" fmla="*/ 287383 h 888041"/>
                <a:gd name="connsiteX24" fmla="*/ 0 w 12779433"/>
                <a:gd name="connsiteY24" fmla="*/ 408247 h 888041"/>
                <a:gd name="connsiteX0" fmla="*/ 0 w 12779433"/>
                <a:gd name="connsiteY0" fmla="*/ 408247 h 894973"/>
                <a:gd name="connsiteX1" fmla="*/ 18473 w 12779433"/>
                <a:gd name="connsiteY1" fmla="*/ 509847 h 894973"/>
                <a:gd name="connsiteX2" fmla="*/ 46182 w 12779433"/>
                <a:gd name="connsiteY2" fmla="*/ 556029 h 894973"/>
                <a:gd name="connsiteX3" fmla="*/ 73891 w 12779433"/>
                <a:gd name="connsiteY3" fmla="*/ 592975 h 894973"/>
                <a:gd name="connsiteX4" fmla="*/ 193964 w 12779433"/>
                <a:gd name="connsiteY4" fmla="*/ 611447 h 894973"/>
                <a:gd name="connsiteX5" fmla="*/ 1750730 w 12779433"/>
                <a:gd name="connsiteY5" fmla="*/ 691537 h 894973"/>
                <a:gd name="connsiteX6" fmla="*/ 1705777 w 12779433"/>
                <a:gd name="connsiteY6" fmla="*/ 818766 h 894973"/>
                <a:gd name="connsiteX7" fmla="*/ 1746141 w 12779433"/>
                <a:gd name="connsiteY7" fmla="*/ 876561 h 894973"/>
                <a:gd name="connsiteX8" fmla="*/ 1962204 w 12779433"/>
                <a:gd name="connsiteY8" fmla="*/ 874547 h 894973"/>
                <a:gd name="connsiteX9" fmla="*/ 2124364 w 12779433"/>
                <a:gd name="connsiteY9" fmla="*/ 722284 h 894973"/>
                <a:gd name="connsiteX10" fmla="*/ 4091709 w 12779433"/>
                <a:gd name="connsiteY10" fmla="*/ 768465 h 894973"/>
                <a:gd name="connsiteX11" fmla="*/ 5985164 w 12779433"/>
                <a:gd name="connsiteY11" fmla="*/ 796175 h 894973"/>
                <a:gd name="connsiteX12" fmla="*/ 7878618 w 12779433"/>
                <a:gd name="connsiteY12" fmla="*/ 805411 h 894973"/>
                <a:gd name="connsiteX13" fmla="*/ 9661764 w 12779433"/>
                <a:gd name="connsiteY13" fmla="*/ 766354 h 894973"/>
                <a:gd name="connsiteX14" fmla="*/ 11394770 w 12779433"/>
                <a:gd name="connsiteY14" fmla="*/ 731520 h 894973"/>
                <a:gd name="connsiteX15" fmla="*/ 12370130 w 12779433"/>
                <a:gd name="connsiteY15" fmla="*/ 687977 h 894973"/>
                <a:gd name="connsiteX16" fmla="*/ 12622679 w 12779433"/>
                <a:gd name="connsiteY16" fmla="*/ 635726 h 894973"/>
                <a:gd name="connsiteX17" fmla="*/ 12770724 w 12779433"/>
                <a:gd name="connsiteY17" fmla="*/ 383177 h 894973"/>
                <a:gd name="connsiteX18" fmla="*/ 12779433 w 12779433"/>
                <a:gd name="connsiteY18" fmla="*/ 217714 h 894973"/>
                <a:gd name="connsiteX19" fmla="*/ 12709764 w 12779433"/>
                <a:gd name="connsiteY19" fmla="*/ 139337 h 894973"/>
                <a:gd name="connsiteX20" fmla="*/ 12561719 w 12779433"/>
                <a:gd name="connsiteY20" fmla="*/ 121920 h 894973"/>
                <a:gd name="connsiteX21" fmla="*/ 8956370 w 12779433"/>
                <a:gd name="connsiteY21" fmla="*/ 0 h 894973"/>
                <a:gd name="connsiteX22" fmla="*/ 8616736 w 12779433"/>
                <a:gd name="connsiteY22" fmla="*/ 217714 h 894973"/>
                <a:gd name="connsiteX23" fmla="*/ 5638404 w 12779433"/>
                <a:gd name="connsiteY23" fmla="*/ 287383 h 894973"/>
                <a:gd name="connsiteX24" fmla="*/ 0 w 12779433"/>
                <a:gd name="connsiteY24" fmla="*/ 408247 h 894973"/>
                <a:gd name="connsiteX0" fmla="*/ 0 w 12779433"/>
                <a:gd name="connsiteY0" fmla="*/ 408247 h 894974"/>
                <a:gd name="connsiteX1" fmla="*/ 18473 w 12779433"/>
                <a:gd name="connsiteY1" fmla="*/ 509847 h 894974"/>
                <a:gd name="connsiteX2" fmla="*/ 46182 w 12779433"/>
                <a:gd name="connsiteY2" fmla="*/ 556029 h 894974"/>
                <a:gd name="connsiteX3" fmla="*/ 73891 w 12779433"/>
                <a:gd name="connsiteY3" fmla="*/ 592975 h 894974"/>
                <a:gd name="connsiteX4" fmla="*/ 193964 w 12779433"/>
                <a:gd name="connsiteY4" fmla="*/ 611447 h 894974"/>
                <a:gd name="connsiteX5" fmla="*/ 1750730 w 12779433"/>
                <a:gd name="connsiteY5" fmla="*/ 691537 h 894974"/>
                <a:gd name="connsiteX6" fmla="*/ 1705777 w 12779433"/>
                <a:gd name="connsiteY6" fmla="*/ 818766 h 894974"/>
                <a:gd name="connsiteX7" fmla="*/ 1746141 w 12779433"/>
                <a:gd name="connsiteY7" fmla="*/ 876561 h 894974"/>
                <a:gd name="connsiteX8" fmla="*/ 1962204 w 12779433"/>
                <a:gd name="connsiteY8" fmla="*/ 874547 h 894974"/>
                <a:gd name="connsiteX9" fmla="*/ 2124364 w 12779433"/>
                <a:gd name="connsiteY9" fmla="*/ 722284 h 894974"/>
                <a:gd name="connsiteX10" fmla="*/ 4091709 w 12779433"/>
                <a:gd name="connsiteY10" fmla="*/ 768465 h 894974"/>
                <a:gd name="connsiteX11" fmla="*/ 5985164 w 12779433"/>
                <a:gd name="connsiteY11" fmla="*/ 796175 h 894974"/>
                <a:gd name="connsiteX12" fmla="*/ 7878618 w 12779433"/>
                <a:gd name="connsiteY12" fmla="*/ 805411 h 894974"/>
                <a:gd name="connsiteX13" fmla="*/ 9661764 w 12779433"/>
                <a:gd name="connsiteY13" fmla="*/ 766354 h 894974"/>
                <a:gd name="connsiteX14" fmla="*/ 11394770 w 12779433"/>
                <a:gd name="connsiteY14" fmla="*/ 731520 h 894974"/>
                <a:gd name="connsiteX15" fmla="*/ 12370130 w 12779433"/>
                <a:gd name="connsiteY15" fmla="*/ 687977 h 894974"/>
                <a:gd name="connsiteX16" fmla="*/ 12622679 w 12779433"/>
                <a:gd name="connsiteY16" fmla="*/ 635726 h 894974"/>
                <a:gd name="connsiteX17" fmla="*/ 12770724 w 12779433"/>
                <a:gd name="connsiteY17" fmla="*/ 383177 h 894974"/>
                <a:gd name="connsiteX18" fmla="*/ 12779433 w 12779433"/>
                <a:gd name="connsiteY18" fmla="*/ 217714 h 894974"/>
                <a:gd name="connsiteX19" fmla="*/ 12709764 w 12779433"/>
                <a:gd name="connsiteY19" fmla="*/ 139337 h 894974"/>
                <a:gd name="connsiteX20" fmla="*/ 12561719 w 12779433"/>
                <a:gd name="connsiteY20" fmla="*/ 121920 h 894974"/>
                <a:gd name="connsiteX21" fmla="*/ 8956370 w 12779433"/>
                <a:gd name="connsiteY21" fmla="*/ 0 h 894974"/>
                <a:gd name="connsiteX22" fmla="*/ 8616736 w 12779433"/>
                <a:gd name="connsiteY22" fmla="*/ 217714 h 894974"/>
                <a:gd name="connsiteX23" fmla="*/ 5638404 w 12779433"/>
                <a:gd name="connsiteY23" fmla="*/ 287383 h 894974"/>
                <a:gd name="connsiteX24" fmla="*/ 0 w 12779433"/>
                <a:gd name="connsiteY24" fmla="*/ 408247 h 894974"/>
                <a:gd name="connsiteX0" fmla="*/ 0 w 12779433"/>
                <a:gd name="connsiteY0" fmla="*/ 408247 h 894974"/>
                <a:gd name="connsiteX1" fmla="*/ 18473 w 12779433"/>
                <a:gd name="connsiteY1" fmla="*/ 509847 h 894974"/>
                <a:gd name="connsiteX2" fmla="*/ 46182 w 12779433"/>
                <a:gd name="connsiteY2" fmla="*/ 556029 h 894974"/>
                <a:gd name="connsiteX3" fmla="*/ 73891 w 12779433"/>
                <a:gd name="connsiteY3" fmla="*/ 592975 h 894974"/>
                <a:gd name="connsiteX4" fmla="*/ 193964 w 12779433"/>
                <a:gd name="connsiteY4" fmla="*/ 611447 h 894974"/>
                <a:gd name="connsiteX5" fmla="*/ 1750730 w 12779433"/>
                <a:gd name="connsiteY5" fmla="*/ 691537 h 894974"/>
                <a:gd name="connsiteX6" fmla="*/ 1705777 w 12779433"/>
                <a:gd name="connsiteY6" fmla="*/ 818766 h 894974"/>
                <a:gd name="connsiteX7" fmla="*/ 1746141 w 12779433"/>
                <a:gd name="connsiteY7" fmla="*/ 876561 h 894974"/>
                <a:gd name="connsiteX8" fmla="*/ 1962204 w 12779433"/>
                <a:gd name="connsiteY8" fmla="*/ 874547 h 894974"/>
                <a:gd name="connsiteX9" fmla="*/ 2124364 w 12779433"/>
                <a:gd name="connsiteY9" fmla="*/ 722284 h 894974"/>
                <a:gd name="connsiteX10" fmla="*/ 4091709 w 12779433"/>
                <a:gd name="connsiteY10" fmla="*/ 768465 h 894974"/>
                <a:gd name="connsiteX11" fmla="*/ 5985164 w 12779433"/>
                <a:gd name="connsiteY11" fmla="*/ 796175 h 894974"/>
                <a:gd name="connsiteX12" fmla="*/ 7878618 w 12779433"/>
                <a:gd name="connsiteY12" fmla="*/ 805411 h 894974"/>
                <a:gd name="connsiteX13" fmla="*/ 9661764 w 12779433"/>
                <a:gd name="connsiteY13" fmla="*/ 766354 h 894974"/>
                <a:gd name="connsiteX14" fmla="*/ 11394770 w 12779433"/>
                <a:gd name="connsiteY14" fmla="*/ 731520 h 894974"/>
                <a:gd name="connsiteX15" fmla="*/ 12370130 w 12779433"/>
                <a:gd name="connsiteY15" fmla="*/ 687977 h 894974"/>
                <a:gd name="connsiteX16" fmla="*/ 12622679 w 12779433"/>
                <a:gd name="connsiteY16" fmla="*/ 635726 h 894974"/>
                <a:gd name="connsiteX17" fmla="*/ 12770724 w 12779433"/>
                <a:gd name="connsiteY17" fmla="*/ 383177 h 894974"/>
                <a:gd name="connsiteX18" fmla="*/ 12779433 w 12779433"/>
                <a:gd name="connsiteY18" fmla="*/ 217714 h 894974"/>
                <a:gd name="connsiteX19" fmla="*/ 12709764 w 12779433"/>
                <a:gd name="connsiteY19" fmla="*/ 139337 h 894974"/>
                <a:gd name="connsiteX20" fmla="*/ 12561719 w 12779433"/>
                <a:gd name="connsiteY20" fmla="*/ 121920 h 894974"/>
                <a:gd name="connsiteX21" fmla="*/ 8956370 w 12779433"/>
                <a:gd name="connsiteY21" fmla="*/ 0 h 894974"/>
                <a:gd name="connsiteX22" fmla="*/ 8616736 w 12779433"/>
                <a:gd name="connsiteY22" fmla="*/ 217714 h 894974"/>
                <a:gd name="connsiteX23" fmla="*/ 5638404 w 12779433"/>
                <a:gd name="connsiteY23" fmla="*/ 287383 h 894974"/>
                <a:gd name="connsiteX24" fmla="*/ 0 w 12779433"/>
                <a:gd name="connsiteY24" fmla="*/ 408247 h 894974"/>
                <a:gd name="connsiteX0" fmla="*/ 0 w 12779433"/>
                <a:gd name="connsiteY0" fmla="*/ 408247 h 894974"/>
                <a:gd name="connsiteX1" fmla="*/ 18473 w 12779433"/>
                <a:gd name="connsiteY1" fmla="*/ 509847 h 894974"/>
                <a:gd name="connsiteX2" fmla="*/ 46182 w 12779433"/>
                <a:gd name="connsiteY2" fmla="*/ 556029 h 894974"/>
                <a:gd name="connsiteX3" fmla="*/ 73891 w 12779433"/>
                <a:gd name="connsiteY3" fmla="*/ 592975 h 894974"/>
                <a:gd name="connsiteX4" fmla="*/ 193964 w 12779433"/>
                <a:gd name="connsiteY4" fmla="*/ 611447 h 894974"/>
                <a:gd name="connsiteX5" fmla="*/ 1750730 w 12779433"/>
                <a:gd name="connsiteY5" fmla="*/ 691537 h 894974"/>
                <a:gd name="connsiteX6" fmla="*/ 1705777 w 12779433"/>
                <a:gd name="connsiteY6" fmla="*/ 818766 h 894974"/>
                <a:gd name="connsiteX7" fmla="*/ 1746141 w 12779433"/>
                <a:gd name="connsiteY7" fmla="*/ 876561 h 894974"/>
                <a:gd name="connsiteX8" fmla="*/ 1962204 w 12779433"/>
                <a:gd name="connsiteY8" fmla="*/ 874547 h 894974"/>
                <a:gd name="connsiteX9" fmla="*/ 2124364 w 12779433"/>
                <a:gd name="connsiteY9" fmla="*/ 722284 h 894974"/>
                <a:gd name="connsiteX10" fmla="*/ 4091709 w 12779433"/>
                <a:gd name="connsiteY10" fmla="*/ 768465 h 894974"/>
                <a:gd name="connsiteX11" fmla="*/ 5985164 w 12779433"/>
                <a:gd name="connsiteY11" fmla="*/ 796175 h 894974"/>
                <a:gd name="connsiteX12" fmla="*/ 7878618 w 12779433"/>
                <a:gd name="connsiteY12" fmla="*/ 805411 h 894974"/>
                <a:gd name="connsiteX13" fmla="*/ 9661764 w 12779433"/>
                <a:gd name="connsiteY13" fmla="*/ 766354 h 894974"/>
                <a:gd name="connsiteX14" fmla="*/ 11394770 w 12779433"/>
                <a:gd name="connsiteY14" fmla="*/ 731520 h 894974"/>
                <a:gd name="connsiteX15" fmla="*/ 12370130 w 12779433"/>
                <a:gd name="connsiteY15" fmla="*/ 687977 h 894974"/>
                <a:gd name="connsiteX16" fmla="*/ 12622679 w 12779433"/>
                <a:gd name="connsiteY16" fmla="*/ 635726 h 894974"/>
                <a:gd name="connsiteX17" fmla="*/ 12770724 w 12779433"/>
                <a:gd name="connsiteY17" fmla="*/ 383177 h 894974"/>
                <a:gd name="connsiteX18" fmla="*/ 12779433 w 12779433"/>
                <a:gd name="connsiteY18" fmla="*/ 217714 h 894974"/>
                <a:gd name="connsiteX19" fmla="*/ 12709764 w 12779433"/>
                <a:gd name="connsiteY19" fmla="*/ 139337 h 894974"/>
                <a:gd name="connsiteX20" fmla="*/ 12561719 w 12779433"/>
                <a:gd name="connsiteY20" fmla="*/ 121920 h 894974"/>
                <a:gd name="connsiteX21" fmla="*/ 8956370 w 12779433"/>
                <a:gd name="connsiteY21" fmla="*/ 0 h 894974"/>
                <a:gd name="connsiteX22" fmla="*/ 8616736 w 12779433"/>
                <a:gd name="connsiteY22" fmla="*/ 217714 h 894974"/>
                <a:gd name="connsiteX23" fmla="*/ 5638404 w 12779433"/>
                <a:gd name="connsiteY23" fmla="*/ 287383 h 894974"/>
                <a:gd name="connsiteX24" fmla="*/ 0 w 12779433"/>
                <a:gd name="connsiteY24" fmla="*/ 408247 h 894974"/>
                <a:gd name="connsiteX0" fmla="*/ 0 w 12779433"/>
                <a:gd name="connsiteY0" fmla="*/ 408247 h 927450"/>
                <a:gd name="connsiteX1" fmla="*/ 18473 w 12779433"/>
                <a:gd name="connsiteY1" fmla="*/ 509847 h 927450"/>
                <a:gd name="connsiteX2" fmla="*/ 46182 w 12779433"/>
                <a:gd name="connsiteY2" fmla="*/ 556029 h 927450"/>
                <a:gd name="connsiteX3" fmla="*/ 73891 w 12779433"/>
                <a:gd name="connsiteY3" fmla="*/ 592975 h 927450"/>
                <a:gd name="connsiteX4" fmla="*/ 193964 w 12779433"/>
                <a:gd name="connsiteY4" fmla="*/ 611447 h 927450"/>
                <a:gd name="connsiteX5" fmla="*/ 1750730 w 12779433"/>
                <a:gd name="connsiteY5" fmla="*/ 691537 h 927450"/>
                <a:gd name="connsiteX6" fmla="*/ 1776213 w 12779433"/>
                <a:gd name="connsiteY6" fmla="*/ 885586 h 927450"/>
                <a:gd name="connsiteX7" fmla="*/ 1746141 w 12779433"/>
                <a:gd name="connsiteY7" fmla="*/ 876561 h 927450"/>
                <a:gd name="connsiteX8" fmla="*/ 1962204 w 12779433"/>
                <a:gd name="connsiteY8" fmla="*/ 874547 h 927450"/>
                <a:gd name="connsiteX9" fmla="*/ 2124364 w 12779433"/>
                <a:gd name="connsiteY9" fmla="*/ 722284 h 927450"/>
                <a:gd name="connsiteX10" fmla="*/ 4091709 w 12779433"/>
                <a:gd name="connsiteY10" fmla="*/ 768465 h 927450"/>
                <a:gd name="connsiteX11" fmla="*/ 5985164 w 12779433"/>
                <a:gd name="connsiteY11" fmla="*/ 796175 h 927450"/>
                <a:gd name="connsiteX12" fmla="*/ 7878618 w 12779433"/>
                <a:gd name="connsiteY12" fmla="*/ 805411 h 927450"/>
                <a:gd name="connsiteX13" fmla="*/ 9661764 w 12779433"/>
                <a:gd name="connsiteY13" fmla="*/ 766354 h 927450"/>
                <a:gd name="connsiteX14" fmla="*/ 11394770 w 12779433"/>
                <a:gd name="connsiteY14" fmla="*/ 731520 h 927450"/>
                <a:gd name="connsiteX15" fmla="*/ 12370130 w 12779433"/>
                <a:gd name="connsiteY15" fmla="*/ 687977 h 927450"/>
                <a:gd name="connsiteX16" fmla="*/ 12622679 w 12779433"/>
                <a:gd name="connsiteY16" fmla="*/ 635726 h 927450"/>
                <a:gd name="connsiteX17" fmla="*/ 12770724 w 12779433"/>
                <a:gd name="connsiteY17" fmla="*/ 383177 h 927450"/>
                <a:gd name="connsiteX18" fmla="*/ 12779433 w 12779433"/>
                <a:gd name="connsiteY18" fmla="*/ 217714 h 927450"/>
                <a:gd name="connsiteX19" fmla="*/ 12709764 w 12779433"/>
                <a:gd name="connsiteY19" fmla="*/ 139337 h 927450"/>
                <a:gd name="connsiteX20" fmla="*/ 12561719 w 12779433"/>
                <a:gd name="connsiteY20" fmla="*/ 121920 h 927450"/>
                <a:gd name="connsiteX21" fmla="*/ 8956370 w 12779433"/>
                <a:gd name="connsiteY21" fmla="*/ 0 h 927450"/>
                <a:gd name="connsiteX22" fmla="*/ 8616736 w 12779433"/>
                <a:gd name="connsiteY22" fmla="*/ 217714 h 927450"/>
                <a:gd name="connsiteX23" fmla="*/ 5638404 w 12779433"/>
                <a:gd name="connsiteY23" fmla="*/ 287383 h 927450"/>
                <a:gd name="connsiteX24" fmla="*/ 0 w 12779433"/>
                <a:gd name="connsiteY24" fmla="*/ 408247 h 927450"/>
                <a:gd name="connsiteX0" fmla="*/ 0 w 12779433"/>
                <a:gd name="connsiteY0" fmla="*/ 408247 h 919496"/>
                <a:gd name="connsiteX1" fmla="*/ 18473 w 12779433"/>
                <a:gd name="connsiteY1" fmla="*/ 509847 h 919496"/>
                <a:gd name="connsiteX2" fmla="*/ 46182 w 12779433"/>
                <a:gd name="connsiteY2" fmla="*/ 556029 h 919496"/>
                <a:gd name="connsiteX3" fmla="*/ 73891 w 12779433"/>
                <a:gd name="connsiteY3" fmla="*/ 592975 h 919496"/>
                <a:gd name="connsiteX4" fmla="*/ 193964 w 12779433"/>
                <a:gd name="connsiteY4" fmla="*/ 611447 h 919496"/>
                <a:gd name="connsiteX5" fmla="*/ 1750730 w 12779433"/>
                <a:gd name="connsiteY5" fmla="*/ 691537 h 919496"/>
                <a:gd name="connsiteX6" fmla="*/ 1776213 w 12779433"/>
                <a:gd name="connsiteY6" fmla="*/ 885586 h 919496"/>
                <a:gd name="connsiteX7" fmla="*/ 1655582 w 12779433"/>
                <a:gd name="connsiteY7" fmla="*/ 806704 h 919496"/>
                <a:gd name="connsiteX8" fmla="*/ 1962204 w 12779433"/>
                <a:gd name="connsiteY8" fmla="*/ 874547 h 919496"/>
                <a:gd name="connsiteX9" fmla="*/ 2124364 w 12779433"/>
                <a:gd name="connsiteY9" fmla="*/ 722284 h 919496"/>
                <a:gd name="connsiteX10" fmla="*/ 4091709 w 12779433"/>
                <a:gd name="connsiteY10" fmla="*/ 768465 h 919496"/>
                <a:gd name="connsiteX11" fmla="*/ 5985164 w 12779433"/>
                <a:gd name="connsiteY11" fmla="*/ 796175 h 919496"/>
                <a:gd name="connsiteX12" fmla="*/ 7878618 w 12779433"/>
                <a:gd name="connsiteY12" fmla="*/ 805411 h 919496"/>
                <a:gd name="connsiteX13" fmla="*/ 9661764 w 12779433"/>
                <a:gd name="connsiteY13" fmla="*/ 766354 h 919496"/>
                <a:gd name="connsiteX14" fmla="*/ 11394770 w 12779433"/>
                <a:gd name="connsiteY14" fmla="*/ 731520 h 919496"/>
                <a:gd name="connsiteX15" fmla="*/ 12370130 w 12779433"/>
                <a:gd name="connsiteY15" fmla="*/ 687977 h 919496"/>
                <a:gd name="connsiteX16" fmla="*/ 12622679 w 12779433"/>
                <a:gd name="connsiteY16" fmla="*/ 635726 h 919496"/>
                <a:gd name="connsiteX17" fmla="*/ 12770724 w 12779433"/>
                <a:gd name="connsiteY17" fmla="*/ 383177 h 919496"/>
                <a:gd name="connsiteX18" fmla="*/ 12779433 w 12779433"/>
                <a:gd name="connsiteY18" fmla="*/ 217714 h 919496"/>
                <a:gd name="connsiteX19" fmla="*/ 12709764 w 12779433"/>
                <a:gd name="connsiteY19" fmla="*/ 139337 h 919496"/>
                <a:gd name="connsiteX20" fmla="*/ 12561719 w 12779433"/>
                <a:gd name="connsiteY20" fmla="*/ 121920 h 919496"/>
                <a:gd name="connsiteX21" fmla="*/ 8956370 w 12779433"/>
                <a:gd name="connsiteY21" fmla="*/ 0 h 919496"/>
                <a:gd name="connsiteX22" fmla="*/ 8616736 w 12779433"/>
                <a:gd name="connsiteY22" fmla="*/ 217714 h 919496"/>
                <a:gd name="connsiteX23" fmla="*/ 5638404 w 12779433"/>
                <a:gd name="connsiteY23" fmla="*/ 287383 h 919496"/>
                <a:gd name="connsiteX24" fmla="*/ 0 w 12779433"/>
                <a:gd name="connsiteY24" fmla="*/ 408247 h 919496"/>
                <a:gd name="connsiteX0" fmla="*/ 0 w 12779433"/>
                <a:gd name="connsiteY0" fmla="*/ 408247 h 877121"/>
                <a:gd name="connsiteX1" fmla="*/ 18473 w 12779433"/>
                <a:gd name="connsiteY1" fmla="*/ 509847 h 877121"/>
                <a:gd name="connsiteX2" fmla="*/ 46182 w 12779433"/>
                <a:gd name="connsiteY2" fmla="*/ 556029 h 877121"/>
                <a:gd name="connsiteX3" fmla="*/ 73891 w 12779433"/>
                <a:gd name="connsiteY3" fmla="*/ 592975 h 877121"/>
                <a:gd name="connsiteX4" fmla="*/ 193964 w 12779433"/>
                <a:gd name="connsiteY4" fmla="*/ 611447 h 877121"/>
                <a:gd name="connsiteX5" fmla="*/ 1750730 w 12779433"/>
                <a:gd name="connsiteY5" fmla="*/ 691537 h 877121"/>
                <a:gd name="connsiteX6" fmla="*/ 1678947 w 12779433"/>
                <a:gd name="connsiteY6" fmla="*/ 782317 h 877121"/>
                <a:gd name="connsiteX7" fmla="*/ 1655582 w 12779433"/>
                <a:gd name="connsiteY7" fmla="*/ 806704 h 877121"/>
                <a:gd name="connsiteX8" fmla="*/ 1962204 w 12779433"/>
                <a:gd name="connsiteY8" fmla="*/ 874547 h 877121"/>
                <a:gd name="connsiteX9" fmla="*/ 2124364 w 12779433"/>
                <a:gd name="connsiteY9" fmla="*/ 722284 h 877121"/>
                <a:gd name="connsiteX10" fmla="*/ 4091709 w 12779433"/>
                <a:gd name="connsiteY10" fmla="*/ 768465 h 877121"/>
                <a:gd name="connsiteX11" fmla="*/ 5985164 w 12779433"/>
                <a:gd name="connsiteY11" fmla="*/ 796175 h 877121"/>
                <a:gd name="connsiteX12" fmla="*/ 7878618 w 12779433"/>
                <a:gd name="connsiteY12" fmla="*/ 805411 h 877121"/>
                <a:gd name="connsiteX13" fmla="*/ 9661764 w 12779433"/>
                <a:gd name="connsiteY13" fmla="*/ 766354 h 877121"/>
                <a:gd name="connsiteX14" fmla="*/ 11394770 w 12779433"/>
                <a:gd name="connsiteY14" fmla="*/ 731520 h 877121"/>
                <a:gd name="connsiteX15" fmla="*/ 12370130 w 12779433"/>
                <a:gd name="connsiteY15" fmla="*/ 687977 h 877121"/>
                <a:gd name="connsiteX16" fmla="*/ 12622679 w 12779433"/>
                <a:gd name="connsiteY16" fmla="*/ 635726 h 877121"/>
                <a:gd name="connsiteX17" fmla="*/ 12770724 w 12779433"/>
                <a:gd name="connsiteY17" fmla="*/ 383177 h 877121"/>
                <a:gd name="connsiteX18" fmla="*/ 12779433 w 12779433"/>
                <a:gd name="connsiteY18" fmla="*/ 217714 h 877121"/>
                <a:gd name="connsiteX19" fmla="*/ 12709764 w 12779433"/>
                <a:gd name="connsiteY19" fmla="*/ 139337 h 877121"/>
                <a:gd name="connsiteX20" fmla="*/ 12561719 w 12779433"/>
                <a:gd name="connsiteY20" fmla="*/ 121920 h 877121"/>
                <a:gd name="connsiteX21" fmla="*/ 8956370 w 12779433"/>
                <a:gd name="connsiteY21" fmla="*/ 0 h 877121"/>
                <a:gd name="connsiteX22" fmla="*/ 8616736 w 12779433"/>
                <a:gd name="connsiteY22" fmla="*/ 217714 h 877121"/>
                <a:gd name="connsiteX23" fmla="*/ 5638404 w 12779433"/>
                <a:gd name="connsiteY23" fmla="*/ 287383 h 877121"/>
                <a:gd name="connsiteX24" fmla="*/ 0 w 12779433"/>
                <a:gd name="connsiteY24" fmla="*/ 408247 h 877121"/>
                <a:gd name="connsiteX0" fmla="*/ 0 w 12779433"/>
                <a:gd name="connsiteY0" fmla="*/ 408247 h 913442"/>
                <a:gd name="connsiteX1" fmla="*/ 18473 w 12779433"/>
                <a:gd name="connsiteY1" fmla="*/ 509847 h 913442"/>
                <a:gd name="connsiteX2" fmla="*/ 46182 w 12779433"/>
                <a:gd name="connsiteY2" fmla="*/ 556029 h 913442"/>
                <a:gd name="connsiteX3" fmla="*/ 73891 w 12779433"/>
                <a:gd name="connsiteY3" fmla="*/ 592975 h 913442"/>
                <a:gd name="connsiteX4" fmla="*/ 193964 w 12779433"/>
                <a:gd name="connsiteY4" fmla="*/ 611447 h 913442"/>
                <a:gd name="connsiteX5" fmla="*/ 1750730 w 12779433"/>
                <a:gd name="connsiteY5" fmla="*/ 691537 h 913442"/>
                <a:gd name="connsiteX6" fmla="*/ 1678947 w 12779433"/>
                <a:gd name="connsiteY6" fmla="*/ 782317 h 913442"/>
                <a:gd name="connsiteX7" fmla="*/ 1705893 w 12779433"/>
                <a:gd name="connsiteY7" fmla="*/ 900861 h 913442"/>
                <a:gd name="connsiteX8" fmla="*/ 1962204 w 12779433"/>
                <a:gd name="connsiteY8" fmla="*/ 874547 h 913442"/>
                <a:gd name="connsiteX9" fmla="*/ 2124364 w 12779433"/>
                <a:gd name="connsiteY9" fmla="*/ 722284 h 913442"/>
                <a:gd name="connsiteX10" fmla="*/ 4091709 w 12779433"/>
                <a:gd name="connsiteY10" fmla="*/ 768465 h 913442"/>
                <a:gd name="connsiteX11" fmla="*/ 5985164 w 12779433"/>
                <a:gd name="connsiteY11" fmla="*/ 796175 h 913442"/>
                <a:gd name="connsiteX12" fmla="*/ 7878618 w 12779433"/>
                <a:gd name="connsiteY12" fmla="*/ 805411 h 913442"/>
                <a:gd name="connsiteX13" fmla="*/ 9661764 w 12779433"/>
                <a:gd name="connsiteY13" fmla="*/ 766354 h 913442"/>
                <a:gd name="connsiteX14" fmla="*/ 11394770 w 12779433"/>
                <a:gd name="connsiteY14" fmla="*/ 731520 h 913442"/>
                <a:gd name="connsiteX15" fmla="*/ 12370130 w 12779433"/>
                <a:gd name="connsiteY15" fmla="*/ 687977 h 913442"/>
                <a:gd name="connsiteX16" fmla="*/ 12622679 w 12779433"/>
                <a:gd name="connsiteY16" fmla="*/ 635726 h 913442"/>
                <a:gd name="connsiteX17" fmla="*/ 12770724 w 12779433"/>
                <a:gd name="connsiteY17" fmla="*/ 383177 h 913442"/>
                <a:gd name="connsiteX18" fmla="*/ 12779433 w 12779433"/>
                <a:gd name="connsiteY18" fmla="*/ 217714 h 913442"/>
                <a:gd name="connsiteX19" fmla="*/ 12709764 w 12779433"/>
                <a:gd name="connsiteY19" fmla="*/ 139337 h 913442"/>
                <a:gd name="connsiteX20" fmla="*/ 12561719 w 12779433"/>
                <a:gd name="connsiteY20" fmla="*/ 121920 h 913442"/>
                <a:gd name="connsiteX21" fmla="*/ 8956370 w 12779433"/>
                <a:gd name="connsiteY21" fmla="*/ 0 h 913442"/>
                <a:gd name="connsiteX22" fmla="*/ 8616736 w 12779433"/>
                <a:gd name="connsiteY22" fmla="*/ 217714 h 913442"/>
                <a:gd name="connsiteX23" fmla="*/ 5638404 w 12779433"/>
                <a:gd name="connsiteY23" fmla="*/ 287383 h 913442"/>
                <a:gd name="connsiteX24" fmla="*/ 0 w 12779433"/>
                <a:gd name="connsiteY24" fmla="*/ 408247 h 913442"/>
                <a:gd name="connsiteX0" fmla="*/ 0 w 12779433"/>
                <a:gd name="connsiteY0" fmla="*/ 408247 h 913442"/>
                <a:gd name="connsiteX1" fmla="*/ 18473 w 12779433"/>
                <a:gd name="connsiteY1" fmla="*/ 509847 h 913442"/>
                <a:gd name="connsiteX2" fmla="*/ 46182 w 12779433"/>
                <a:gd name="connsiteY2" fmla="*/ 556029 h 913442"/>
                <a:gd name="connsiteX3" fmla="*/ 73891 w 12779433"/>
                <a:gd name="connsiteY3" fmla="*/ 592975 h 913442"/>
                <a:gd name="connsiteX4" fmla="*/ 193964 w 12779433"/>
                <a:gd name="connsiteY4" fmla="*/ 611447 h 913442"/>
                <a:gd name="connsiteX5" fmla="*/ 1750730 w 12779433"/>
                <a:gd name="connsiteY5" fmla="*/ 691537 h 913442"/>
                <a:gd name="connsiteX6" fmla="*/ 1678947 w 12779433"/>
                <a:gd name="connsiteY6" fmla="*/ 782317 h 913442"/>
                <a:gd name="connsiteX7" fmla="*/ 1705893 w 12779433"/>
                <a:gd name="connsiteY7" fmla="*/ 900861 h 913442"/>
                <a:gd name="connsiteX8" fmla="*/ 1962204 w 12779433"/>
                <a:gd name="connsiteY8" fmla="*/ 874547 h 913442"/>
                <a:gd name="connsiteX9" fmla="*/ 2124364 w 12779433"/>
                <a:gd name="connsiteY9" fmla="*/ 722284 h 913442"/>
                <a:gd name="connsiteX10" fmla="*/ 4091709 w 12779433"/>
                <a:gd name="connsiteY10" fmla="*/ 768465 h 913442"/>
                <a:gd name="connsiteX11" fmla="*/ 5985164 w 12779433"/>
                <a:gd name="connsiteY11" fmla="*/ 796175 h 913442"/>
                <a:gd name="connsiteX12" fmla="*/ 7878618 w 12779433"/>
                <a:gd name="connsiteY12" fmla="*/ 805411 h 913442"/>
                <a:gd name="connsiteX13" fmla="*/ 9661764 w 12779433"/>
                <a:gd name="connsiteY13" fmla="*/ 766354 h 913442"/>
                <a:gd name="connsiteX14" fmla="*/ 11394770 w 12779433"/>
                <a:gd name="connsiteY14" fmla="*/ 731520 h 913442"/>
                <a:gd name="connsiteX15" fmla="*/ 12370130 w 12779433"/>
                <a:gd name="connsiteY15" fmla="*/ 687977 h 913442"/>
                <a:gd name="connsiteX16" fmla="*/ 12622679 w 12779433"/>
                <a:gd name="connsiteY16" fmla="*/ 635726 h 913442"/>
                <a:gd name="connsiteX17" fmla="*/ 12770724 w 12779433"/>
                <a:gd name="connsiteY17" fmla="*/ 383177 h 913442"/>
                <a:gd name="connsiteX18" fmla="*/ 12779433 w 12779433"/>
                <a:gd name="connsiteY18" fmla="*/ 217714 h 913442"/>
                <a:gd name="connsiteX19" fmla="*/ 12709764 w 12779433"/>
                <a:gd name="connsiteY19" fmla="*/ 139337 h 913442"/>
                <a:gd name="connsiteX20" fmla="*/ 12561719 w 12779433"/>
                <a:gd name="connsiteY20" fmla="*/ 121920 h 913442"/>
                <a:gd name="connsiteX21" fmla="*/ 8956370 w 12779433"/>
                <a:gd name="connsiteY21" fmla="*/ 0 h 913442"/>
                <a:gd name="connsiteX22" fmla="*/ 8616736 w 12779433"/>
                <a:gd name="connsiteY22" fmla="*/ 217714 h 913442"/>
                <a:gd name="connsiteX23" fmla="*/ 5638404 w 12779433"/>
                <a:gd name="connsiteY23" fmla="*/ 287383 h 913442"/>
                <a:gd name="connsiteX24" fmla="*/ 0 w 12779433"/>
                <a:gd name="connsiteY24" fmla="*/ 408247 h 913442"/>
                <a:gd name="connsiteX0" fmla="*/ 0 w 12779433"/>
                <a:gd name="connsiteY0" fmla="*/ 408247 h 913441"/>
                <a:gd name="connsiteX1" fmla="*/ 18473 w 12779433"/>
                <a:gd name="connsiteY1" fmla="*/ 509847 h 913441"/>
                <a:gd name="connsiteX2" fmla="*/ 46182 w 12779433"/>
                <a:gd name="connsiteY2" fmla="*/ 556029 h 913441"/>
                <a:gd name="connsiteX3" fmla="*/ 73891 w 12779433"/>
                <a:gd name="connsiteY3" fmla="*/ 592975 h 913441"/>
                <a:gd name="connsiteX4" fmla="*/ 193964 w 12779433"/>
                <a:gd name="connsiteY4" fmla="*/ 611447 h 913441"/>
                <a:gd name="connsiteX5" fmla="*/ 1750730 w 12779433"/>
                <a:gd name="connsiteY5" fmla="*/ 691537 h 913441"/>
                <a:gd name="connsiteX6" fmla="*/ 1678947 w 12779433"/>
                <a:gd name="connsiteY6" fmla="*/ 782317 h 913441"/>
                <a:gd name="connsiteX7" fmla="*/ 1638813 w 12779433"/>
                <a:gd name="connsiteY7" fmla="*/ 900860 h 913441"/>
                <a:gd name="connsiteX8" fmla="*/ 1962204 w 12779433"/>
                <a:gd name="connsiteY8" fmla="*/ 874547 h 913441"/>
                <a:gd name="connsiteX9" fmla="*/ 2124364 w 12779433"/>
                <a:gd name="connsiteY9" fmla="*/ 722284 h 913441"/>
                <a:gd name="connsiteX10" fmla="*/ 4091709 w 12779433"/>
                <a:gd name="connsiteY10" fmla="*/ 768465 h 913441"/>
                <a:gd name="connsiteX11" fmla="*/ 5985164 w 12779433"/>
                <a:gd name="connsiteY11" fmla="*/ 796175 h 913441"/>
                <a:gd name="connsiteX12" fmla="*/ 7878618 w 12779433"/>
                <a:gd name="connsiteY12" fmla="*/ 805411 h 913441"/>
                <a:gd name="connsiteX13" fmla="*/ 9661764 w 12779433"/>
                <a:gd name="connsiteY13" fmla="*/ 766354 h 913441"/>
                <a:gd name="connsiteX14" fmla="*/ 11394770 w 12779433"/>
                <a:gd name="connsiteY14" fmla="*/ 731520 h 913441"/>
                <a:gd name="connsiteX15" fmla="*/ 12370130 w 12779433"/>
                <a:gd name="connsiteY15" fmla="*/ 687977 h 913441"/>
                <a:gd name="connsiteX16" fmla="*/ 12622679 w 12779433"/>
                <a:gd name="connsiteY16" fmla="*/ 635726 h 913441"/>
                <a:gd name="connsiteX17" fmla="*/ 12770724 w 12779433"/>
                <a:gd name="connsiteY17" fmla="*/ 383177 h 913441"/>
                <a:gd name="connsiteX18" fmla="*/ 12779433 w 12779433"/>
                <a:gd name="connsiteY18" fmla="*/ 217714 h 913441"/>
                <a:gd name="connsiteX19" fmla="*/ 12709764 w 12779433"/>
                <a:gd name="connsiteY19" fmla="*/ 139337 h 913441"/>
                <a:gd name="connsiteX20" fmla="*/ 12561719 w 12779433"/>
                <a:gd name="connsiteY20" fmla="*/ 121920 h 913441"/>
                <a:gd name="connsiteX21" fmla="*/ 8956370 w 12779433"/>
                <a:gd name="connsiteY21" fmla="*/ 0 h 913441"/>
                <a:gd name="connsiteX22" fmla="*/ 8616736 w 12779433"/>
                <a:gd name="connsiteY22" fmla="*/ 217714 h 913441"/>
                <a:gd name="connsiteX23" fmla="*/ 5638404 w 12779433"/>
                <a:gd name="connsiteY23" fmla="*/ 287383 h 913441"/>
                <a:gd name="connsiteX24" fmla="*/ 0 w 12779433"/>
                <a:gd name="connsiteY24" fmla="*/ 408247 h 913441"/>
                <a:gd name="connsiteX0" fmla="*/ 0 w 12779433"/>
                <a:gd name="connsiteY0" fmla="*/ 408247 h 913441"/>
                <a:gd name="connsiteX1" fmla="*/ 18473 w 12779433"/>
                <a:gd name="connsiteY1" fmla="*/ 509847 h 913441"/>
                <a:gd name="connsiteX2" fmla="*/ 46182 w 12779433"/>
                <a:gd name="connsiteY2" fmla="*/ 556029 h 913441"/>
                <a:gd name="connsiteX3" fmla="*/ 73891 w 12779433"/>
                <a:gd name="connsiteY3" fmla="*/ 592975 h 913441"/>
                <a:gd name="connsiteX4" fmla="*/ 193964 w 12779433"/>
                <a:gd name="connsiteY4" fmla="*/ 611447 h 913441"/>
                <a:gd name="connsiteX5" fmla="*/ 1750730 w 12779433"/>
                <a:gd name="connsiteY5" fmla="*/ 691537 h 913441"/>
                <a:gd name="connsiteX6" fmla="*/ 1678947 w 12779433"/>
                <a:gd name="connsiteY6" fmla="*/ 782317 h 913441"/>
                <a:gd name="connsiteX7" fmla="*/ 1638813 w 12779433"/>
                <a:gd name="connsiteY7" fmla="*/ 900860 h 913441"/>
                <a:gd name="connsiteX8" fmla="*/ 1962204 w 12779433"/>
                <a:gd name="connsiteY8" fmla="*/ 874547 h 913441"/>
                <a:gd name="connsiteX9" fmla="*/ 2124364 w 12779433"/>
                <a:gd name="connsiteY9" fmla="*/ 722284 h 913441"/>
                <a:gd name="connsiteX10" fmla="*/ 4091709 w 12779433"/>
                <a:gd name="connsiteY10" fmla="*/ 768465 h 913441"/>
                <a:gd name="connsiteX11" fmla="*/ 5985164 w 12779433"/>
                <a:gd name="connsiteY11" fmla="*/ 796175 h 913441"/>
                <a:gd name="connsiteX12" fmla="*/ 7878618 w 12779433"/>
                <a:gd name="connsiteY12" fmla="*/ 805411 h 913441"/>
                <a:gd name="connsiteX13" fmla="*/ 9661764 w 12779433"/>
                <a:gd name="connsiteY13" fmla="*/ 766354 h 913441"/>
                <a:gd name="connsiteX14" fmla="*/ 11394770 w 12779433"/>
                <a:gd name="connsiteY14" fmla="*/ 731520 h 913441"/>
                <a:gd name="connsiteX15" fmla="*/ 12370130 w 12779433"/>
                <a:gd name="connsiteY15" fmla="*/ 687977 h 913441"/>
                <a:gd name="connsiteX16" fmla="*/ 12622679 w 12779433"/>
                <a:gd name="connsiteY16" fmla="*/ 635726 h 913441"/>
                <a:gd name="connsiteX17" fmla="*/ 12770724 w 12779433"/>
                <a:gd name="connsiteY17" fmla="*/ 383177 h 913441"/>
                <a:gd name="connsiteX18" fmla="*/ 12779433 w 12779433"/>
                <a:gd name="connsiteY18" fmla="*/ 217714 h 913441"/>
                <a:gd name="connsiteX19" fmla="*/ 12709764 w 12779433"/>
                <a:gd name="connsiteY19" fmla="*/ 139337 h 913441"/>
                <a:gd name="connsiteX20" fmla="*/ 12561719 w 12779433"/>
                <a:gd name="connsiteY20" fmla="*/ 121920 h 913441"/>
                <a:gd name="connsiteX21" fmla="*/ 8956370 w 12779433"/>
                <a:gd name="connsiteY21" fmla="*/ 0 h 913441"/>
                <a:gd name="connsiteX22" fmla="*/ 8616736 w 12779433"/>
                <a:gd name="connsiteY22" fmla="*/ 217714 h 913441"/>
                <a:gd name="connsiteX23" fmla="*/ 5638404 w 12779433"/>
                <a:gd name="connsiteY23" fmla="*/ 287383 h 913441"/>
                <a:gd name="connsiteX24" fmla="*/ 0 w 12779433"/>
                <a:gd name="connsiteY24" fmla="*/ 408247 h 913441"/>
                <a:gd name="connsiteX0" fmla="*/ 0 w 12779433"/>
                <a:gd name="connsiteY0" fmla="*/ 408247 h 913441"/>
                <a:gd name="connsiteX1" fmla="*/ 18473 w 12779433"/>
                <a:gd name="connsiteY1" fmla="*/ 509847 h 913441"/>
                <a:gd name="connsiteX2" fmla="*/ 46182 w 12779433"/>
                <a:gd name="connsiteY2" fmla="*/ 556029 h 913441"/>
                <a:gd name="connsiteX3" fmla="*/ 73891 w 12779433"/>
                <a:gd name="connsiteY3" fmla="*/ 592975 h 913441"/>
                <a:gd name="connsiteX4" fmla="*/ 193964 w 12779433"/>
                <a:gd name="connsiteY4" fmla="*/ 611447 h 913441"/>
                <a:gd name="connsiteX5" fmla="*/ 1750730 w 12779433"/>
                <a:gd name="connsiteY5" fmla="*/ 691537 h 913441"/>
                <a:gd name="connsiteX6" fmla="*/ 1678947 w 12779433"/>
                <a:gd name="connsiteY6" fmla="*/ 782317 h 913441"/>
                <a:gd name="connsiteX7" fmla="*/ 1638813 w 12779433"/>
                <a:gd name="connsiteY7" fmla="*/ 900860 h 913441"/>
                <a:gd name="connsiteX8" fmla="*/ 1962204 w 12779433"/>
                <a:gd name="connsiteY8" fmla="*/ 874547 h 913441"/>
                <a:gd name="connsiteX9" fmla="*/ 2124364 w 12779433"/>
                <a:gd name="connsiteY9" fmla="*/ 722284 h 913441"/>
                <a:gd name="connsiteX10" fmla="*/ 4091709 w 12779433"/>
                <a:gd name="connsiteY10" fmla="*/ 768465 h 913441"/>
                <a:gd name="connsiteX11" fmla="*/ 5985164 w 12779433"/>
                <a:gd name="connsiteY11" fmla="*/ 796175 h 913441"/>
                <a:gd name="connsiteX12" fmla="*/ 7878618 w 12779433"/>
                <a:gd name="connsiteY12" fmla="*/ 805411 h 913441"/>
                <a:gd name="connsiteX13" fmla="*/ 9661764 w 12779433"/>
                <a:gd name="connsiteY13" fmla="*/ 766354 h 913441"/>
                <a:gd name="connsiteX14" fmla="*/ 11394770 w 12779433"/>
                <a:gd name="connsiteY14" fmla="*/ 731520 h 913441"/>
                <a:gd name="connsiteX15" fmla="*/ 12370130 w 12779433"/>
                <a:gd name="connsiteY15" fmla="*/ 687977 h 913441"/>
                <a:gd name="connsiteX16" fmla="*/ 12622679 w 12779433"/>
                <a:gd name="connsiteY16" fmla="*/ 635726 h 913441"/>
                <a:gd name="connsiteX17" fmla="*/ 12770724 w 12779433"/>
                <a:gd name="connsiteY17" fmla="*/ 383177 h 913441"/>
                <a:gd name="connsiteX18" fmla="*/ 12779433 w 12779433"/>
                <a:gd name="connsiteY18" fmla="*/ 217714 h 913441"/>
                <a:gd name="connsiteX19" fmla="*/ 12709764 w 12779433"/>
                <a:gd name="connsiteY19" fmla="*/ 139337 h 913441"/>
                <a:gd name="connsiteX20" fmla="*/ 12561719 w 12779433"/>
                <a:gd name="connsiteY20" fmla="*/ 121920 h 913441"/>
                <a:gd name="connsiteX21" fmla="*/ 8956370 w 12779433"/>
                <a:gd name="connsiteY21" fmla="*/ 0 h 913441"/>
                <a:gd name="connsiteX22" fmla="*/ 8616736 w 12779433"/>
                <a:gd name="connsiteY22" fmla="*/ 217714 h 913441"/>
                <a:gd name="connsiteX23" fmla="*/ 5638404 w 12779433"/>
                <a:gd name="connsiteY23" fmla="*/ 287383 h 913441"/>
                <a:gd name="connsiteX24" fmla="*/ 0 w 12779433"/>
                <a:gd name="connsiteY24" fmla="*/ 408247 h 913441"/>
                <a:gd name="connsiteX0" fmla="*/ 0 w 12779433"/>
                <a:gd name="connsiteY0" fmla="*/ 408247 h 899180"/>
                <a:gd name="connsiteX1" fmla="*/ 18473 w 12779433"/>
                <a:gd name="connsiteY1" fmla="*/ 509847 h 899180"/>
                <a:gd name="connsiteX2" fmla="*/ 46182 w 12779433"/>
                <a:gd name="connsiteY2" fmla="*/ 556029 h 899180"/>
                <a:gd name="connsiteX3" fmla="*/ 73891 w 12779433"/>
                <a:gd name="connsiteY3" fmla="*/ 592975 h 899180"/>
                <a:gd name="connsiteX4" fmla="*/ 193964 w 12779433"/>
                <a:gd name="connsiteY4" fmla="*/ 611447 h 899180"/>
                <a:gd name="connsiteX5" fmla="*/ 1750730 w 12779433"/>
                <a:gd name="connsiteY5" fmla="*/ 691537 h 899180"/>
                <a:gd name="connsiteX6" fmla="*/ 1678947 w 12779433"/>
                <a:gd name="connsiteY6" fmla="*/ 782317 h 899180"/>
                <a:gd name="connsiteX7" fmla="*/ 1658936 w 12779433"/>
                <a:gd name="connsiteY7" fmla="*/ 882636 h 899180"/>
                <a:gd name="connsiteX8" fmla="*/ 1962204 w 12779433"/>
                <a:gd name="connsiteY8" fmla="*/ 874547 h 899180"/>
                <a:gd name="connsiteX9" fmla="*/ 2124364 w 12779433"/>
                <a:gd name="connsiteY9" fmla="*/ 722284 h 899180"/>
                <a:gd name="connsiteX10" fmla="*/ 4091709 w 12779433"/>
                <a:gd name="connsiteY10" fmla="*/ 768465 h 899180"/>
                <a:gd name="connsiteX11" fmla="*/ 5985164 w 12779433"/>
                <a:gd name="connsiteY11" fmla="*/ 796175 h 899180"/>
                <a:gd name="connsiteX12" fmla="*/ 7878618 w 12779433"/>
                <a:gd name="connsiteY12" fmla="*/ 805411 h 899180"/>
                <a:gd name="connsiteX13" fmla="*/ 9661764 w 12779433"/>
                <a:gd name="connsiteY13" fmla="*/ 766354 h 899180"/>
                <a:gd name="connsiteX14" fmla="*/ 11394770 w 12779433"/>
                <a:gd name="connsiteY14" fmla="*/ 731520 h 899180"/>
                <a:gd name="connsiteX15" fmla="*/ 12370130 w 12779433"/>
                <a:gd name="connsiteY15" fmla="*/ 687977 h 899180"/>
                <a:gd name="connsiteX16" fmla="*/ 12622679 w 12779433"/>
                <a:gd name="connsiteY16" fmla="*/ 635726 h 899180"/>
                <a:gd name="connsiteX17" fmla="*/ 12770724 w 12779433"/>
                <a:gd name="connsiteY17" fmla="*/ 383177 h 899180"/>
                <a:gd name="connsiteX18" fmla="*/ 12779433 w 12779433"/>
                <a:gd name="connsiteY18" fmla="*/ 217714 h 899180"/>
                <a:gd name="connsiteX19" fmla="*/ 12709764 w 12779433"/>
                <a:gd name="connsiteY19" fmla="*/ 139337 h 899180"/>
                <a:gd name="connsiteX20" fmla="*/ 12561719 w 12779433"/>
                <a:gd name="connsiteY20" fmla="*/ 121920 h 899180"/>
                <a:gd name="connsiteX21" fmla="*/ 8956370 w 12779433"/>
                <a:gd name="connsiteY21" fmla="*/ 0 h 899180"/>
                <a:gd name="connsiteX22" fmla="*/ 8616736 w 12779433"/>
                <a:gd name="connsiteY22" fmla="*/ 217714 h 899180"/>
                <a:gd name="connsiteX23" fmla="*/ 5638404 w 12779433"/>
                <a:gd name="connsiteY23" fmla="*/ 287383 h 899180"/>
                <a:gd name="connsiteX24" fmla="*/ 0 w 12779433"/>
                <a:gd name="connsiteY24" fmla="*/ 408247 h 899180"/>
                <a:gd name="connsiteX0" fmla="*/ 0 w 12779433"/>
                <a:gd name="connsiteY0" fmla="*/ 408247 h 899180"/>
                <a:gd name="connsiteX1" fmla="*/ 18473 w 12779433"/>
                <a:gd name="connsiteY1" fmla="*/ 509847 h 899180"/>
                <a:gd name="connsiteX2" fmla="*/ 46182 w 12779433"/>
                <a:gd name="connsiteY2" fmla="*/ 556029 h 899180"/>
                <a:gd name="connsiteX3" fmla="*/ 73891 w 12779433"/>
                <a:gd name="connsiteY3" fmla="*/ 592975 h 899180"/>
                <a:gd name="connsiteX4" fmla="*/ 193964 w 12779433"/>
                <a:gd name="connsiteY4" fmla="*/ 611447 h 899180"/>
                <a:gd name="connsiteX5" fmla="*/ 1750730 w 12779433"/>
                <a:gd name="connsiteY5" fmla="*/ 691537 h 899180"/>
                <a:gd name="connsiteX6" fmla="*/ 1678947 w 12779433"/>
                <a:gd name="connsiteY6" fmla="*/ 782317 h 899180"/>
                <a:gd name="connsiteX7" fmla="*/ 1658936 w 12779433"/>
                <a:gd name="connsiteY7" fmla="*/ 882636 h 899180"/>
                <a:gd name="connsiteX8" fmla="*/ 1962204 w 12779433"/>
                <a:gd name="connsiteY8" fmla="*/ 874547 h 899180"/>
                <a:gd name="connsiteX9" fmla="*/ 2124364 w 12779433"/>
                <a:gd name="connsiteY9" fmla="*/ 722284 h 899180"/>
                <a:gd name="connsiteX10" fmla="*/ 4091709 w 12779433"/>
                <a:gd name="connsiteY10" fmla="*/ 768465 h 899180"/>
                <a:gd name="connsiteX11" fmla="*/ 5985164 w 12779433"/>
                <a:gd name="connsiteY11" fmla="*/ 796175 h 899180"/>
                <a:gd name="connsiteX12" fmla="*/ 7878618 w 12779433"/>
                <a:gd name="connsiteY12" fmla="*/ 805411 h 899180"/>
                <a:gd name="connsiteX13" fmla="*/ 9661764 w 12779433"/>
                <a:gd name="connsiteY13" fmla="*/ 766354 h 899180"/>
                <a:gd name="connsiteX14" fmla="*/ 11394770 w 12779433"/>
                <a:gd name="connsiteY14" fmla="*/ 731520 h 899180"/>
                <a:gd name="connsiteX15" fmla="*/ 12370130 w 12779433"/>
                <a:gd name="connsiteY15" fmla="*/ 687977 h 899180"/>
                <a:gd name="connsiteX16" fmla="*/ 12622679 w 12779433"/>
                <a:gd name="connsiteY16" fmla="*/ 635726 h 899180"/>
                <a:gd name="connsiteX17" fmla="*/ 12770724 w 12779433"/>
                <a:gd name="connsiteY17" fmla="*/ 383177 h 899180"/>
                <a:gd name="connsiteX18" fmla="*/ 12779433 w 12779433"/>
                <a:gd name="connsiteY18" fmla="*/ 217714 h 899180"/>
                <a:gd name="connsiteX19" fmla="*/ 12709764 w 12779433"/>
                <a:gd name="connsiteY19" fmla="*/ 139337 h 899180"/>
                <a:gd name="connsiteX20" fmla="*/ 12561719 w 12779433"/>
                <a:gd name="connsiteY20" fmla="*/ 121920 h 899180"/>
                <a:gd name="connsiteX21" fmla="*/ 8956370 w 12779433"/>
                <a:gd name="connsiteY21" fmla="*/ 0 h 899180"/>
                <a:gd name="connsiteX22" fmla="*/ 8616736 w 12779433"/>
                <a:gd name="connsiteY22" fmla="*/ 217714 h 899180"/>
                <a:gd name="connsiteX23" fmla="*/ 5638404 w 12779433"/>
                <a:gd name="connsiteY23" fmla="*/ 287383 h 899180"/>
                <a:gd name="connsiteX24" fmla="*/ 0 w 12779433"/>
                <a:gd name="connsiteY24" fmla="*/ 408247 h 899180"/>
                <a:gd name="connsiteX0" fmla="*/ 0 w 12779433"/>
                <a:gd name="connsiteY0" fmla="*/ 408247 h 902403"/>
                <a:gd name="connsiteX1" fmla="*/ 18473 w 12779433"/>
                <a:gd name="connsiteY1" fmla="*/ 509847 h 902403"/>
                <a:gd name="connsiteX2" fmla="*/ 46182 w 12779433"/>
                <a:gd name="connsiteY2" fmla="*/ 556029 h 902403"/>
                <a:gd name="connsiteX3" fmla="*/ 73891 w 12779433"/>
                <a:gd name="connsiteY3" fmla="*/ 592975 h 902403"/>
                <a:gd name="connsiteX4" fmla="*/ 193964 w 12779433"/>
                <a:gd name="connsiteY4" fmla="*/ 611447 h 902403"/>
                <a:gd name="connsiteX5" fmla="*/ 1750730 w 12779433"/>
                <a:gd name="connsiteY5" fmla="*/ 691537 h 902403"/>
                <a:gd name="connsiteX6" fmla="*/ 1678947 w 12779433"/>
                <a:gd name="connsiteY6" fmla="*/ 782317 h 902403"/>
                <a:gd name="connsiteX7" fmla="*/ 1658936 w 12779433"/>
                <a:gd name="connsiteY7" fmla="*/ 882636 h 902403"/>
                <a:gd name="connsiteX8" fmla="*/ 1962204 w 12779433"/>
                <a:gd name="connsiteY8" fmla="*/ 874547 h 902403"/>
                <a:gd name="connsiteX9" fmla="*/ 2124364 w 12779433"/>
                <a:gd name="connsiteY9" fmla="*/ 722284 h 902403"/>
                <a:gd name="connsiteX10" fmla="*/ 4091709 w 12779433"/>
                <a:gd name="connsiteY10" fmla="*/ 768465 h 902403"/>
                <a:gd name="connsiteX11" fmla="*/ 5985164 w 12779433"/>
                <a:gd name="connsiteY11" fmla="*/ 796175 h 902403"/>
                <a:gd name="connsiteX12" fmla="*/ 7878618 w 12779433"/>
                <a:gd name="connsiteY12" fmla="*/ 805411 h 902403"/>
                <a:gd name="connsiteX13" fmla="*/ 9661764 w 12779433"/>
                <a:gd name="connsiteY13" fmla="*/ 766354 h 902403"/>
                <a:gd name="connsiteX14" fmla="*/ 11394770 w 12779433"/>
                <a:gd name="connsiteY14" fmla="*/ 731520 h 902403"/>
                <a:gd name="connsiteX15" fmla="*/ 12370130 w 12779433"/>
                <a:gd name="connsiteY15" fmla="*/ 687977 h 902403"/>
                <a:gd name="connsiteX16" fmla="*/ 12622679 w 12779433"/>
                <a:gd name="connsiteY16" fmla="*/ 635726 h 902403"/>
                <a:gd name="connsiteX17" fmla="*/ 12770724 w 12779433"/>
                <a:gd name="connsiteY17" fmla="*/ 383177 h 902403"/>
                <a:gd name="connsiteX18" fmla="*/ 12779433 w 12779433"/>
                <a:gd name="connsiteY18" fmla="*/ 217714 h 902403"/>
                <a:gd name="connsiteX19" fmla="*/ 12709764 w 12779433"/>
                <a:gd name="connsiteY19" fmla="*/ 139337 h 902403"/>
                <a:gd name="connsiteX20" fmla="*/ 12561719 w 12779433"/>
                <a:gd name="connsiteY20" fmla="*/ 121920 h 902403"/>
                <a:gd name="connsiteX21" fmla="*/ 8956370 w 12779433"/>
                <a:gd name="connsiteY21" fmla="*/ 0 h 902403"/>
                <a:gd name="connsiteX22" fmla="*/ 8616736 w 12779433"/>
                <a:gd name="connsiteY22" fmla="*/ 217714 h 902403"/>
                <a:gd name="connsiteX23" fmla="*/ 5638404 w 12779433"/>
                <a:gd name="connsiteY23" fmla="*/ 287383 h 902403"/>
                <a:gd name="connsiteX24" fmla="*/ 0 w 12779433"/>
                <a:gd name="connsiteY24" fmla="*/ 408247 h 902403"/>
                <a:gd name="connsiteX0" fmla="*/ 0 w 12779433"/>
                <a:gd name="connsiteY0" fmla="*/ 408247 h 902403"/>
                <a:gd name="connsiteX1" fmla="*/ 18473 w 12779433"/>
                <a:gd name="connsiteY1" fmla="*/ 509847 h 902403"/>
                <a:gd name="connsiteX2" fmla="*/ 46182 w 12779433"/>
                <a:gd name="connsiteY2" fmla="*/ 556029 h 902403"/>
                <a:gd name="connsiteX3" fmla="*/ 73891 w 12779433"/>
                <a:gd name="connsiteY3" fmla="*/ 592975 h 902403"/>
                <a:gd name="connsiteX4" fmla="*/ 193964 w 12779433"/>
                <a:gd name="connsiteY4" fmla="*/ 611447 h 902403"/>
                <a:gd name="connsiteX5" fmla="*/ 1750730 w 12779433"/>
                <a:gd name="connsiteY5" fmla="*/ 691537 h 902403"/>
                <a:gd name="connsiteX6" fmla="*/ 1678947 w 12779433"/>
                <a:gd name="connsiteY6" fmla="*/ 782317 h 902403"/>
                <a:gd name="connsiteX7" fmla="*/ 1658936 w 12779433"/>
                <a:gd name="connsiteY7" fmla="*/ 882636 h 902403"/>
                <a:gd name="connsiteX8" fmla="*/ 1962204 w 12779433"/>
                <a:gd name="connsiteY8" fmla="*/ 874547 h 902403"/>
                <a:gd name="connsiteX9" fmla="*/ 2124364 w 12779433"/>
                <a:gd name="connsiteY9" fmla="*/ 722284 h 902403"/>
                <a:gd name="connsiteX10" fmla="*/ 4091709 w 12779433"/>
                <a:gd name="connsiteY10" fmla="*/ 768465 h 902403"/>
                <a:gd name="connsiteX11" fmla="*/ 5985164 w 12779433"/>
                <a:gd name="connsiteY11" fmla="*/ 796175 h 902403"/>
                <a:gd name="connsiteX12" fmla="*/ 7878618 w 12779433"/>
                <a:gd name="connsiteY12" fmla="*/ 805411 h 902403"/>
                <a:gd name="connsiteX13" fmla="*/ 9661764 w 12779433"/>
                <a:gd name="connsiteY13" fmla="*/ 766354 h 902403"/>
                <a:gd name="connsiteX14" fmla="*/ 11394770 w 12779433"/>
                <a:gd name="connsiteY14" fmla="*/ 731520 h 902403"/>
                <a:gd name="connsiteX15" fmla="*/ 12370130 w 12779433"/>
                <a:gd name="connsiteY15" fmla="*/ 687977 h 902403"/>
                <a:gd name="connsiteX16" fmla="*/ 12622679 w 12779433"/>
                <a:gd name="connsiteY16" fmla="*/ 635726 h 902403"/>
                <a:gd name="connsiteX17" fmla="*/ 12770724 w 12779433"/>
                <a:gd name="connsiteY17" fmla="*/ 383177 h 902403"/>
                <a:gd name="connsiteX18" fmla="*/ 12779433 w 12779433"/>
                <a:gd name="connsiteY18" fmla="*/ 217714 h 902403"/>
                <a:gd name="connsiteX19" fmla="*/ 12709764 w 12779433"/>
                <a:gd name="connsiteY19" fmla="*/ 139337 h 902403"/>
                <a:gd name="connsiteX20" fmla="*/ 12561719 w 12779433"/>
                <a:gd name="connsiteY20" fmla="*/ 121920 h 902403"/>
                <a:gd name="connsiteX21" fmla="*/ 8956370 w 12779433"/>
                <a:gd name="connsiteY21" fmla="*/ 0 h 902403"/>
                <a:gd name="connsiteX22" fmla="*/ 8616736 w 12779433"/>
                <a:gd name="connsiteY22" fmla="*/ 217714 h 902403"/>
                <a:gd name="connsiteX23" fmla="*/ 5638404 w 12779433"/>
                <a:gd name="connsiteY23" fmla="*/ 287383 h 902403"/>
                <a:gd name="connsiteX24" fmla="*/ 0 w 12779433"/>
                <a:gd name="connsiteY24" fmla="*/ 408247 h 902403"/>
                <a:gd name="connsiteX0" fmla="*/ 0 w 12779433"/>
                <a:gd name="connsiteY0" fmla="*/ 408247 h 902403"/>
                <a:gd name="connsiteX1" fmla="*/ 18473 w 12779433"/>
                <a:gd name="connsiteY1" fmla="*/ 509847 h 902403"/>
                <a:gd name="connsiteX2" fmla="*/ 46182 w 12779433"/>
                <a:gd name="connsiteY2" fmla="*/ 556029 h 902403"/>
                <a:gd name="connsiteX3" fmla="*/ 73891 w 12779433"/>
                <a:gd name="connsiteY3" fmla="*/ 592975 h 902403"/>
                <a:gd name="connsiteX4" fmla="*/ 193964 w 12779433"/>
                <a:gd name="connsiteY4" fmla="*/ 611447 h 902403"/>
                <a:gd name="connsiteX5" fmla="*/ 1750730 w 12779433"/>
                <a:gd name="connsiteY5" fmla="*/ 691537 h 902403"/>
                <a:gd name="connsiteX6" fmla="*/ 1678947 w 12779433"/>
                <a:gd name="connsiteY6" fmla="*/ 782317 h 902403"/>
                <a:gd name="connsiteX7" fmla="*/ 1658936 w 12779433"/>
                <a:gd name="connsiteY7" fmla="*/ 882636 h 902403"/>
                <a:gd name="connsiteX8" fmla="*/ 1962204 w 12779433"/>
                <a:gd name="connsiteY8" fmla="*/ 874547 h 902403"/>
                <a:gd name="connsiteX9" fmla="*/ 2124364 w 12779433"/>
                <a:gd name="connsiteY9" fmla="*/ 722284 h 902403"/>
                <a:gd name="connsiteX10" fmla="*/ 4091709 w 12779433"/>
                <a:gd name="connsiteY10" fmla="*/ 768465 h 902403"/>
                <a:gd name="connsiteX11" fmla="*/ 5985164 w 12779433"/>
                <a:gd name="connsiteY11" fmla="*/ 796175 h 902403"/>
                <a:gd name="connsiteX12" fmla="*/ 7878618 w 12779433"/>
                <a:gd name="connsiteY12" fmla="*/ 805411 h 902403"/>
                <a:gd name="connsiteX13" fmla="*/ 9661764 w 12779433"/>
                <a:gd name="connsiteY13" fmla="*/ 766354 h 902403"/>
                <a:gd name="connsiteX14" fmla="*/ 11394770 w 12779433"/>
                <a:gd name="connsiteY14" fmla="*/ 731520 h 902403"/>
                <a:gd name="connsiteX15" fmla="*/ 12370130 w 12779433"/>
                <a:gd name="connsiteY15" fmla="*/ 687977 h 902403"/>
                <a:gd name="connsiteX16" fmla="*/ 12622679 w 12779433"/>
                <a:gd name="connsiteY16" fmla="*/ 635726 h 902403"/>
                <a:gd name="connsiteX17" fmla="*/ 12770724 w 12779433"/>
                <a:gd name="connsiteY17" fmla="*/ 383177 h 902403"/>
                <a:gd name="connsiteX18" fmla="*/ 12779433 w 12779433"/>
                <a:gd name="connsiteY18" fmla="*/ 217714 h 902403"/>
                <a:gd name="connsiteX19" fmla="*/ 12709764 w 12779433"/>
                <a:gd name="connsiteY19" fmla="*/ 139337 h 902403"/>
                <a:gd name="connsiteX20" fmla="*/ 12561719 w 12779433"/>
                <a:gd name="connsiteY20" fmla="*/ 121920 h 902403"/>
                <a:gd name="connsiteX21" fmla="*/ 8956370 w 12779433"/>
                <a:gd name="connsiteY21" fmla="*/ 0 h 902403"/>
                <a:gd name="connsiteX22" fmla="*/ 8616736 w 12779433"/>
                <a:gd name="connsiteY22" fmla="*/ 217714 h 902403"/>
                <a:gd name="connsiteX23" fmla="*/ 5638404 w 12779433"/>
                <a:gd name="connsiteY23" fmla="*/ 287383 h 902403"/>
                <a:gd name="connsiteX24" fmla="*/ 0 w 12779433"/>
                <a:gd name="connsiteY24" fmla="*/ 408247 h 902403"/>
                <a:gd name="connsiteX0" fmla="*/ 0 w 12779433"/>
                <a:gd name="connsiteY0" fmla="*/ 408247 h 902403"/>
                <a:gd name="connsiteX1" fmla="*/ 18473 w 12779433"/>
                <a:gd name="connsiteY1" fmla="*/ 509847 h 902403"/>
                <a:gd name="connsiteX2" fmla="*/ 46182 w 12779433"/>
                <a:gd name="connsiteY2" fmla="*/ 556029 h 902403"/>
                <a:gd name="connsiteX3" fmla="*/ 73891 w 12779433"/>
                <a:gd name="connsiteY3" fmla="*/ 592975 h 902403"/>
                <a:gd name="connsiteX4" fmla="*/ 193964 w 12779433"/>
                <a:gd name="connsiteY4" fmla="*/ 611447 h 902403"/>
                <a:gd name="connsiteX5" fmla="*/ 1750730 w 12779433"/>
                <a:gd name="connsiteY5" fmla="*/ 691537 h 902403"/>
                <a:gd name="connsiteX6" fmla="*/ 1678947 w 12779433"/>
                <a:gd name="connsiteY6" fmla="*/ 782317 h 902403"/>
                <a:gd name="connsiteX7" fmla="*/ 1658936 w 12779433"/>
                <a:gd name="connsiteY7" fmla="*/ 882636 h 902403"/>
                <a:gd name="connsiteX8" fmla="*/ 1962204 w 12779433"/>
                <a:gd name="connsiteY8" fmla="*/ 874547 h 902403"/>
                <a:gd name="connsiteX9" fmla="*/ 2124364 w 12779433"/>
                <a:gd name="connsiteY9" fmla="*/ 722284 h 902403"/>
                <a:gd name="connsiteX10" fmla="*/ 4091709 w 12779433"/>
                <a:gd name="connsiteY10" fmla="*/ 768465 h 902403"/>
                <a:gd name="connsiteX11" fmla="*/ 5985164 w 12779433"/>
                <a:gd name="connsiteY11" fmla="*/ 796175 h 902403"/>
                <a:gd name="connsiteX12" fmla="*/ 7878618 w 12779433"/>
                <a:gd name="connsiteY12" fmla="*/ 805411 h 902403"/>
                <a:gd name="connsiteX13" fmla="*/ 9661764 w 12779433"/>
                <a:gd name="connsiteY13" fmla="*/ 766354 h 902403"/>
                <a:gd name="connsiteX14" fmla="*/ 11394770 w 12779433"/>
                <a:gd name="connsiteY14" fmla="*/ 731520 h 902403"/>
                <a:gd name="connsiteX15" fmla="*/ 12370130 w 12779433"/>
                <a:gd name="connsiteY15" fmla="*/ 687977 h 902403"/>
                <a:gd name="connsiteX16" fmla="*/ 12622679 w 12779433"/>
                <a:gd name="connsiteY16" fmla="*/ 635726 h 902403"/>
                <a:gd name="connsiteX17" fmla="*/ 12770724 w 12779433"/>
                <a:gd name="connsiteY17" fmla="*/ 383177 h 902403"/>
                <a:gd name="connsiteX18" fmla="*/ 12779433 w 12779433"/>
                <a:gd name="connsiteY18" fmla="*/ 217714 h 902403"/>
                <a:gd name="connsiteX19" fmla="*/ 12709764 w 12779433"/>
                <a:gd name="connsiteY19" fmla="*/ 139337 h 902403"/>
                <a:gd name="connsiteX20" fmla="*/ 12561719 w 12779433"/>
                <a:gd name="connsiteY20" fmla="*/ 121920 h 902403"/>
                <a:gd name="connsiteX21" fmla="*/ 8956370 w 12779433"/>
                <a:gd name="connsiteY21" fmla="*/ 0 h 902403"/>
                <a:gd name="connsiteX22" fmla="*/ 8616736 w 12779433"/>
                <a:gd name="connsiteY22" fmla="*/ 217714 h 902403"/>
                <a:gd name="connsiteX23" fmla="*/ 5638404 w 12779433"/>
                <a:gd name="connsiteY23" fmla="*/ 287383 h 902403"/>
                <a:gd name="connsiteX24" fmla="*/ 0 w 12779433"/>
                <a:gd name="connsiteY24" fmla="*/ 408247 h 902403"/>
                <a:gd name="connsiteX0" fmla="*/ 0 w 12779433"/>
                <a:gd name="connsiteY0" fmla="*/ 408247 h 902403"/>
                <a:gd name="connsiteX1" fmla="*/ 18473 w 12779433"/>
                <a:gd name="connsiteY1" fmla="*/ 509847 h 902403"/>
                <a:gd name="connsiteX2" fmla="*/ 46182 w 12779433"/>
                <a:gd name="connsiteY2" fmla="*/ 556029 h 902403"/>
                <a:gd name="connsiteX3" fmla="*/ 73891 w 12779433"/>
                <a:gd name="connsiteY3" fmla="*/ 592975 h 902403"/>
                <a:gd name="connsiteX4" fmla="*/ 193964 w 12779433"/>
                <a:gd name="connsiteY4" fmla="*/ 611447 h 902403"/>
                <a:gd name="connsiteX5" fmla="*/ 1750730 w 12779433"/>
                <a:gd name="connsiteY5" fmla="*/ 691537 h 902403"/>
                <a:gd name="connsiteX6" fmla="*/ 1658936 w 12779433"/>
                <a:gd name="connsiteY6" fmla="*/ 882636 h 902403"/>
                <a:gd name="connsiteX7" fmla="*/ 1962204 w 12779433"/>
                <a:gd name="connsiteY7" fmla="*/ 874547 h 902403"/>
                <a:gd name="connsiteX8" fmla="*/ 2124364 w 12779433"/>
                <a:gd name="connsiteY8" fmla="*/ 722284 h 902403"/>
                <a:gd name="connsiteX9" fmla="*/ 4091709 w 12779433"/>
                <a:gd name="connsiteY9" fmla="*/ 768465 h 902403"/>
                <a:gd name="connsiteX10" fmla="*/ 5985164 w 12779433"/>
                <a:gd name="connsiteY10" fmla="*/ 796175 h 902403"/>
                <a:gd name="connsiteX11" fmla="*/ 7878618 w 12779433"/>
                <a:gd name="connsiteY11" fmla="*/ 805411 h 902403"/>
                <a:gd name="connsiteX12" fmla="*/ 9661764 w 12779433"/>
                <a:gd name="connsiteY12" fmla="*/ 766354 h 902403"/>
                <a:gd name="connsiteX13" fmla="*/ 11394770 w 12779433"/>
                <a:gd name="connsiteY13" fmla="*/ 731520 h 902403"/>
                <a:gd name="connsiteX14" fmla="*/ 12370130 w 12779433"/>
                <a:gd name="connsiteY14" fmla="*/ 687977 h 902403"/>
                <a:gd name="connsiteX15" fmla="*/ 12622679 w 12779433"/>
                <a:gd name="connsiteY15" fmla="*/ 635726 h 902403"/>
                <a:gd name="connsiteX16" fmla="*/ 12770724 w 12779433"/>
                <a:gd name="connsiteY16" fmla="*/ 383177 h 902403"/>
                <a:gd name="connsiteX17" fmla="*/ 12779433 w 12779433"/>
                <a:gd name="connsiteY17" fmla="*/ 217714 h 902403"/>
                <a:gd name="connsiteX18" fmla="*/ 12709764 w 12779433"/>
                <a:gd name="connsiteY18" fmla="*/ 139337 h 902403"/>
                <a:gd name="connsiteX19" fmla="*/ 12561719 w 12779433"/>
                <a:gd name="connsiteY19" fmla="*/ 121920 h 902403"/>
                <a:gd name="connsiteX20" fmla="*/ 8956370 w 12779433"/>
                <a:gd name="connsiteY20" fmla="*/ 0 h 902403"/>
                <a:gd name="connsiteX21" fmla="*/ 8616736 w 12779433"/>
                <a:gd name="connsiteY21" fmla="*/ 217714 h 902403"/>
                <a:gd name="connsiteX22" fmla="*/ 5638404 w 12779433"/>
                <a:gd name="connsiteY22" fmla="*/ 287383 h 902403"/>
                <a:gd name="connsiteX23" fmla="*/ 0 w 12779433"/>
                <a:gd name="connsiteY23" fmla="*/ 408247 h 902403"/>
                <a:gd name="connsiteX0" fmla="*/ 0 w 12779433"/>
                <a:gd name="connsiteY0" fmla="*/ 408247 h 902403"/>
                <a:gd name="connsiteX1" fmla="*/ 18473 w 12779433"/>
                <a:gd name="connsiteY1" fmla="*/ 509847 h 902403"/>
                <a:gd name="connsiteX2" fmla="*/ 46182 w 12779433"/>
                <a:gd name="connsiteY2" fmla="*/ 556029 h 902403"/>
                <a:gd name="connsiteX3" fmla="*/ 73891 w 12779433"/>
                <a:gd name="connsiteY3" fmla="*/ 592975 h 902403"/>
                <a:gd name="connsiteX4" fmla="*/ 193964 w 12779433"/>
                <a:gd name="connsiteY4" fmla="*/ 611447 h 902403"/>
                <a:gd name="connsiteX5" fmla="*/ 1750730 w 12779433"/>
                <a:gd name="connsiteY5" fmla="*/ 691537 h 902403"/>
                <a:gd name="connsiteX6" fmla="*/ 1658936 w 12779433"/>
                <a:gd name="connsiteY6" fmla="*/ 882636 h 902403"/>
                <a:gd name="connsiteX7" fmla="*/ 1962204 w 12779433"/>
                <a:gd name="connsiteY7" fmla="*/ 874547 h 902403"/>
                <a:gd name="connsiteX8" fmla="*/ 2124364 w 12779433"/>
                <a:gd name="connsiteY8" fmla="*/ 722284 h 902403"/>
                <a:gd name="connsiteX9" fmla="*/ 4091709 w 12779433"/>
                <a:gd name="connsiteY9" fmla="*/ 768465 h 902403"/>
                <a:gd name="connsiteX10" fmla="*/ 5985164 w 12779433"/>
                <a:gd name="connsiteY10" fmla="*/ 796175 h 902403"/>
                <a:gd name="connsiteX11" fmla="*/ 7878618 w 12779433"/>
                <a:gd name="connsiteY11" fmla="*/ 805411 h 902403"/>
                <a:gd name="connsiteX12" fmla="*/ 9661764 w 12779433"/>
                <a:gd name="connsiteY12" fmla="*/ 766354 h 902403"/>
                <a:gd name="connsiteX13" fmla="*/ 11394770 w 12779433"/>
                <a:gd name="connsiteY13" fmla="*/ 731520 h 902403"/>
                <a:gd name="connsiteX14" fmla="*/ 12370130 w 12779433"/>
                <a:gd name="connsiteY14" fmla="*/ 687977 h 902403"/>
                <a:gd name="connsiteX15" fmla="*/ 12622679 w 12779433"/>
                <a:gd name="connsiteY15" fmla="*/ 635726 h 902403"/>
                <a:gd name="connsiteX16" fmla="*/ 12770724 w 12779433"/>
                <a:gd name="connsiteY16" fmla="*/ 383177 h 902403"/>
                <a:gd name="connsiteX17" fmla="*/ 12779433 w 12779433"/>
                <a:gd name="connsiteY17" fmla="*/ 217714 h 902403"/>
                <a:gd name="connsiteX18" fmla="*/ 12709764 w 12779433"/>
                <a:gd name="connsiteY18" fmla="*/ 139337 h 902403"/>
                <a:gd name="connsiteX19" fmla="*/ 12561719 w 12779433"/>
                <a:gd name="connsiteY19" fmla="*/ 121920 h 902403"/>
                <a:gd name="connsiteX20" fmla="*/ 8956370 w 12779433"/>
                <a:gd name="connsiteY20" fmla="*/ 0 h 902403"/>
                <a:gd name="connsiteX21" fmla="*/ 8616736 w 12779433"/>
                <a:gd name="connsiteY21" fmla="*/ 217714 h 902403"/>
                <a:gd name="connsiteX22" fmla="*/ 5638404 w 12779433"/>
                <a:gd name="connsiteY22" fmla="*/ 287383 h 902403"/>
                <a:gd name="connsiteX23" fmla="*/ 0 w 12779433"/>
                <a:gd name="connsiteY23" fmla="*/ 408247 h 902403"/>
                <a:gd name="connsiteX0" fmla="*/ 0 w 12779433"/>
                <a:gd name="connsiteY0" fmla="*/ 408247 h 907312"/>
                <a:gd name="connsiteX1" fmla="*/ 18473 w 12779433"/>
                <a:gd name="connsiteY1" fmla="*/ 509847 h 907312"/>
                <a:gd name="connsiteX2" fmla="*/ 46182 w 12779433"/>
                <a:gd name="connsiteY2" fmla="*/ 556029 h 907312"/>
                <a:gd name="connsiteX3" fmla="*/ 73891 w 12779433"/>
                <a:gd name="connsiteY3" fmla="*/ 592975 h 907312"/>
                <a:gd name="connsiteX4" fmla="*/ 193964 w 12779433"/>
                <a:gd name="connsiteY4" fmla="*/ 611447 h 907312"/>
                <a:gd name="connsiteX5" fmla="*/ 1750730 w 12779433"/>
                <a:gd name="connsiteY5" fmla="*/ 691537 h 907312"/>
                <a:gd name="connsiteX6" fmla="*/ 1658936 w 12779433"/>
                <a:gd name="connsiteY6" fmla="*/ 882636 h 907312"/>
                <a:gd name="connsiteX7" fmla="*/ 1962204 w 12779433"/>
                <a:gd name="connsiteY7" fmla="*/ 874547 h 907312"/>
                <a:gd name="connsiteX8" fmla="*/ 2124364 w 12779433"/>
                <a:gd name="connsiteY8" fmla="*/ 722284 h 907312"/>
                <a:gd name="connsiteX9" fmla="*/ 4091709 w 12779433"/>
                <a:gd name="connsiteY9" fmla="*/ 768465 h 907312"/>
                <a:gd name="connsiteX10" fmla="*/ 5985164 w 12779433"/>
                <a:gd name="connsiteY10" fmla="*/ 796175 h 907312"/>
                <a:gd name="connsiteX11" fmla="*/ 7878618 w 12779433"/>
                <a:gd name="connsiteY11" fmla="*/ 805411 h 907312"/>
                <a:gd name="connsiteX12" fmla="*/ 9661764 w 12779433"/>
                <a:gd name="connsiteY12" fmla="*/ 766354 h 907312"/>
                <a:gd name="connsiteX13" fmla="*/ 11394770 w 12779433"/>
                <a:gd name="connsiteY13" fmla="*/ 731520 h 907312"/>
                <a:gd name="connsiteX14" fmla="*/ 12370130 w 12779433"/>
                <a:gd name="connsiteY14" fmla="*/ 687977 h 907312"/>
                <a:gd name="connsiteX15" fmla="*/ 12622679 w 12779433"/>
                <a:gd name="connsiteY15" fmla="*/ 635726 h 907312"/>
                <a:gd name="connsiteX16" fmla="*/ 12770724 w 12779433"/>
                <a:gd name="connsiteY16" fmla="*/ 383177 h 907312"/>
                <a:gd name="connsiteX17" fmla="*/ 12779433 w 12779433"/>
                <a:gd name="connsiteY17" fmla="*/ 217714 h 907312"/>
                <a:gd name="connsiteX18" fmla="*/ 12709764 w 12779433"/>
                <a:gd name="connsiteY18" fmla="*/ 139337 h 907312"/>
                <a:gd name="connsiteX19" fmla="*/ 12561719 w 12779433"/>
                <a:gd name="connsiteY19" fmla="*/ 121920 h 907312"/>
                <a:gd name="connsiteX20" fmla="*/ 8956370 w 12779433"/>
                <a:gd name="connsiteY20" fmla="*/ 0 h 907312"/>
                <a:gd name="connsiteX21" fmla="*/ 8616736 w 12779433"/>
                <a:gd name="connsiteY21" fmla="*/ 217714 h 907312"/>
                <a:gd name="connsiteX22" fmla="*/ 5638404 w 12779433"/>
                <a:gd name="connsiteY22" fmla="*/ 287383 h 907312"/>
                <a:gd name="connsiteX23" fmla="*/ 0 w 12779433"/>
                <a:gd name="connsiteY23" fmla="*/ 408247 h 907312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22679 w 12779433"/>
                <a:gd name="connsiteY15" fmla="*/ 635726 h 907313"/>
                <a:gd name="connsiteX16" fmla="*/ 12770724 w 12779433"/>
                <a:gd name="connsiteY16" fmla="*/ 383177 h 907313"/>
                <a:gd name="connsiteX17" fmla="*/ 12779433 w 12779433"/>
                <a:gd name="connsiteY17" fmla="*/ 217714 h 907313"/>
                <a:gd name="connsiteX18" fmla="*/ 12709764 w 12779433"/>
                <a:gd name="connsiteY18" fmla="*/ 139337 h 907313"/>
                <a:gd name="connsiteX19" fmla="*/ 12561719 w 12779433"/>
                <a:gd name="connsiteY19" fmla="*/ 121920 h 907313"/>
                <a:gd name="connsiteX20" fmla="*/ 8956370 w 12779433"/>
                <a:gd name="connsiteY20" fmla="*/ 0 h 907313"/>
                <a:gd name="connsiteX21" fmla="*/ 8616736 w 12779433"/>
                <a:gd name="connsiteY21" fmla="*/ 217714 h 907313"/>
                <a:gd name="connsiteX22" fmla="*/ 5638404 w 12779433"/>
                <a:gd name="connsiteY22" fmla="*/ 287383 h 907313"/>
                <a:gd name="connsiteX23" fmla="*/ 0 w 12779433"/>
                <a:gd name="connsiteY23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22679 w 12779433"/>
                <a:gd name="connsiteY15" fmla="*/ 635726 h 907313"/>
                <a:gd name="connsiteX16" fmla="*/ 12770724 w 12779433"/>
                <a:gd name="connsiteY16" fmla="*/ 383177 h 907313"/>
                <a:gd name="connsiteX17" fmla="*/ 12779433 w 12779433"/>
                <a:gd name="connsiteY17" fmla="*/ 217714 h 907313"/>
                <a:gd name="connsiteX18" fmla="*/ 12561719 w 12779433"/>
                <a:gd name="connsiteY18" fmla="*/ 121920 h 907313"/>
                <a:gd name="connsiteX19" fmla="*/ 8956370 w 12779433"/>
                <a:gd name="connsiteY19" fmla="*/ 0 h 907313"/>
                <a:gd name="connsiteX20" fmla="*/ 8616736 w 12779433"/>
                <a:gd name="connsiteY20" fmla="*/ 217714 h 907313"/>
                <a:gd name="connsiteX21" fmla="*/ 5638404 w 12779433"/>
                <a:gd name="connsiteY21" fmla="*/ 287383 h 907313"/>
                <a:gd name="connsiteX22" fmla="*/ 0 w 12779433"/>
                <a:gd name="connsiteY22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22679 w 12779433"/>
                <a:gd name="connsiteY15" fmla="*/ 635726 h 907313"/>
                <a:gd name="connsiteX16" fmla="*/ 12770724 w 12779433"/>
                <a:gd name="connsiteY16" fmla="*/ 383177 h 907313"/>
                <a:gd name="connsiteX17" fmla="*/ 12779433 w 12779433"/>
                <a:gd name="connsiteY17" fmla="*/ 217714 h 907313"/>
                <a:gd name="connsiteX18" fmla="*/ 12561719 w 12779433"/>
                <a:gd name="connsiteY18" fmla="*/ 121920 h 907313"/>
                <a:gd name="connsiteX19" fmla="*/ 8956370 w 12779433"/>
                <a:gd name="connsiteY19" fmla="*/ 0 h 907313"/>
                <a:gd name="connsiteX20" fmla="*/ 8616736 w 12779433"/>
                <a:gd name="connsiteY20" fmla="*/ 217714 h 907313"/>
                <a:gd name="connsiteX21" fmla="*/ 5638404 w 12779433"/>
                <a:gd name="connsiteY21" fmla="*/ 287383 h 907313"/>
                <a:gd name="connsiteX22" fmla="*/ 0 w 12779433"/>
                <a:gd name="connsiteY22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770724 w 12779433"/>
                <a:gd name="connsiteY15" fmla="*/ 383177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  <a:gd name="connsiteX0" fmla="*/ 0 w 12779433"/>
                <a:gd name="connsiteY0" fmla="*/ 408247 h 907313"/>
                <a:gd name="connsiteX1" fmla="*/ 18473 w 12779433"/>
                <a:gd name="connsiteY1" fmla="*/ 509847 h 907313"/>
                <a:gd name="connsiteX2" fmla="*/ 46182 w 12779433"/>
                <a:gd name="connsiteY2" fmla="*/ 556029 h 907313"/>
                <a:gd name="connsiteX3" fmla="*/ 73891 w 12779433"/>
                <a:gd name="connsiteY3" fmla="*/ 592975 h 907313"/>
                <a:gd name="connsiteX4" fmla="*/ 193964 w 12779433"/>
                <a:gd name="connsiteY4" fmla="*/ 611447 h 907313"/>
                <a:gd name="connsiteX5" fmla="*/ 1750730 w 12779433"/>
                <a:gd name="connsiteY5" fmla="*/ 691537 h 907313"/>
                <a:gd name="connsiteX6" fmla="*/ 1658936 w 12779433"/>
                <a:gd name="connsiteY6" fmla="*/ 882636 h 907313"/>
                <a:gd name="connsiteX7" fmla="*/ 1962204 w 12779433"/>
                <a:gd name="connsiteY7" fmla="*/ 874547 h 907313"/>
                <a:gd name="connsiteX8" fmla="*/ 2124364 w 12779433"/>
                <a:gd name="connsiteY8" fmla="*/ 722284 h 907313"/>
                <a:gd name="connsiteX9" fmla="*/ 4091709 w 12779433"/>
                <a:gd name="connsiteY9" fmla="*/ 768465 h 907313"/>
                <a:gd name="connsiteX10" fmla="*/ 5985164 w 12779433"/>
                <a:gd name="connsiteY10" fmla="*/ 796175 h 907313"/>
                <a:gd name="connsiteX11" fmla="*/ 7878618 w 12779433"/>
                <a:gd name="connsiteY11" fmla="*/ 805411 h 907313"/>
                <a:gd name="connsiteX12" fmla="*/ 9661764 w 12779433"/>
                <a:gd name="connsiteY12" fmla="*/ 766354 h 907313"/>
                <a:gd name="connsiteX13" fmla="*/ 11394770 w 12779433"/>
                <a:gd name="connsiteY13" fmla="*/ 731520 h 907313"/>
                <a:gd name="connsiteX14" fmla="*/ 12370130 w 12779433"/>
                <a:gd name="connsiteY14" fmla="*/ 687977 h 907313"/>
                <a:gd name="connsiteX15" fmla="*/ 12672340 w 12779433"/>
                <a:gd name="connsiteY15" fmla="*/ 573514 h 907313"/>
                <a:gd name="connsiteX16" fmla="*/ 12779433 w 12779433"/>
                <a:gd name="connsiteY16" fmla="*/ 217714 h 907313"/>
                <a:gd name="connsiteX17" fmla="*/ 12561719 w 12779433"/>
                <a:gd name="connsiteY17" fmla="*/ 121920 h 907313"/>
                <a:gd name="connsiteX18" fmla="*/ 8956370 w 12779433"/>
                <a:gd name="connsiteY18" fmla="*/ 0 h 907313"/>
                <a:gd name="connsiteX19" fmla="*/ 8616736 w 12779433"/>
                <a:gd name="connsiteY19" fmla="*/ 217714 h 907313"/>
                <a:gd name="connsiteX20" fmla="*/ 5638404 w 12779433"/>
                <a:gd name="connsiteY20" fmla="*/ 287383 h 907313"/>
                <a:gd name="connsiteX21" fmla="*/ 0 w 12779433"/>
                <a:gd name="connsiteY21" fmla="*/ 408247 h 90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779433" h="907313">
                  <a:moveTo>
                    <a:pt x="0" y="408247"/>
                  </a:moveTo>
                  <a:lnTo>
                    <a:pt x="18473" y="509847"/>
                  </a:lnTo>
                  <a:lnTo>
                    <a:pt x="46182" y="556029"/>
                  </a:lnTo>
                  <a:lnTo>
                    <a:pt x="73891" y="592975"/>
                  </a:lnTo>
                  <a:lnTo>
                    <a:pt x="193964" y="611447"/>
                  </a:lnTo>
                  <a:lnTo>
                    <a:pt x="1750730" y="691537"/>
                  </a:lnTo>
                  <a:cubicBezTo>
                    <a:pt x="1686323" y="794443"/>
                    <a:pt x="1623690" y="852134"/>
                    <a:pt x="1658936" y="882636"/>
                  </a:cubicBezTo>
                  <a:cubicBezTo>
                    <a:pt x="1757133" y="917449"/>
                    <a:pt x="1795076" y="916029"/>
                    <a:pt x="1962204" y="874547"/>
                  </a:cubicBezTo>
                  <a:cubicBezTo>
                    <a:pt x="2093400" y="784307"/>
                    <a:pt x="2070311" y="773038"/>
                    <a:pt x="2124364" y="722284"/>
                  </a:cubicBezTo>
                  <a:lnTo>
                    <a:pt x="4091709" y="768465"/>
                  </a:lnTo>
                  <a:lnTo>
                    <a:pt x="5985164" y="796175"/>
                  </a:lnTo>
                  <a:lnTo>
                    <a:pt x="7878618" y="805411"/>
                  </a:lnTo>
                  <a:lnTo>
                    <a:pt x="9661764" y="766354"/>
                  </a:lnTo>
                  <a:lnTo>
                    <a:pt x="11394770" y="731520"/>
                  </a:lnTo>
                  <a:lnTo>
                    <a:pt x="12370130" y="687977"/>
                  </a:lnTo>
                  <a:cubicBezTo>
                    <a:pt x="12470868" y="672664"/>
                    <a:pt x="12580547" y="636774"/>
                    <a:pt x="12672340" y="573514"/>
                  </a:cubicBezTo>
                  <a:cubicBezTo>
                    <a:pt x="12756114" y="478138"/>
                    <a:pt x="12771688" y="315307"/>
                    <a:pt x="12779433" y="217714"/>
                  </a:cubicBezTo>
                  <a:cubicBezTo>
                    <a:pt x="12759410" y="154411"/>
                    <a:pt x="12689073" y="139164"/>
                    <a:pt x="12561719" y="121920"/>
                  </a:cubicBezTo>
                  <a:lnTo>
                    <a:pt x="8956370" y="0"/>
                  </a:lnTo>
                  <a:lnTo>
                    <a:pt x="8616736" y="217714"/>
                  </a:lnTo>
                  <a:lnTo>
                    <a:pt x="5638404" y="287383"/>
                  </a:lnTo>
                  <a:lnTo>
                    <a:pt x="0" y="40824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1" tIns="36001" rIns="36001" bIns="36001" rtlCol="0" anchor="ctr"/>
            <a:lstStyle/>
            <a:p>
              <a:endParaRPr lang="en-AU" sz="1602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06E2B4-A90B-199D-99C1-D8EDE0A798B3}"/>
                </a:ext>
              </a:extLst>
            </p:cNvPr>
            <p:cNvSpPr/>
            <p:nvPr/>
          </p:nvSpPr>
          <p:spPr>
            <a:xfrm>
              <a:off x="4367808" y="1662193"/>
              <a:ext cx="1152128" cy="792087"/>
            </a:xfrm>
            <a:custGeom>
              <a:avLst/>
              <a:gdLst>
                <a:gd name="connsiteX0" fmla="*/ 0 w 2215662"/>
                <a:gd name="connsiteY0" fmla="*/ 1776046 h 1793631"/>
                <a:gd name="connsiteX1" fmla="*/ 0 w 2215662"/>
                <a:gd name="connsiteY1" fmla="*/ 1608993 h 1793631"/>
                <a:gd name="connsiteX2" fmla="*/ 17585 w 2215662"/>
                <a:gd name="connsiteY2" fmla="*/ 1459523 h 1793631"/>
                <a:gd name="connsiteX3" fmla="*/ 43962 w 2215662"/>
                <a:gd name="connsiteY3" fmla="*/ 1301262 h 1793631"/>
                <a:gd name="connsiteX4" fmla="*/ 52754 w 2215662"/>
                <a:gd name="connsiteY4" fmla="*/ 1160585 h 1793631"/>
                <a:gd name="connsiteX5" fmla="*/ 79131 w 2215662"/>
                <a:gd name="connsiteY5" fmla="*/ 1002323 h 1793631"/>
                <a:gd name="connsiteX6" fmla="*/ 105508 w 2215662"/>
                <a:gd name="connsiteY6" fmla="*/ 861646 h 1793631"/>
                <a:gd name="connsiteX7" fmla="*/ 149470 w 2215662"/>
                <a:gd name="connsiteY7" fmla="*/ 729762 h 1793631"/>
                <a:gd name="connsiteX8" fmla="*/ 211016 w 2215662"/>
                <a:gd name="connsiteY8" fmla="*/ 641839 h 1793631"/>
                <a:gd name="connsiteX9" fmla="*/ 290146 w 2215662"/>
                <a:gd name="connsiteY9" fmla="*/ 597877 h 1793631"/>
                <a:gd name="connsiteX10" fmla="*/ 360485 w 2215662"/>
                <a:gd name="connsiteY10" fmla="*/ 536331 h 1793631"/>
                <a:gd name="connsiteX11" fmla="*/ 404446 w 2215662"/>
                <a:gd name="connsiteY11" fmla="*/ 492370 h 1793631"/>
                <a:gd name="connsiteX12" fmla="*/ 448408 w 2215662"/>
                <a:gd name="connsiteY12" fmla="*/ 430823 h 1793631"/>
                <a:gd name="connsiteX13" fmla="*/ 474785 w 2215662"/>
                <a:gd name="connsiteY13" fmla="*/ 351693 h 1793631"/>
                <a:gd name="connsiteX14" fmla="*/ 509954 w 2215662"/>
                <a:gd name="connsiteY14" fmla="*/ 237393 h 1793631"/>
                <a:gd name="connsiteX15" fmla="*/ 527539 w 2215662"/>
                <a:gd name="connsiteY15" fmla="*/ 167054 h 1793631"/>
                <a:gd name="connsiteX16" fmla="*/ 571500 w 2215662"/>
                <a:gd name="connsiteY16" fmla="*/ 105508 h 1793631"/>
                <a:gd name="connsiteX17" fmla="*/ 641839 w 2215662"/>
                <a:gd name="connsiteY17" fmla="*/ 26377 h 1793631"/>
                <a:gd name="connsiteX18" fmla="*/ 720970 w 2215662"/>
                <a:gd name="connsiteY18" fmla="*/ 8793 h 1793631"/>
                <a:gd name="connsiteX19" fmla="*/ 782516 w 2215662"/>
                <a:gd name="connsiteY19" fmla="*/ 0 h 1793631"/>
                <a:gd name="connsiteX20" fmla="*/ 835270 w 2215662"/>
                <a:gd name="connsiteY20" fmla="*/ 8793 h 1793631"/>
                <a:gd name="connsiteX21" fmla="*/ 896816 w 2215662"/>
                <a:gd name="connsiteY21" fmla="*/ 52754 h 1793631"/>
                <a:gd name="connsiteX22" fmla="*/ 949570 w 2215662"/>
                <a:gd name="connsiteY22" fmla="*/ 87923 h 1793631"/>
                <a:gd name="connsiteX23" fmla="*/ 993531 w 2215662"/>
                <a:gd name="connsiteY23" fmla="*/ 123093 h 1793631"/>
                <a:gd name="connsiteX24" fmla="*/ 1019908 w 2215662"/>
                <a:gd name="connsiteY24" fmla="*/ 202223 h 1793631"/>
                <a:gd name="connsiteX25" fmla="*/ 1019908 w 2215662"/>
                <a:gd name="connsiteY25" fmla="*/ 263770 h 1793631"/>
                <a:gd name="connsiteX26" fmla="*/ 1019908 w 2215662"/>
                <a:gd name="connsiteY26" fmla="*/ 325316 h 1793631"/>
                <a:gd name="connsiteX27" fmla="*/ 1002323 w 2215662"/>
                <a:gd name="connsiteY27" fmla="*/ 395654 h 1793631"/>
                <a:gd name="connsiteX28" fmla="*/ 1002323 w 2215662"/>
                <a:gd name="connsiteY28" fmla="*/ 430823 h 1793631"/>
                <a:gd name="connsiteX29" fmla="*/ 967154 w 2215662"/>
                <a:gd name="connsiteY29" fmla="*/ 527539 h 1793631"/>
                <a:gd name="connsiteX30" fmla="*/ 958362 w 2215662"/>
                <a:gd name="connsiteY30" fmla="*/ 589085 h 1793631"/>
                <a:gd name="connsiteX31" fmla="*/ 1037493 w 2215662"/>
                <a:gd name="connsiteY31" fmla="*/ 571500 h 1793631"/>
                <a:gd name="connsiteX32" fmla="*/ 1099039 w 2215662"/>
                <a:gd name="connsiteY32" fmla="*/ 509954 h 1793631"/>
                <a:gd name="connsiteX33" fmla="*/ 1178170 w 2215662"/>
                <a:gd name="connsiteY33" fmla="*/ 430823 h 1793631"/>
                <a:gd name="connsiteX34" fmla="*/ 1266093 w 2215662"/>
                <a:gd name="connsiteY34" fmla="*/ 369277 h 1793631"/>
                <a:gd name="connsiteX35" fmla="*/ 1310054 w 2215662"/>
                <a:gd name="connsiteY35" fmla="*/ 307731 h 1793631"/>
                <a:gd name="connsiteX36" fmla="*/ 1345223 w 2215662"/>
                <a:gd name="connsiteY36" fmla="*/ 246185 h 1793631"/>
                <a:gd name="connsiteX37" fmla="*/ 1389185 w 2215662"/>
                <a:gd name="connsiteY37" fmla="*/ 184639 h 1793631"/>
                <a:gd name="connsiteX38" fmla="*/ 1450731 w 2215662"/>
                <a:gd name="connsiteY38" fmla="*/ 149470 h 1793631"/>
                <a:gd name="connsiteX39" fmla="*/ 1503485 w 2215662"/>
                <a:gd name="connsiteY39" fmla="*/ 149470 h 1793631"/>
                <a:gd name="connsiteX40" fmla="*/ 1547446 w 2215662"/>
                <a:gd name="connsiteY40" fmla="*/ 175846 h 1793631"/>
                <a:gd name="connsiteX41" fmla="*/ 1608993 w 2215662"/>
                <a:gd name="connsiteY41" fmla="*/ 254977 h 1793631"/>
                <a:gd name="connsiteX42" fmla="*/ 1635370 w 2215662"/>
                <a:gd name="connsiteY42" fmla="*/ 334108 h 1793631"/>
                <a:gd name="connsiteX43" fmla="*/ 1635370 w 2215662"/>
                <a:gd name="connsiteY43" fmla="*/ 395654 h 1793631"/>
                <a:gd name="connsiteX44" fmla="*/ 1450731 w 2215662"/>
                <a:gd name="connsiteY44" fmla="*/ 439616 h 1793631"/>
                <a:gd name="connsiteX45" fmla="*/ 1406770 w 2215662"/>
                <a:gd name="connsiteY45" fmla="*/ 448408 h 1793631"/>
                <a:gd name="connsiteX46" fmla="*/ 1345223 w 2215662"/>
                <a:gd name="connsiteY46" fmla="*/ 509954 h 1793631"/>
                <a:gd name="connsiteX47" fmla="*/ 1248508 w 2215662"/>
                <a:gd name="connsiteY47" fmla="*/ 580293 h 1793631"/>
                <a:gd name="connsiteX48" fmla="*/ 1186962 w 2215662"/>
                <a:gd name="connsiteY48" fmla="*/ 685800 h 1793631"/>
                <a:gd name="connsiteX49" fmla="*/ 1160585 w 2215662"/>
                <a:gd name="connsiteY49" fmla="*/ 764931 h 1793631"/>
                <a:gd name="connsiteX50" fmla="*/ 1125416 w 2215662"/>
                <a:gd name="connsiteY50" fmla="*/ 817685 h 1793631"/>
                <a:gd name="connsiteX51" fmla="*/ 1011116 w 2215662"/>
                <a:gd name="connsiteY51" fmla="*/ 879231 h 1793631"/>
                <a:gd name="connsiteX52" fmla="*/ 967154 w 2215662"/>
                <a:gd name="connsiteY52" fmla="*/ 914400 h 1793631"/>
                <a:gd name="connsiteX53" fmla="*/ 1143000 w 2215662"/>
                <a:gd name="connsiteY53" fmla="*/ 905608 h 1793631"/>
                <a:gd name="connsiteX54" fmla="*/ 1301262 w 2215662"/>
                <a:gd name="connsiteY54" fmla="*/ 888023 h 1793631"/>
                <a:gd name="connsiteX55" fmla="*/ 1397977 w 2215662"/>
                <a:gd name="connsiteY55" fmla="*/ 861646 h 1793631"/>
                <a:gd name="connsiteX56" fmla="*/ 1485900 w 2215662"/>
                <a:gd name="connsiteY56" fmla="*/ 870439 h 1793631"/>
                <a:gd name="connsiteX57" fmla="*/ 1582616 w 2215662"/>
                <a:gd name="connsiteY57" fmla="*/ 905608 h 1793631"/>
                <a:gd name="connsiteX58" fmla="*/ 1749670 w 2215662"/>
                <a:gd name="connsiteY58" fmla="*/ 905608 h 1793631"/>
                <a:gd name="connsiteX59" fmla="*/ 1907931 w 2215662"/>
                <a:gd name="connsiteY59" fmla="*/ 905608 h 1793631"/>
                <a:gd name="connsiteX60" fmla="*/ 2004646 w 2215662"/>
                <a:gd name="connsiteY60" fmla="*/ 879231 h 1793631"/>
                <a:gd name="connsiteX61" fmla="*/ 2083777 w 2215662"/>
                <a:gd name="connsiteY61" fmla="*/ 861646 h 1793631"/>
                <a:gd name="connsiteX62" fmla="*/ 2118946 w 2215662"/>
                <a:gd name="connsiteY62" fmla="*/ 861646 h 1793631"/>
                <a:gd name="connsiteX63" fmla="*/ 2171700 w 2215662"/>
                <a:gd name="connsiteY63" fmla="*/ 888023 h 1793631"/>
                <a:gd name="connsiteX64" fmla="*/ 2206870 w 2215662"/>
                <a:gd name="connsiteY64" fmla="*/ 923193 h 1793631"/>
                <a:gd name="connsiteX65" fmla="*/ 2206870 w 2215662"/>
                <a:gd name="connsiteY65" fmla="*/ 967154 h 1793631"/>
                <a:gd name="connsiteX66" fmla="*/ 2215662 w 2215662"/>
                <a:gd name="connsiteY66" fmla="*/ 1028700 h 1793631"/>
                <a:gd name="connsiteX67" fmla="*/ 2110154 w 2215662"/>
                <a:gd name="connsiteY67" fmla="*/ 1046285 h 1793631"/>
                <a:gd name="connsiteX68" fmla="*/ 1951893 w 2215662"/>
                <a:gd name="connsiteY68" fmla="*/ 1055077 h 1793631"/>
                <a:gd name="connsiteX69" fmla="*/ 1802423 w 2215662"/>
                <a:gd name="connsiteY69" fmla="*/ 1063870 h 1793631"/>
                <a:gd name="connsiteX70" fmla="*/ 1688123 w 2215662"/>
                <a:gd name="connsiteY70" fmla="*/ 1081454 h 1793631"/>
                <a:gd name="connsiteX71" fmla="*/ 1538654 w 2215662"/>
                <a:gd name="connsiteY71" fmla="*/ 1099039 h 1793631"/>
                <a:gd name="connsiteX72" fmla="*/ 1424354 w 2215662"/>
                <a:gd name="connsiteY72" fmla="*/ 1116623 h 1793631"/>
                <a:gd name="connsiteX73" fmla="*/ 1327639 w 2215662"/>
                <a:gd name="connsiteY73" fmla="*/ 1116623 h 1793631"/>
                <a:gd name="connsiteX74" fmla="*/ 1248508 w 2215662"/>
                <a:gd name="connsiteY74" fmla="*/ 1090246 h 1793631"/>
                <a:gd name="connsiteX75" fmla="*/ 1178170 w 2215662"/>
                <a:gd name="connsiteY75" fmla="*/ 1090246 h 1793631"/>
                <a:gd name="connsiteX76" fmla="*/ 1019908 w 2215662"/>
                <a:gd name="connsiteY76" fmla="*/ 1107831 h 1793631"/>
                <a:gd name="connsiteX77" fmla="*/ 914400 w 2215662"/>
                <a:gd name="connsiteY77" fmla="*/ 1107831 h 1793631"/>
                <a:gd name="connsiteX78" fmla="*/ 852854 w 2215662"/>
                <a:gd name="connsiteY78" fmla="*/ 1116623 h 1793631"/>
                <a:gd name="connsiteX79" fmla="*/ 773723 w 2215662"/>
                <a:gd name="connsiteY79" fmla="*/ 1116623 h 1793631"/>
                <a:gd name="connsiteX80" fmla="*/ 756139 w 2215662"/>
                <a:gd name="connsiteY80" fmla="*/ 1178170 h 1793631"/>
                <a:gd name="connsiteX81" fmla="*/ 703385 w 2215662"/>
                <a:gd name="connsiteY81" fmla="*/ 1248508 h 1793631"/>
                <a:gd name="connsiteX82" fmla="*/ 712177 w 2215662"/>
                <a:gd name="connsiteY82" fmla="*/ 1345223 h 1793631"/>
                <a:gd name="connsiteX83" fmla="*/ 685800 w 2215662"/>
                <a:gd name="connsiteY83" fmla="*/ 1406770 h 1793631"/>
                <a:gd name="connsiteX84" fmla="*/ 694593 w 2215662"/>
                <a:gd name="connsiteY84" fmla="*/ 1547446 h 1793631"/>
                <a:gd name="connsiteX85" fmla="*/ 641839 w 2215662"/>
                <a:gd name="connsiteY85" fmla="*/ 1644162 h 1793631"/>
                <a:gd name="connsiteX86" fmla="*/ 1019908 w 2215662"/>
                <a:gd name="connsiteY86" fmla="*/ 1547446 h 1793631"/>
                <a:gd name="connsiteX87" fmla="*/ 1283677 w 2215662"/>
                <a:gd name="connsiteY87" fmla="*/ 1503485 h 1793631"/>
                <a:gd name="connsiteX88" fmla="*/ 1354016 w 2215662"/>
                <a:gd name="connsiteY88" fmla="*/ 1494693 h 1793631"/>
                <a:gd name="connsiteX89" fmla="*/ 1406770 w 2215662"/>
                <a:gd name="connsiteY89" fmla="*/ 1547446 h 1793631"/>
                <a:gd name="connsiteX90" fmla="*/ 1494693 w 2215662"/>
                <a:gd name="connsiteY90" fmla="*/ 1608993 h 1793631"/>
                <a:gd name="connsiteX91" fmla="*/ 1582616 w 2215662"/>
                <a:gd name="connsiteY91" fmla="*/ 1679331 h 1793631"/>
                <a:gd name="connsiteX92" fmla="*/ 1635370 w 2215662"/>
                <a:gd name="connsiteY92" fmla="*/ 1749670 h 1793631"/>
                <a:gd name="connsiteX93" fmla="*/ 1644162 w 2215662"/>
                <a:gd name="connsiteY93" fmla="*/ 1793631 h 1793631"/>
                <a:gd name="connsiteX94" fmla="*/ 0 w 2215662"/>
                <a:gd name="connsiteY94" fmla="*/ 1776046 h 1793631"/>
                <a:gd name="connsiteX0" fmla="*/ 0 w 2221609"/>
                <a:gd name="connsiteY0" fmla="*/ 1830430 h 1830430"/>
                <a:gd name="connsiteX1" fmla="*/ 5947 w 2221609"/>
                <a:gd name="connsiteY1" fmla="*/ 1608993 h 1830430"/>
                <a:gd name="connsiteX2" fmla="*/ 23532 w 2221609"/>
                <a:gd name="connsiteY2" fmla="*/ 1459523 h 1830430"/>
                <a:gd name="connsiteX3" fmla="*/ 49909 w 2221609"/>
                <a:gd name="connsiteY3" fmla="*/ 1301262 h 1830430"/>
                <a:gd name="connsiteX4" fmla="*/ 58701 w 2221609"/>
                <a:gd name="connsiteY4" fmla="*/ 1160585 h 1830430"/>
                <a:gd name="connsiteX5" fmla="*/ 85078 w 2221609"/>
                <a:gd name="connsiteY5" fmla="*/ 1002323 h 1830430"/>
                <a:gd name="connsiteX6" fmla="*/ 111455 w 2221609"/>
                <a:gd name="connsiteY6" fmla="*/ 861646 h 1830430"/>
                <a:gd name="connsiteX7" fmla="*/ 155417 w 2221609"/>
                <a:gd name="connsiteY7" fmla="*/ 729762 h 1830430"/>
                <a:gd name="connsiteX8" fmla="*/ 216963 w 2221609"/>
                <a:gd name="connsiteY8" fmla="*/ 641839 h 1830430"/>
                <a:gd name="connsiteX9" fmla="*/ 296093 w 2221609"/>
                <a:gd name="connsiteY9" fmla="*/ 597877 h 1830430"/>
                <a:gd name="connsiteX10" fmla="*/ 366432 w 2221609"/>
                <a:gd name="connsiteY10" fmla="*/ 536331 h 1830430"/>
                <a:gd name="connsiteX11" fmla="*/ 410393 w 2221609"/>
                <a:gd name="connsiteY11" fmla="*/ 492370 h 1830430"/>
                <a:gd name="connsiteX12" fmla="*/ 454355 w 2221609"/>
                <a:gd name="connsiteY12" fmla="*/ 430823 h 1830430"/>
                <a:gd name="connsiteX13" fmla="*/ 480732 w 2221609"/>
                <a:gd name="connsiteY13" fmla="*/ 351693 h 1830430"/>
                <a:gd name="connsiteX14" fmla="*/ 515901 w 2221609"/>
                <a:gd name="connsiteY14" fmla="*/ 237393 h 1830430"/>
                <a:gd name="connsiteX15" fmla="*/ 533486 w 2221609"/>
                <a:gd name="connsiteY15" fmla="*/ 167054 h 1830430"/>
                <a:gd name="connsiteX16" fmla="*/ 577447 w 2221609"/>
                <a:gd name="connsiteY16" fmla="*/ 105508 h 1830430"/>
                <a:gd name="connsiteX17" fmla="*/ 647786 w 2221609"/>
                <a:gd name="connsiteY17" fmla="*/ 26377 h 1830430"/>
                <a:gd name="connsiteX18" fmla="*/ 726917 w 2221609"/>
                <a:gd name="connsiteY18" fmla="*/ 8793 h 1830430"/>
                <a:gd name="connsiteX19" fmla="*/ 788463 w 2221609"/>
                <a:gd name="connsiteY19" fmla="*/ 0 h 1830430"/>
                <a:gd name="connsiteX20" fmla="*/ 841217 w 2221609"/>
                <a:gd name="connsiteY20" fmla="*/ 8793 h 1830430"/>
                <a:gd name="connsiteX21" fmla="*/ 902763 w 2221609"/>
                <a:gd name="connsiteY21" fmla="*/ 52754 h 1830430"/>
                <a:gd name="connsiteX22" fmla="*/ 955517 w 2221609"/>
                <a:gd name="connsiteY22" fmla="*/ 87923 h 1830430"/>
                <a:gd name="connsiteX23" fmla="*/ 999478 w 2221609"/>
                <a:gd name="connsiteY23" fmla="*/ 123093 h 1830430"/>
                <a:gd name="connsiteX24" fmla="*/ 1025855 w 2221609"/>
                <a:gd name="connsiteY24" fmla="*/ 202223 h 1830430"/>
                <a:gd name="connsiteX25" fmla="*/ 1025855 w 2221609"/>
                <a:gd name="connsiteY25" fmla="*/ 263770 h 1830430"/>
                <a:gd name="connsiteX26" fmla="*/ 1025855 w 2221609"/>
                <a:gd name="connsiteY26" fmla="*/ 325316 h 1830430"/>
                <a:gd name="connsiteX27" fmla="*/ 1008270 w 2221609"/>
                <a:gd name="connsiteY27" fmla="*/ 395654 h 1830430"/>
                <a:gd name="connsiteX28" fmla="*/ 1008270 w 2221609"/>
                <a:gd name="connsiteY28" fmla="*/ 430823 h 1830430"/>
                <a:gd name="connsiteX29" fmla="*/ 973101 w 2221609"/>
                <a:gd name="connsiteY29" fmla="*/ 527539 h 1830430"/>
                <a:gd name="connsiteX30" fmla="*/ 964309 w 2221609"/>
                <a:gd name="connsiteY30" fmla="*/ 589085 h 1830430"/>
                <a:gd name="connsiteX31" fmla="*/ 1043440 w 2221609"/>
                <a:gd name="connsiteY31" fmla="*/ 571500 h 1830430"/>
                <a:gd name="connsiteX32" fmla="*/ 1104986 w 2221609"/>
                <a:gd name="connsiteY32" fmla="*/ 509954 h 1830430"/>
                <a:gd name="connsiteX33" fmla="*/ 1184117 w 2221609"/>
                <a:gd name="connsiteY33" fmla="*/ 430823 h 1830430"/>
                <a:gd name="connsiteX34" fmla="*/ 1272040 w 2221609"/>
                <a:gd name="connsiteY34" fmla="*/ 369277 h 1830430"/>
                <a:gd name="connsiteX35" fmla="*/ 1316001 w 2221609"/>
                <a:gd name="connsiteY35" fmla="*/ 307731 h 1830430"/>
                <a:gd name="connsiteX36" fmla="*/ 1351170 w 2221609"/>
                <a:gd name="connsiteY36" fmla="*/ 246185 h 1830430"/>
                <a:gd name="connsiteX37" fmla="*/ 1395132 w 2221609"/>
                <a:gd name="connsiteY37" fmla="*/ 184639 h 1830430"/>
                <a:gd name="connsiteX38" fmla="*/ 1456678 w 2221609"/>
                <a:gd name="connsiteY38" fmla="*/ 149470 h 1830430"/>
                <a:gd name="connsiteX39" fmla="*/ 1509432 w 2221609"/>
                <a:gd name="connsiteY39" fmla="*/ 149470 h 1830430"/>
                <a:gd name="connsiteX40" fmla="*/ 1553393 w 2221609"/>
                <a:gd name="connsiteY40" fmla="*/ 175846 h 1830430"/>
                <a:gd name="connsiteX41" fmla="*/ 1614940 w 2221609"/>
                <a:gd name="connsiteY41" fmla="*/ 254977 h 1830430"/>
                <a:gd name="connsiteX42" fmla="*/ 1641317 w 2221609"/>
                <a:gd name="connsiteY42" fmla="*/ 334108 h 1830430"/>
                <a:gd name="connsiteX43" fmla="*/ 1641317 w 2221609"/>
                <a:gd name="connsiteY43" fmla="*/ 395654 h 1830430"/>
                <a:gd name="connsiteX44" fmla="*/ 1456678 w 2221609"/>
                <a:gd name="connsiteY44" fmla="*/ 439616 h 1830430"/>
                <a:gd name="connsiteX45" fmla="*/ 1412717 w 2221609"/>
                <a:gd name="connsiteY45" fmla="*/ 448408 h 1830430"/>
                <a:gd name="connsiteX46" fmla="*/ 1351170 w 2221609"/>
                <a:gd name="connsiteY46" fmla="*/ 509954 h 1830430"/>
                <a:gd name="connsiteX47" fmla="*/ 1254455 w 2221609"/>
                <a:gd name="connsiteY47" fmla="*/ 580293 h 1830430"/>
                <a:gd name="connsiteX48" fmla="*/ 1192909 w 2221609"/>
                <a:gd name="connsiteY48" fmla="*/ 685800 h 1830430"/>
                <a:gd name="connsiteX49" fmla="*/ 1166532 w 2221609"/>
                <a:gd name="connsiteY49" fmla="*/ 764931 h 1830430"/>
                <a:gd name="connsiteX50" fmla="*/ 1131363 w 2221609"/>
                <a:gd name="connsiteY50" fmla="*/ 817685 h 1830430"/>
                <a:gd name="connsiteX51" fmla="*/ 1017063 w 2221609"/>
                <a:gd name="connsiteY51" fmla="*/ 879231 h 1830430"/>
                <a:gd name="connsiteX52" fmla="*/ 973101 w 2221609"/>
                <a:gd name="connsiteY52" fmla="*/ 914400 h 1830430"/>
                <a:gd name="connsiteX53" fmla="*/ 1148947 w 2221609"/>
                <a:gd name="connsiteY53" fmla="*/ 905608 h 1830430"/>
                <a:gd name="connsiteX54" fmla="*/ 1307209 w 2221609"/>
                <a:gd name="connsiteY54" fmla="*/ 888023 h 1830430"/>
                <a:gd name="connsiteX55" fmla="*/ 1403924 w 2221609"/>
                <a:gd name="connsiteY55" fmla="*/ 861646 h 1830430"/>
                <a:gd name="connsiteX56" fmla="*/ 1491847 w 2221609"/>
                <a:gd name="connsiteY56" fmla="*/ 870439 h 1830430"/>
                <a:gd name="connsiteX57" fmla="*/ 1588563 w 2221609"/>
                <a:gd name="connsiteY57" fmla="*/ 905608 h 1830430"/>
                <a:gd name="connsiteX58" fmla="*/ 1755617 w 2221609"/>
                <a:gd name="connsiteY58" fmla="*/ 905608 h 1830430"/>
                <a:gd name="connsiteX59" fmla="*/ 1913878 w 2221609"/>
                <a:gd name="connsiteY59" fmla="*/ 905608 h 1830430"/>
                <a:gd name="connsiteX60" fmla="*/ 2010593 w 2221609"/>
                <a:gd name="connsiteY60" fmla="*/ 879231 h 1830430"/>
                <a:gd name="connsiteX61" fmla="*/ 2089724 w 2221609"/>
                <a:gd name="connsiteY61" fmla="*/ 861646 h 1830430"/>
                <a:gd name="connsiteX62" fmla="*/ 2124893 w 2221609"/>
                <a:gd name="connsiteY62" fmla="*/ 861646 h 1830430"/>
                <a:gd name="connsiteX63" fmla="*/ 2177647 w 2221609"/>
                <a:gd name="connsiteY63" fmla="*/ 888023 h 1830430"/>
                <a:gd name="connsiteX64" fmla="*/ 2212817 w 2221609"/>
                <a:gd name="connsiteY64" fmla="*/ 923193 h 1830430"/>
                <a:gd name="connsiteX65" fmla="*/ 2212817 w 2221609"/>
                <a:gd name="connsiteY65" fmla="*/ 967154 h 1830430"/>
                <a:gd name="connsiteX66" fmla="*/ 2221609 w 2221609"/>
                <a:gd name="connsiteY66" fmla="*/ 1028700 h 1830430"/>
                <a:gd name="connsiteX67" fmla="*/ 2116101 w 2221609"/>
                <a:gd name="connsiteY67" fmla="*/ 1046285 h 1830430"/>
                <a:gd name="connsiteX68" fmla="*/ 1957840 w 2221609"/>
                <a:gd name="connsiteY68" fmla="*/ 1055077 h 1830430"/>
                <a:gd name="connsiteX69" fmla="*/ 1808370 w 2221609"/>
                <a:gd name="connsiteY69" fmla="*/ 1063870 h 1830430"/>
                <a:gd name="connsiteX70" fmla="*/ 1694070 w 2221609"/>
                <a:gd name="connsiteY70" fmla="*/ 1081454 h 1830430"/>
                <a:gd name="connsiteX71" fmla="*/ 1544601 w 2221609"/>
                <a:gd name="connsiteY71" fmla="*/ 1099039 h 1830430"/>
                <a:gd name="connsiteX72" fmla="*/ 1430301 w 2221609"/>
                <a:gd name="connsiteY72" fmla="*/ 1116623 h 1830430"/>
                <a:gd name="connsiteX73" fmla="*/ 1333586 w 2221609"/>
                <a:gd name="connsiteY73" fmla="*/ 1116623 h 1830430"/>
                <a:gd name="connsiteX74" fmla="*/ 1254455 w 2221609"/>
                <a:gd name="connsiteY74" fmla="*/ 1090246 h 1830430"/>
                <a:gd name="connsiteX75" fmla="*/ 1184117 w 2221609"/>
                <a:gd name="connsiteY75" fmla="*/ 1090246 h 1830430"/>
                <a:gd name="connsiteX76" fmla="*/ 1025855 w 2221609"/>
                <a:gd name="connsiteY76" fmla="*/ 1107831 h 1830430"/>
                <a:gd name="connsiteX77" fmla="*/ 920347 w 2221609"/>
                <a:gd name="connsiteY77" fmla="*/ 1107831 h 1830430"/>
                <a:gd name="connsiteX78" fmla="*/ 858801 w 2221609"/>
                <a:gd name="connsiteY78" fmla="*/ 1116623 h 1830430"/>
                <a:gd name="connsiteX79" fmla="*/ 779670 w 2221609"/>
                <a:gd name="connsiteY79" fmla="*/ 1116623 h 1830430"/>
                <a:gd name="connsiteX80" fmla="*/ 762086 w 2221609"/>
                <a:gd name="connsiteY80" fmla="*/ 1178170 h 1830430"/>
                <a:gd name="connsiteX81" fmla="*/ 709332 w 2221609"/>
                <a:gd name="connsiteY81" fmla="*/ 1248508 h 1830430"/>
                <a:gd name="connsiteX82" fmla="*/ 718124 w 2221609"/>
                <a:gd name="connsiteY82" fmla="*/ 1345223 h 1830430"/>
                <a:gd name="connsiteX83" fmla="*/ 691747 w 2221609"/>
                <a:gd name="connsiteY83" fmla="*/ 1406770 h 1830430"/>
                <a:gd name="connsiteX84" fmla="*/ 700540 w 2221609"/>
                <a:gd name="connsiteY84" fmla="*/ 1547446 h 1830430"/>
                <a:gd name="connsiteX85" fmla="*/ 647786 w 2221609"/>
                <a:gd name="connsiteY85" fmla="*/ 1644162 h 1830430"/>
                <a:gd name="connsiteX86" fmla="*/ 1025855 w 2221609"/>
                <a:gd name="connsiteY86" fmla="*/ 1547446 h 1830430"/>
                <a:gd name="connsiteX87" fmla="*/ 1289624 w 2221609"/>
                <a:gd name="connsiteY87" fmla="*/ 1503485 h 1830430"/>
                <a:gd name="connsiteX88" fmla="*/ 1359963 w 2221609"/>
                <a:gd name="connsiteY88" fmla="*/ 1494693 h 1830430"/>
                <a:gd name="connsiteX89" fmla="*/ 1412717 w 2221609"/>
                <a:gd name="connsiteY89" fmla="*/ 1547446 h 1830430"/>
                <a:gd name="connsiteX90" fmla="*/ 1500640 w 2221609"/>
                <a:gd name="connsiteY90" fmla="*/ 1608993 h 1830430"/>
                <a:gd name="connsiteX91" fmla="*/ 1588563 w 2221609"/>
                <a:gd name="connsiteY91" fmla="*/ 1679331 h 1830430"/>
                <a:gd name="connsiteX92" fmla="*/ 1641317 w 2221609"/>
                <a:gd name="connsiteY92" fmla="*/ 1749670 h 1830430"/>
                <a:gd name="connsiteX93" fmla="*/ 1650109 w 2221609"/>
                <a:gd name="connsiteY93" fmla="*/ 1793631 h 1830430"/>
                <a:gd name="connsiteX94" fmla="*/ 0 w 2221609"/>
                <a:gd name="connsiteY94" fmla="*/ 1830430 h 1830430"/>
                <a:gd name="connsiteX0" fmla="*/ 0 w 2221609"/>
                <a:gd name="connsiteY0" fmla="*/ 1844026 h 1844026"/>
                <a:gd name="connsiteX1" fmla="*/ 5947 w 2221609"/>
                <a:gd name="connsiteY1" fmla="*/ 1608993 h 1844026"/>
                <a:gd name="connsiteX2" fmla="*/ 23532 w 2221609"/>
                <a:gd name="connsiteY2" fmla="*/ 1459523 h 1844026"/>
                <a:gd name="connsiteX3" fmla="*/ 49909 w 2221609"/>
                <a:gd name="connsiteY3" fmla="*/ 1301262 h 1844026"/>
                <a:gd name="connsiteX4" fmla="*/ 58701 w 2221609"/>
                <a:gd name="connsiteY4" fmla="*/ 1160585 h 1844026"/>
                <a:gd name="connsiteX5" fmla="*/ 85078 w 2221609"/>
                <a:gd name="connsiteY5" fmla="*/ 1002323 h 1844026"/>
                <a:gd name="connsiteX6" fmla="*/ 111455 w 2221609"/>
                <a:gd name="connsiteY6" fmla="*/ 861646 h 1844026"/>
                <a:gd name="connsiteX7" fmla="*/ 155417 w 2221609"/>
                <a:gd name="connsiteY7" fmla="*/ 729762 h 1844026"/>
                <a:gd name="connsiteX8" fmla="*/ 216963 w 2221609"/>
                <a:gd name="connsiteY8" fmla="*/ 641839 h 1844026"/>
                <a:gd name="connsiteX9" fmla="*/ 296093 w 2221609"/>
                <a:gd name="connsiteY9" fmla="*/ 597877 h 1844026"/>
                <a:gd name="connsiteX10" fmla="*/ 366432 w 2221609"/>
                <a:gd name="connsiteY10" fmla="*/ 536331 h 1844026"/>
                <a:gd name="connsiteX11" fmla="*/ 410393 w 2221609"/>
                <a:gd name="connsiteY11" fmla="*/ 492370 h 1844026"/>
                <a:gd name="connsiteX12" fmla="*/ 454355 w 2221609"/>
                <a:gd name="connsiteY12" fmla="*/ 430823 h 1844026"/>
                <a:gd name="connsiteX13" fmla="*/ 480732 w 2221609"/>
                <a:gd name="connsiteY13" fmla="*/ 351693 h 1844026"/>
                <a:gd name="connsiteX14" fmla="*/ 515901 w 2221609"/>
                <a:gd name="connsiteY14" fmla="*/ 237393 h 1844026"/>
                <a:gd name="connsiteX15" fmla="*/ 533486 w 2221609"/>
                <a:gd name="connsiteY15" fmla="*/ 167054 h 1844026"/>
                <a:gd name="connsiteX16" fmla="*/ 577447 w 2221609"/>
                <a:gd name="connsiteY16" fmla="*/ 105508 h 1844026"/>
                <a:gd name="connsiteX17" fmla="*/ 647786 w 2221609"/>
                <a:gd name="connsiteY17" fmla="*/ 26377 h 1844026"/>
                <a:gd name="connsiteX18" fmla="*/ 726917 w 2221609"/>
                <a:gd name="connsiteY18" fmla="*/ 8793 h 1844026"/>
                <a:gd name="connsiteX19" fmla="*/ 788463 w 2221609"/>
                <a:gd name="connsiteY19" fmla="*/ 0 h 1844026"/>
                <a:gd name="connsiteX20" fmla="*/ 841217 w 2221609"/>
                <a:gd name="connsiteY20" fmla="*/ 8793 h 1844026"/>
                <a:gd name="connsiteX21" fmla="*/ 902763 w 2221609"/>
                <a:gd name="connsiteY21" fmla="*/ 52754 h 1844026"/>
                <a:gd name="connsiteX22" fmla="*/ 955517 w 2221609"/>
                <a:gd name="connsiteY22" fmla="*/ 87923 h 1844026"/>
                <a:gd name="connsiteX23" fmla="*/ 999478 w 2221609"/>
                <a:gd name="connsiteY23" fmla="*/ 123093 h 1844026"/>
                <a:gd name="connsiteX24" fmla="*/ 1025855 w 2221609"/>
                <a:gd name="connsiteY24" fmla="*/ 202223 h 1844026"/>
                <a:gd name="connsiteX25" fmla="*/ 1025855 w 2221609"/>
                <a:gd name="connsiteY25" fmla="*/ 263770 h 1844026"/>
                <a:gd name="connsiteX26" fmla="*/ 1025855 w 2221609"/>
                <a:gd name="connsiteY26" fmla="*/ 325316 h 1844026"/>
                <a:gd name="connsiteX27" fmla="*/ 1008270 w 2221609"/>
                <a:gd name="connsiteY27" fmla="*/ 395654 h 1844026"/>
                <a:gd name="connsiteX28" fmla="*/ 1008270 w 2221609"/>
                <a:gd name="connsiteY28" fmla="*/ 430823 h 1844026"/>
                <a:gd name="connsiteX29" fmla="*/ 973101 w 2221609"/>
                <a:gd name="connsiteY29" fmla="*/ 527539 h 1844026"/>
                <a:gd name="connsiteX30" fmla="*/ 964309 w 2221609"/>
                <a:gd name="connsiteY30" fmla="*/ 589085 h 1844026"/>
                <a:gd name="connsiteX31" fmla="*/ 1043440 w 2221609"/>
                <a:gd name="connsiteY31" fmla="*/ 571500 h 1844026"/>
                <a:gd name="connsiteX32" fmla="*/ 1104986 w 2221609"/>
                <a:gd name="connsiteY32" fmla="*/ 509954 h 1844026"/>
                <a:gd name="connsiteX33" fmla="*/ 1184117 w 2221609"/>
                <a:gd name="connsiteY33" fmla="*/ 430823 h 1844026"/>
                <a:gd name="connsiteX34" fmla="*/ 1272040 w 2221609"/>
                <a:gd name="connsiteY34" fmla="*/ 369277 h 1844026"/>
                <a:gd name="connsiteX35" fmla="*/ 1316001 w 2221609"/>
                <a:gd name="connsiteY35" fmla="*/ 307731 h 1844026"/>
                <a:gd name="connsiteX36" fmla="*/ 1351170 w 2221609"/>
                <a:gd name="connsiteY36" fmla="*/ 246185 h 1844026"/>
                <a:gd name="connsiteX37" fmla="*/ 1395132 w 2221609"/>
                <a:gd name="connsiteY37" fmla="*/ 184639 h 1844026"/>
                <a:gd name="connsiteX38" fmla="*/ 1456678 w 2221609"/>
                <a:gd name="connsiteY38" fmla="*/ 149470 h 1844026"/>
                <a:gd name="connsiteX39" fmla="*/ 1509432 w 2221609"/>
                <a:gd name="connsiteY39" fmla="*/ 149470 h 1844026"/>
                <a:gd name="connsiteX40" fmla="*/ 1553393 w 2221609"/>
                <a:gd name="connsiteY40" fmla="*/ 175846 h 1844026"/>
                <a:gd name="connsiteX41" fmla="*/ 1614940 w 2221609"/>
                <a:gd name="connsiteY41" fmla="*/ 254977 h 1844026"/>
                <a:gd name="connsiteX42" fmla="*/ 1641317 w 2221609"/>
                <a:gd name="connsiteY42" fmla="*/ 334108 h 1844026"/>
                <a:gd name="connsiteX43" fmla="*/ 1641317 w 2221609"/>
                <a:gd name="connsiteY43" fmla="*/ 395654 h 1844026"/>
                <a:gd name="connsiteX44" fmla="*/ 1456678 w 2221609"/>
                <a:gd name="connsiteY44" fmla="*/ 439616 h 1844026"/>
                <a:gd name="connsiteX45" fmla="*/ 1412717 w 2221609"/>
                <a:gd name="connsiteY45" fmla="*/ 448408 h 1844026"/>
                <a:gd name="connsiteX46" fmla="*/ 1351170 w 2221609"/>
                <a:gd name="connsiteY46" fmla="*/ 509954 h 1844026"/>
                <a:gd name="connsiteX47" fmla="*/ 1254455 w 2221609"/>
                <a:gd name="connsiteY47" fmla="*/ 580293 h 1844026"/>
                <a:gd name="connsiteX48" fmla="*/ 1192909 w 2221609"/>
                <a:gd name="connsiteY48" fmla="*/ 685800 h 1844026"/>
                <a:gd name="connsiteX49" fmla="*/ 1166532 w 2221609"/>
                <a:gd name="connsiteY49" fmla="*/ 764931 h 1844026"/>
                <a:gd name="connsiteX50" fmla="*/ 1131363 w 2221609"/>
                <a:gd name="connsiteY50" fmla="*/ 817685 h 1844026"/>
                <a:gd name="connsiteX51" fmla="*/ 1017063 w 2221609"/>
                <a:gd name="connsiteY51" fmla="*/ 879231 h 1844026"/>
                <a:gd name="connsiteX52" fmla="*/ 973101 w 2221609"/>
                <a:gd name="connsiteY52" fmla="*/ 914400 h 1844026"/>
                <a:gd name="connsiteX53" fmla="*/ 1148947 w 2221609"/>
                <a:gd name="connsiteY53" fmla="*/ 905608 h 1844026"/>
                <a:gd name="connsiteX54" fmla="*/ 1307209 w 2221609"/>
                <a:gd name="connsiteY54" fmla="*/ 888023 h 1844026"/>
                <a:gd name="connsiteX55" fmla="*/ 1403924 w 2221609"/>
                <a:gd name="connsiteY55" fmla="*/ 861646 h 1844026"/>
                <a:gd name="connsiteX56" fmla="*/ 1491847 w 2221609"/>
                <a:gd name="connsiteY56" fmla="*/ 870439 h 1844026"/>
                <a:gd name="connsiteX57" fmla="*/ 1588563 w 2221609"/>
                <a:gd name="connsiteY57" fmla="*/ 905608 h 1844026"/>
                <a:gd name="connsiteX58" fmla="*/ 1755617 w 2221609"/>
                <a:gd name="connsiteY58" fmla="*/ 905608 h 1844026"/>
                <a:gd name="connsiteX59" fmla="*/ 1913878 w 2221609"/>
                <a:gd name="connsiteY59" fmla="*/ 905608 h 1844026"/>
                <a:gd name="connsiteX60" fmla="*/ 2010593 w 2221609"/>
                <a:gd name="connsiteY60" fmla="*/ 879231 h 1844026"/>
                <a:gd name="connsiteX61" fmla="*/ 2089724 w 2221609"/>
                <a:gd name="connsiteY61" fmla="*/ 861646 h 1844026"/>
                <a:gd name="connsiteX62" fmla="*/ 2124893 w 2221609"/>
                <a:gd name="connsiteY62" fmla="*/ 861646 h 1844026"/>
                <a:gd name="connsiteX63" fmla="*/ 2177647 w 2221609"/>
                <a:gd name="connsiteY63" fmla="*/ 888023 h 1844026"/>
                <a:gd name="connsiteX64" fmla="*/ 2212817 w 2221609"/>
                <a:gd name="connsiteY64" fmla="*/ 923193 h 1844026"/>
                <a:gd name="connsiteX65" fmla="*/ 2212817 w 2221609"/>
                <a:gd name="connsiteY65" fmla="*/ 967154 h 1844026"/>
                <a:gd name="connsiteX66" fmla="*/ 2221609 w 2221609"/>
                <a:gd name="connsiteY66" fmla="*/ 1028700 h 1844026"/>
                <a:gd name="connsiteX67" fmla="*/ 2116101 w 2221609"/>
                <a:gd name="connsiteY67" fmla="*/ 1046285 h 1844026"/>
                <a:gd name="connsiteX68" fmla="*/ 1957840 w 2221609"/>
                <a:gd name="connsiteY68" fmla="*/ 1055077 h 1844026"/>
                <a:gd name="connsiteX69" fmla="*/ 1808370 w 2221609"/>
                <a:gd name="connsiteY69" fmla="*/ 1063870 h 1844026"/>
                <a:gd name="connsiteX70" fmla="*/ 1694070 w 2221609"/>
                <a:gd name="connsiteY70" fmla="*/ 1081454 h 1844026"/>
                <a:gd name="connsiteX71" fmla="*/ 1544601 w 2221609"/>
                <a:gd name="connsiteY71" fmla="*/ 1099039 h 1844026"/>
                <a:gd name="connsiteX72" fmla="*/ 1430301 w 2221609"/>
                <a:gd name="connsiteY72" fmla="*/ 1116623 h 1844026"/>
                <a:gd name="connsiteX73" fmla="*/ 1333586 w 2221609"/>
                <a:gd name="connsiteY73" fmla="*/ 1116623 h 1844026"/>
                <a:gd name="connsiteX74" fmla="*/ 1254455 w 2221609"/>
                <a:gd name="connsiteY74" fmla="*/ 1090246 h 1844026"/>
                <a:gd name="connsiteX75" fmla="*/ 1184117 w 2221609"/>
                <a:gd name="connsiteY75" fmla="*/ 1090246 h 1844026"/>
                <a:gd name="connsiteX76" fmla="*/ 1025855 w 2221609"/>
                <a:gd name="connsiteY76" fmla="*/ 1107831 h 1844026"/>
                <a:gd name="connsiteX77" fmla="*/ 920347 w 2221609"/>
                <a:gd name="connsiteY77" fmla="*/ 1107831 h 1844026"/>
                <a:gd name="connsiteX78" fmla="*/ 858801 w 2221609"/>
                <a:gd name="connsiteY78" fmla="*/ 1116623 h 1844026"/>
                <a:gd name="connsiteX79" fmla="*/ 779670 w 2221609"/>
                <a:gd name="connsiteY79" fmla="*/ 1116623 h 1844026"/>
                <a:gd name="connsiteX80" fmla="*/ 762086 w 2221609"/>
                <a:gd name="connsiteY80" fmla="*/ 1178170 h 1844026"/>
                <a:gd name="connsiteX81" fmla="*/ 709332 w 2221609"/>
                <a:gd name="connsiteY81" fmla="*/ 1248508 h 1844026"/>
                <a:gd name="connsiteX82" fmla="*/ 718124 w 2221609"/>
                <a:gd name="connsiteY82" fmla="*/ 1345223 h 1844026"/>
                <a:gd name="connsiteX83" fmla="*/ 691747 w 2221609"/>
                <a:gd name="connsiteY83" fmla="*/ 1406770 h 1844026"/>
                <a:gd name="connsiteX84" fmla="*/ 700540 w 2221609"/>
                <a:gd name="connsiteY84" fmla="*/ 1547446 h 1844026"/>
                <a:gd name="connsiteX85" fmla="*/ 647786 w 2221609"/>
                <a:gd name="connsiteY85" fmla="*/ 1644162 h 1844026"/>
                <a:gd name="connsiteX86" fmla="*/ 1025855 w 2221609"/>
                <a:gd name="connsiteY86" fmla="*/ 1547446 h 1844026"/>
                <a:gd name="connsiteX87" fmla="*/ 1289624 w 2221609"/>
                <a:gd name="connsiteY87" fmla="*/ 1503485 h 1844026"/>
                <a:gd name="connsiteX88" fmla="*/ 1359963 w 2221609"/>
                <a:gd name="connsiteY88" fmla="*/ 1494693 h 1844026"/>
                <a:gd name="connsiteX89" fmla="*/ 1412717 w 2221609"/>
                <a:gd name="connsiteY89" fmla="*/ 1547446 h 1844026"/>
                <a:gd name="connsiteX90" fmla="*/ 1500640 w 2221609"/>
                <a:gd name="connsiteY90" fmla="*/ 1608993 h 1844026"/>
                <a:gd name="connsiteX91" fmla="*/ 1588563 w 2221609"/>
                <a:gd name="connsiteY91" fmla="*/ 1679331 h 1844026"/>
                <a:gd name="connsiteX92" fmla="*/ 1641317 w 2221609"/>
                <a:gd name="connsiteY92" fmla="*/ 1749670 h 1844026"/>
                <a:gd name="connsiteX93" fmla="*/ 1650109 w 2221609"/>
                <a:gd name="connsiteY93" fmla="*/ 1793631 h 1844026"/>
                <a:gd name="connsiteX94" fmla="*/ 0 w 2221609"/>
                <a:gd name="connsiteY94" fmla="*/ 1844026 h 1844026"/>
                <a:gd name="connsiteX0" fmla="*/ 0 w 2221609"/>
                <a:gd name="connsiteY0" fmla="*/ 1844026 h 1844026"/>
                <a:gd name="connsiteX1" fmla="*/ 5947 w 2221609"/>
                <a:gd name="connsiteY1" fmla="*/ 1608993 h 1844026"/>
                <a:gd name="connsiteX2" fmla="*/ 23532 w 2221609"/>
                <a:gd name="connsiteY2" fmla="*/ 1459523 h 1844026"/>
                <a:gd name="connsiteX3" fmla="*/ 49909 w 2221609"/>
                <a:gd name="connsiteY3" fmla="*/ 1301262 h 1844026"/>
                <a:gd name="connsiteX4" fmla="*/ 58701 w 2221609"/>
                <a:gd name="connsiteY4" fmla="*/ 1160585 h 1844026"/>
                <a:gd name="connsiteX5" fmla="*/ 85078 w 2221609"/>
                <a:gd name="connsiteY5" fmla="*/ 1002323 h 1844026"/>
                <a:gd name="connsiteX6" fmla="*/ 111455 w 2221609"/>
                <a:gd name="connsiteY6" fmla="*/ 861646 h 1844026"/>
                <a:gd name="connsiteX7" fmla="*/ 155417 w 2221609"/>
                <a:gd name="connsiteY7" fmla="*/ 729762 h 1844026"/>
                <a:gd name="connsiteX8" fmla="*/ 216963 w 2221609"/>
                <a:gd name="connsiteY8" fmla="*/ 641839 h 1844026"/>
                <a:gd name="connsiteX9" fmla="*/ 296093 w 2221609"/>
                <a:gd name="connsiteY9" fmla="*/ 597877 h 1844026"/>
                <a:gd name="connsiteX10" fmla="*/ 366432 w 2221609"/>
                <a:gd name="connsiteY10" fmla="*/ 536331 h 1844026"/>
                <a:gd name="connsiteX11" fmla="*/ 424168 w 2221609"/>
                <a:gd name="connsiteY11" fmla="*/ 498168 h 1844026"/>
                <a:gd name="connsiteX12" fmla="*/ 454355 w 2221609"/>
                <a:gd name="connsiteY12" fmla="*/ 430823 h 1844026"/>
                <a:gd name="connsiteX13" fmla="*/ 480732 w 2221609"/>
                <a:gd name="connsiteY13" fmla="*/ 351693 h 1844026"/>
                <a:gd name="connsiteX14" fmla="*/ 515901 w 2221609"/>
                <a:gd name="connsiteY14" fmla="*/ 237393 h 1844026"/>
                <a:gd name="connsiteX15" fmla="*/ 533486 w 2221609"/>
                <a:gd name="connsiteY15" fmla="*/ 167054 h 1844026"/>
                <a:gd name="connsiteX16" fmla="*/ 577447 w 2221609"/>
                <a:gd name="connsiteY16" fmla="*/ 105508 h 1844026"/>
                <a:gd name="connsiteX17" fmla="*/ 647786 w 2221609"/>
                <a:gd name="connsiteY17" fmla="*/ 26377 h 1844026"/>
                <a:gd name="connsiteX18" fmla="*/ 726917 w 2221609"/>
                <a:gd name="connsiteY18" fmla="*/ 8793 h 1844026"/>
                <a:gd name="connsiteX19" fmla="*/ 788463 w 2221609"/>
                <a:gd name="connsiteY19" fmla="*/ 0 h 1844026"/>
                <a:gd name="connsiteX20" fmla="*/ 841217 w 2221609"/>
                <a:gd name="connsiteY20" fmla="*/ 8793 h 1844026"/>
                <a:gd name="connsiteX21" fmla="*/ 902763 w 2221609"/>
                <a:gd name="connsiteY21" fmla="*/ 52754 h 1844026"/>
                <a:gd name="connsiteX22" fmla="*/ 955517 w 2221609"/>
                <a:gd name="connsiteY22" fmla="*/ 87923 h 1844026"/>
                <a:gd name="connsiteX23" fmla="*/ 999478 w 2221609"/>
                <a:gd name="connsiteY23" fmla="*/ 123093 h 1844026"/>
                <a:gd name="connsiteX24" fmla="*/ 1025855 w 2221609"/>
                <a:gd name="connsiteY24" fmla="*/ 202223 h 1844026"/>
                <a:gd name="connsiteX25" fmla="*/ 1025855 w 2221609"/>
                <a:gd name="connsiteY25" fmla="*/ 263770 h 1844026"/>
                <a:gd name="connsiteX26" fmla="*/ 1025855 w 2221609"/>
                <a:gd name="connsiteY26" fmla="*/ 325316 h 1844026"/>
                <a:gd name="connsiteX27" fmla="*/ 1008270 w 2221609"/>
                <a:gd name="connsiteY27" fmla="*/ 395654 h 1844026"/>
                <a:gd name="connsiteX28" fmla="*/ 1008270 w 2221609"/>
                <a:gd name="connsiteY28" fmla="*/ 430823 h 1844026"/>
                <a:gd name="connsiteX29" fmla="*/ 973101 w 2221609"/>
                <a:gd name="connsiteY29" fmla="*/ 527539 h 1844026"/>
                <a:gd name="connsiteX30" fmla="*/ 964309 w 2221609"/>
                <a:gd name="connsiteY30" fmla="*/ 589085 h 1844026"/>
                <a:gd name="connsiteX31" fmla="*/ 1043440 w 2221609"/>
                <a:gd name="connsiteY31" fmla="*/ 571500 h 1844026"/>
                <a:gd name="connsiteX32" fmla="*/ 1104986 w 2221609"/>
                <a:gd name="connsiteY32" fmla="*/ 509954 h 1844026"/>
                <a:gd name="connsiteX33" fmla="*/ 1184117 w 2221609"/>
                <a:gd name="connsiteY33" fmla="*/ 430823 h 1844026"/>
                <a:gd name="connsiteX34" fmla="*/ 1272040 w 2221609"/>
                <a:gd name="connsiteY34" fmla="*/ 369277 h 1844026"/>
                <a:gd name="connsiteX35" fmla="*/ 1316001 w 2221609"/>
                <a:gd name="connsiteY35" fmla="*/ 307731 h 1844026"/>
                <a:gd name="connsiteX36" fmla="*/ 1351170 w 2221609"/>
                <a:gd name="connsiteY36" fmla="*/ 246185 h 1844026"/>
                <a:gd name="connsiteX37" fmla="*/ 1395132 w 2221609"/>
                <a:gd name="connsiteY37" fmla="*/ 184639 h 1844026"/>
                <a:gd name="connsiteX38" fmla="*/ 1456678 w 2221609"/>
                <a:gd name="connsiteY38" fmla="*/ 149470 h 1844026"/>
                <a:gd name="connsiteX39" fmla="*/ 1509432 w 2221609"/>
                <a:gd name="connsiteY39" fmla="*/ 149470 h 1844026"/>
                <a:gd name="connsiteX40" fmla="*/ 1553393 w 2221609"/>
                <a:gd name="connsiteY40" fmla="*/ 175846 h 1844026"/>
                <a:gd name="connsiteX41" fmla="*/ 1614940 w 2221609"/>
                <a:gd name="connsiteY41" fmla="*/ 254977 h 1844026"/>
                <a:gd name="connsiteX42" fmla="*/ 1641317 w 2221609"/>
                <a:gd name="connsiteY42" fmla="*/ 334108 h 1844026"/>
                <a:gd name="connsiteX43" fmla="*/ 1641317 w 2221609"/>
                <a:gd name="connsiteY43" fmla="*/ 395654 h 1844026"/>
                <a:gd name="connsiteX44" fmla="*/ 1456678 w 2221609"/>
                <a:gd name="connsiteY44" fmla="*/ 439616 h 1844026"/>
                <a:gd name="connsiteX45" fmla="*/ 1412717 w 2221609"/>
                <a:gd name="connsiteY45" fmla="*/ 448408 h 1844026"/>
                <a:gd name="connsiteX46" fmla="*/ 1351170 w 2221609"/>
                <a:gd name="connsiteY46" fmla="*/ 509954 h 1844026"/>
                <a:gd name="connsiteX47" fmla="*/ 1254455 w 2221609"/>
                <a:gd name="connsiteY47" fmla="*/ 580293 h 1844026"/>
                <a:gd name="connsiteX48" fmla="*/ 1192909 w 2221609"/>
                <a:gd name="connsiteY48" fmla="*/ 685800 h 1844026"/>
                <a:gd name="connsiteX49" fmla="*/ 1166532 w 2221609"/>
                <a:gd name="connsiteY49" fmla="*/ 764931 h 1844026"/>
                <a:gd name="connsiteX50" fmla="*/ 1131363 w 2221609"/>
                <a:gd name="connsiteY50" fmla="*/ 817685 h 1844026"/>
                <a:gd name="connsiteX51" fmla="*/ 1017063 w 2221609"/>
                <a:gd name="connsiteY51" fmla="*/ 879231 h 1844026"/>
                <a:gd name="connsiteX52" fmla="*/ 973101 w 2221609"/>
                <a:gd name="connsiteY52" fmla="*/ 914400 h 1844026"/>
                <a:gd name="connsiteX53" fmla="*/ 1148947 w 2221609"/>
                <a:gd name="connsiteY53" fmla="*/ 905608 h 1844026"/>
                <a:gd name="connsiteX54" fmla="*/ 1307209 w 2221609"/>
                <a:gd name="connsiteY54" fmla="*/ 888023 h 1844026"/>
                <a:gd name="connsiteX55" fmla="*/ 1403924 w 2221609"/>
                <a:gd name="connsiteY55" fmla="*/ 861646 h 1844026"/>
                <a:gd name="connsiteX56" fmla="*/ 1491847 w 2221609"/>
                <a:gd name="connsiteY56" fmla="*/ 870439 h 1844026"/>
                <a:gd name="connsiteX57" fmla="*/ 1588563 w 2221609"/>
                <a:gd name="connsiteY57" fmla="*/ 905608 h 1844026"/>
                <a:gd name="connsiteX58" fmla="*/ 1755617 w 2221609"/>
                <a:gd name="connsiteY58" fmla="*/ 905608 h 1844026"/>
                <a:gd name="connsiteX59" fmla="*/ 1913878 w 2221609"/>
                <a:gd name="connsiteY59" fmla="*/ 905608 h 1844026"/>
                <a:gd name="connsiteX60" fmla="*/ 2010593 w 2221609"/>
                <a:gd name="connsiteY60" fmla="*/ 879231 h 1844026"/>
                <a:gd name="connsiteX61" fmla="*/ 2089724 w 2221609"/>
                <a:gd name="connsiteY61" fmla="*/ 861646 h 1844026"/>
                <a:gd name="connsiteX62" fmla="*/ 2124893 w 2221609"/>
                <a:gd name="connsiteY62" fmla="*/ 861646 h 1844026"/>
                <a:gd name="connsiteX63" fmla="*/ 2177647 w 2221609"/>
                <a:gd name="connsiteY63" fmla="*/ 888023 h 1844026"/>
                <a:gd name="connsiteX64" fmla="*/ 2212817 w 2221609"/>
                <a:gd name="connsiteY64" fmla="*/ 923193 h 1844026"/>
                <a:gd name="connsiteX65" fmla="*/ 2212817 w 2221609"/>
                <a:gd name="connsiteY65" fmla="*/ 967154 h 1844026"/>
                <a:gd name="connsiteX66" fmla="*/ 2221609 w 2221609"/>
                <a:gd name="connsiteY66" fmla="*/ 1028700 h 1844026"/>
                <a:gd name="connsiteX67" fmla="*/ 2116101 w 2221609"/>
                <a:gd name="connsiteY67" fmla="*/ 1046285 h 1844026"/>
                <a:gd name="connsiteX68" fmla="*/ 1957840 w 2221609"/>
                <a:gd name="connsiteY68" fmla="*/ 1055077 h 1844026"/>
                <a:gd name="connsiteX69" fmla="*/ 1808370 w 2221609"/>
                <a:gd name="connsiteY69" fmla="*/ 1063870 h 1844026"/>
                <a:gd name="connsiteX70" fmla="*/ 1694070 w 2221609"/>
                <a:gd name="connsiteY70" fmla="*/ 1081454 h 1844026"/>
                <a:gd name="connsiteX71" fmla="*/ 1544601 w 2221609"/>
                <a:gd name="connsiteY71" fmla="*/ 1099039 h 1844026"/>
                <a:gd name="connsiteX72" fmla="*/ 1430301 w 2221609"/>
                <a:gd name="connsiteY72" fmla="*/ 1116623 h 1844026"/>
                <a:gd name="connsiteX73" fmla="*/ 1333586 w 2221609"/>
                <a:gd name="connsiteY73" fmla="*/ 1116623 h 1844026"/>
                <a:gd name="connsiteX74" fmla="*/ 1254455 w 2221609"/>
                <a:gd name="connsiteY74" fmla="*/ 1090246 h 1844026"/>
                <a:gd name="connsiteX75" fmla="*/ 1184117 w 2221609"/>
                <a:gd name="connsiteY75" fmla="*/ 1090246 h 1844026"/>
                <a:gd name="connsiteX76" fmla="*/ 1025855 w 2221609"/>
                <a:gd name="connsiteY76" fmla="*/ 1107831 h 1844026"/>
                <a:gd name="connsiteX77" fmla="*/ 920347 w 2221609"/>
                <a:gd name="connsiteY77" fmla="*/ 1107831 h 1844026"/>
                <a:gd name="connsiteX78" fmla="*/ 858801 w 2221609"/>
                <a:gd name="connsiteY78" fmla="*/ 1116623 h 1844026"/>
                <a:gd name="connsiteX79" fmla="*/ 779670 w 2221609"/>
                <a:gd name="connsiteY79" fmla="*/ 1116623 h 1844026"/>
                <a:gd name="connsiteX80" fmla="*/ 762086 w 2221609"/>
                <a:gd name="connsiteY80" fmla="*/ 1178170 h 1844026"/>
                <a:gd name="connsiteX81" fmla="*/ 709332 w 2221609"/>
                <a:gd name="connsiteY81" fmla="*/ 1248508 h 1844026"/>
                <a:gd name="connsiteX82" fmla="*/ 718124 w 2221609"/>
                <a:gd name="connsiteY82" fmla="*/ 1345223 h 1844026"/>
                <a:gd name="connsiteX83" fmla="*/ 691747 w 2221609"/>
                <a:gd name="connsiteY83" fmla="*/ 1406770 h 1844026"/>
                <a:gd name="connsiteX84" fmla="*/ 700540 w 2221609"/>
                <a:gd name="connsiteY84" fmla="*/ 1547446 h 1844026"/>
                <a:gd name="connsiteX85" fmla="*/ 647786 w 2221609"/>
                <a:gd name="connsiteY85" fmla="*/ 1644162 h 1844026"/>
                <a:gd name="connsiteX86" fmla="*/ 1025855 w 2221609"/>
                <a:gd name="connsiteY86" fmla="*/ 1547446 h 1844026"/>
                <a:gd name="connsiteX87" fmla="*/ 1289624 w 2221609"/>
                <a:gd name="connsiteY87" fmla="*/ 1503485 h 1844026"/>
                <a:gd name="connsiteX88" fmla="*/ 1359963 w 2221609"/>
                <a:gd name="connsiteY88" fmla="*/ 1494693 h 1844026"/>
                <a:gd name="connsiteX89" fmla="*/ 1412717 w 2221609"/>
                <a:gd name="connsiteY89" fmla="*/ 1547446 h 1844026"/>
                <a:gd name="connsiteX90" fmla="*/ 1500640 w 2221609"/>
                <a:gd name="connsiteY90" fmla="*/ 1608993 h 1844026"/>
                <a:gd name="connsiteX91" fmla="*/ 1588563 w 2221609"/>
                <a:gd name="connsiteY91" fmla="*/ 1679331 h 1844026"/>
                <a:gd name="connsiteX92" fmla="*/ 1641317 w 2221609"/>
                <a:gd name="connsiteY92" fmla="*/ 1749670 h 1844026"/>
                <a:gd name="connsiteX93" fmla="*/ 1650109 w 2221609"/>
                <a:gd name="connsiteY93" fmla="*/ 1793631 h 1844026"/>
                <a:gd name="connsiteX94" fmla="*/ 0 w 2221609"/>
                <a:gd name="connsiteY94" fmla="*/ 1844026 h 1844026"/>
                <a:gd name="connsiteX0" fmla="*/ 0 w 2221609"/>
                <a:gd name="connsiteY0" fmla="*/ 1844026 h 1844026"/>
                <a:gd name="connsiteX1" fmla="*/ 5947 w 2221609"/>
                <a:gd name="connsiteY1" fmla="*/ 1608993 h 1844026"/>
                <a:gd name="connsiteX2" fmla="*/ 23532 w 2221609"/>
                <a:gd name="connsiteY2" fmla="*/ 1459523 h 1844026"/>
                <a:gd name="connsiteX3" fmla="*/ 49909 w 2221609"/>
                <a:gd name="connsiteY3" fmla="*/ 1301262 h 1844026"/>
                <a:gd name="connsiteX4" fmla="*/ 58701 w 2221609"/>
                <a:gd name="connsiteY4" fmla="*/ 1160585 h 1844026"/>
                <a:gd name="connsiteX5" fmla="*/ 85078 w 2221609"/>
                <a:gd name="connsiteY5" fmla="*/ 1002323 h 1844026"/>
                <a:gd name="connsiteX6" fmla="*/ 111455 w 2221609"/>
                <a:gd name="connsiteY6" fmla="*/ 861646 h 1844026"/>
                <a:gd name="connsiteX7" fmla="*/ 155417 w 2221609"/>
                <a:gd name="connsiteY7" fmla="*/ 729762 h 1844026"/>
                <a:gd name="connsiteX8" fmla="*/ 216963 w 2221609"/>
                <a:gd name="connsiteY8" fmla="*/ 641839 h 1844026"/>
                <a:gd name="connsiteX9" fmla="*/ 296093 w 2221609"/>
                <a:gd name="connsiteY9" fmla="*/ 597877 h 1844026"/>
                <a:gd name="connsiteX10" fmla="*/ 366432 w 2221609"/>
                <a:gd name="connsiteY10" fmla="*/ 536331 h 1844026"/>
                <a:gd name="connsiteX11" fmla="*/ 424168 w 2221609"/>
                <a:gd name="connsiteY11" fmla="*/ 498168 h 1844026"/>
                <a:gd name="connsiteX12" fmla="*/ 463540 w 2221609"/>
                <a:gd name="connsiteY12" fmla="*/ 436621 h 1844026"/>
                <a:gd name="connsiteX13" fmla="*/ 480732 w 2221609"/>
                <a:gd name="connsiteY13" fmla="*/ 351693 h 1844026"/>
                <a:gd name="connsiteX14" fmla="*/ 515901 w 2221609"/>
                <a:gd name="connsiteY14" fmla="*/ 237393 h 1844026"/>
                <a:gd name="connsiteX15" fmla="*/ 533486 w 2221609"/>
                <a:gd name="connsiteY15" fmla="*/ 167054 h 1844026"/>
                <a:gd name="connsiteX16" fmla="*/ 577447 w 2221609"/>
                <a:gd name="connsiteY16" fmla="*/ 105508 h 1844026"/>
                <a:gd name="connsiteX17" fmla="*/ 647786 w 2221609"/>
                <a:gd name="connsiteY17" fmla="*/ 26377 h 1844026"/>
                <a:gd name="connsiteX18" fmla="*/ 726917 w 2221609"/>
                <a:gd name="connsiteY18" fmla="*/ 8793 h 1844026"/>
                <a:gd name="connsiteX19" fmla="*/ 788463 w 2221609"/>
                <a:gd name="connsiteY19" fmla="*/ 0 h 1844026"/>
                <a:gd name="connsiteX20" fmla="*/ 841217 w 2221609"/>
                <a:gd name="connsiteY20" fmla="*/ 8793 h 1844026"/>
                <a:gd name="connsiteX21" fmla="*/ 902763 w 2221609"/>
                <a:gd name="connsiteY21" fmla="*/ 52754 h 1844026"/>
                <a:gd name="connsiteX22" fmla="*/ 955517 w 2221609"/>
                <a:gd name="connsiteY22" fmla="*/ 87923 h 1844026"/>
                <a:gd name="connsiteX23" fmla="*/ 999478 w 2221609"/>
                <a:gd name="connsiteY23" fmla="*/ 123093 h 1844026"/>
                <a:gd name="connsiteX24" fmla="*/ 1025855 w 2221609"/>
                <a:gd name="connsiteY24" fmla="*/ 202223 h 1844026"/>
                <a:gd name="connsiteX25" fmla="*/ 1025855 w 2221609"/>
                <a:gd name="connsiteY25" fmla="*/ 263770 h 1844026"/>
                <a:gd name="connsiteX26" fmla="*/ 1025855 w 2221609"/>
                <a:gd name="connsiteY26" fmla="*/ 325316 h 1844026"/>
                <a:gd name="connsiteX27" fmla="*/ 1008270 w 2221609"/>
                <a:gd name="connsiteY27" fmla="*/ 395654 h 1844026"/>
                <a:gd name="connsiteX28" fmla="*/ 1008270 w 2221609"/>
                <a:gd name="connsiteY28" fmla="*/ 430823 h 1844026"/>
                <a:gd name="connsiteX29" fmla="*/ 973101 w 2221609"/>
                <a:gd name="connsiteY29" fmla="*/ 527539 h 1844026"/>
                <a:gd name="connsiteX30" fmla="*/ 964309 w 2221609"/>
                <a:gd name="connsiteY30" fmla="*/ 589085 h 1844026"/>
                <a:gd name="connsiteX31" fmla="*/ 1043440 w 2221609"/>
                <a:gd name="connsiteY31" fmla="*/ 571500 h 1844026"/>
                <a:gd name="connsiteX32" fmla="*/ 1104986 w 2221609"/>
                <a:gd name="connsiteY32" fmla="*/ 509954 h 1844026"/>
                <a:gd name="connsiteX33" fmla="*/ 1184117 w 2221609"/>
                <a:gd name="connsiteY33" fmla="*/ 430823 h 1844026"/>
                <a:gd name="connsiteX34" fmla="*/ 1272040 w 2221609"/>
                <a:gd name="connsiteY34" fmla="*/ 369277 h 1844026"/>
                <a:gd name="connsiteX35" fmla="*/ 1316001 w 2221609"/>
                <a:gd name="connsiteY35" fmla="*/ 307731 h 1844026"/>
                <a:gd name="connsiteX36" fmla="*/ 1351170 w 2221609"/>
                <a:gd name="connsiteY36" fmla="*/ 246185 h 1844026"/>
                <a:gd name="connsiteX37" fmla="*/ 1395132 w 2221609"/>
                <a:gd name="connsiteY37" fmla="*/ 184639 h 1844026"/>
                <a:gd name="connsiteX38" fmla="*/ 1456678 w 2221609"/>
                <a:gd name="connsiteY38" fmla="*/ 149470 h 1844026"/>
                <a:gd name="connsiteX39" fmla="*/ 1509432 w 2221609"/>
                <a:gd name="connsiteY39" fmla="*/ 149470 h 1844026"/>
                <a:gd name="connsiteX40" fmla="*/ 1553393 w 2221609"/>
                <a:gd name="connsiteY40" fmla="*/ 175846 h 1844026"/>
                <a:gd name="connsiteX41" fmla="*/ 1614940 w 2221609"/>
                <a:gd name="connsiteY41" fmla="*/ 254977 h 1844026"/>
                <a:gd name="connsiteX42" fmla="*/ 1641317 w 2221609"/>
                <a:gd name="connsiteY42" fmla="*/ 334108 h 1844026"/>
                <a:gd name="connsiteX43" fmla="*/ 1641317 w 2221609"/>
                <a:gd name="connsiteY43" fmla="*/ 395654 h 1844026"/>
                <a:gd name="connsiteX44" fmla="*/ 1456678 w 2221609"/>
                <a:gd name="connsiteY44" fmla="*/ 439616 h 1844026"/>
                <a:gd name="connsiteX45" fmla="*/ 1412717 w 2221609"/>
                <a:gd name="connsiteY45" fmla="*/ 448408 h 1844026"/>
                <a:gd name="connsiteX46" fmla="*/ 1351170 w 2221609"/>
                <a:gd name="connsiteY46" fmla="*/ 509954 h 1844026"/>
                <a:gd name="connsiteX47" fmla="*/ 1254455 w 2221609"/>
                <a:gd name="connsiteY47" fmla="*/ 580293 h 1844026"/>
                <a:gd name="connsiteX48" fmla="*/ 1192909 w 2221609"/>
                <a:gd name="connsiteY48" fmla="*/ 685800 h 1844026"/>
                <a:gd name="connsiteX49" fmla="*/ 1166532 w 2221609"/>
                <a:gd name="connsiteY49" fmla="*/ 764931 h 1844026"/>
                <a:gd name="connsiteX50" fmla="*/ 1131363 w 2221609"/>
                <a:gd name="connsiteY50" fmla="*/ 817685 h 1844026"/>
                <a:gd name="connsiteX51" fmla="*/ 1017063 w 2221609"/>
                <a:gd name="connsiteY51" fmla="*/ 879231 h 1844026"/>
                <a:gd name="connsiteX52" fmla="*/ 973101 w 2221609"/>
                <a:gd name="connsiteY52" fmla="*/ 914400 h 1844026"/>
                <a:gd name="connsiteX53" fmla="*/ 1148947 w 2221609"/>
                <a:gd name="connsiteY53" fmla="*/ 905608 h 1844026"/>
                <a:gd name="connsiteX54" fmla="*/ 1307209 w 2221609"/>
                <a:gd name="connsiteY54" fmla="*/ 888023 h 1844026"/>
                <a:gd name="connsiteX55" fmla="*/ 1403924 w 2221609"/>
                <a:gd name="connsiteY55" fmla="*/ 861646 h 1844026"/>
                <a:gd name="connsiteX56" fmla="*/ 1491847 w 2221609"/>
                <a:gd name="connsiteY56" fmla="*/ 870439 h 1844026"/>
                <a:gd name="connsiteX57" fmla="*/ 1588563 w 2221609"/>
                <a:gd name="connsiteY57" fmla="*/ 905608 h 1844026"/>
                <a:gd name="connsiteX58" fmla="*/ 1755617 w 2221609"/>
                <a:gd name="connsiteY58" fmla="*/ 905608 h 1844026"/>
                <a:gd name="connsiteX59" fmla="*/ 1913878 w 2221609"/>
                <a:gd name="connsiteY59" fmla="*/ 905608 h 1844026"/>
                <a:gd name="connsiteX60" fmla="*/ 2010593 w 2221609"/>
                <a:gd name="connsiteY60" fmla="*/ 879231 h 1844026"/>
                <a:gd name="connsiteX61" fmla="*/ 2089724 w 2221609"/>
                <a:gd name="connsiteY61" fmla="*/ 861646 h 1844026"/>
                <a:gd name="connsiteX62" fmla="*/ 2124893 w 2221609"/>
                <a:gd name="connsiteY62" fmla="*/ 861646 h 1844026"/>
                <a:gd name="connsiteX63" fmla="*/ 2177647 w 2221609"/>
                <a:gd name="connsiteY63" fmla="*/ 888023 h 1844026"/>
                <a:gd name="connsiteX64" fmla="*/ 2212817 w 2221609"/>
                <a:gd name="connsiteY64" fmla="*/ 923193 h 1844026"/>
                <a:gd name="connsiteX65" fmla="*/ 2212817 w 2221609"/>
                <a:gd name="connsiteY65" fmla="*/ 967154 h 1844026"/>
                <a:gd name="connsiteX66" fmla="*/ 2221609 w 2221609"/>
                <a:gd name="connsiteY66" fmla="*/ 1028700 h 1844026"/>
                <a:gd name="connsiteX67" fmla="*/ 2116101 w 2221609"/>
                <a:gd name="connsiteY67" fmla="*/ 1046285 h 1844026"/>
                <a:gd name="connsiteX68" fmla="*/ 1957840 w 2221609"/>
                <a:gd name="connsiteY68" fmla="*/ 1055077 h 1844026"/>
                <a:gd name="connsiteX69" fmla="*/ 1808370 w 2221609"/>
                <a:gd name="connsiteY69" fmla="*/ 1063870 h 1844026"/>
                <a:gd name="connsiteX70" fmla="*/ 1694070 w 2221609"/>
                <a:gd name="connsiteY70" fmla="*/ 1081454 h 1844026"/>
                <a:gd name="connsiteX71" fmla="*/ 1544601 w 2221609"/>
                <a:gd name="connsiteY71" fmla="*/ 1099039 h 1844026"/>
                <a:gd name="connsiteX72" fmla="*/ 1430301 w 2221609"/>
                <a:gd name="connsiteY72" fmla="*/ 1116623 h 1844026"/>
                <a:gd name="connsiteX73" fmla="*/ 1333586 w 2221609"/>
                <a:gd name="connsiteY73" fmla="*/ 1116623 h 1844026"/>
                <a:gd name="connsiteX74" fmla="*/ 1254455 w 2221609"/>
                <a:gd name="connsiteY74" fmla="*/ 1090246 h 1844026"/>
                <a:gd name="connsiteX75" fmla="*/ 1184117 w 2221609"/>
                <a:gd name="connsiteY75" fmla="*/ 1090246 h 1844026"/>
                <a:gd name="connsiteX76" fmla="*/ 1025855 w 2221609"/>
                <a:gd name="connsiteY76" fmla="*/ 1107831 h 1844026"/>
                <a:gd name="connsiteX77" fmla="*/ 920347 w 2221609"/>
                <a:gd name="connsiteY77" fmla="*/ 1107831 h 1844026"/>
                <a:gd name="connsiteX78" fmla="*/ 858801 w 2221609"/>
                <a:gd name="connsiteY78" fmla="*/ 1116623 h 1844026"/>
                <a:gd name="connsiteX79" fmla="*/ 779670 w 2221609"/>
                <a:gd name="connsiteY79" fmla="*/ 1116623 h 1844026"/>
                <a:gd name="connsiteX80" fmla="*/ 762086 w 2221609"/>
                <a:gd name="connsiteY80" fmla="*/ 1178170 h 1844026"/>
                <a:gd name="connsiteX81" fmla="*/ 709332 w 2221609"/>
                <a:gd name="connsiteY81" fmla="*/ 1248508 h 1844026"/>
                <a:gd name="connsiteX82" fmla="*/ 718124 w 2221609"/>
                <a:gd name="connsiteY82" fmla="*/ 1345223 h 1844026"/>
                <a:gd name="connsiteX83" fmla="*/ 691747 w 2221609"/>
                <a:gd name="connsiteY83" fmla="*/ 1406770 h 1844026"/>
                <a:gd name="connsiteX84" fmla="*/ 700540 w 2221609"/>
                <a:gd name="connsiteY84" fmla="*/ 1547446 h 1844026"/>
                <a:gd name="connsiteX85" fmla="*/ 647786 w 2221609"/>
                <a:gd name="connsiteY85" fmla="*/ 1644162 h 1844026"/>
                <a:gd name="connsiteX86" fmla="*/ 1025855 w 2221609"/>
                <a:gd name="connsiteY86" fmla="*/ 1547446 h 1844026"/>
                <a:gd name="connsiteX87" fmla="*/ 1289624 w 2221609"/>
                <a:gd name="connsiteY87" fmla="*/ 1503485 h 1844026"/>
                <a:gd name="connsiteX88" fmla="*/ 1359963 w 2221609"/>
                <a:gd name="connsiteY88" fmla="*/ 1494693 h 1844026"/>
                <a:gd name="connsiteX89" fmla="*/ 1412717 w 2221609"/>
                <a:gd name="connsiteY89" fmla="*/ 1547446 h 1844026"/>
                <a:gd name="connsiteX90" fmla="*/ 1500640 w 2221609"/>
                <a:gd name="connsiteY90" fmla="*/ 1608993 h 1844026"/>
                <a:gd name="connsiteX91" fmla="*/ 1588563 w 2221609"/>
                <a:gd name="connsiteY91" fmla="*/ 1679331 h 1844026"/>
                <a:gd name="connsiteX92" fmla="*/ 1641317 w 2221609"/>
                <a:gd name="connsiteY92" fmla="*/ 1749670 h 1844026"/>
                <a:gd name="connsiteX93" fmla="*/ 1650109 w 2221609"/>
                <a:gd name="connsiteY93" fmla="*/ 1793631 h 1844026"/>
                <a:gd name="connsiteX94" fmla="*/ 0 w 2221609"/>
                <a:gd name="connsiteY94" fmla="*/ 1844026 h 1844026"/>
                <a:gd name="connsiteX0" fmla="*/ 0 w 2221609"/>
                <a:gd name="connsiteY0" fmla="*/ 1844026 h 1844026"/>
                <a:gd name="connsiteX1" fmla="*/ 5947 w 2221609"/>
                <a:gd name="connsiteY1" fmla="*/ 1608993 h 1844026"/>
                <a:gd name="connsiteX2" fmla="*/ 23532 w 2221609"/>
                <a:gd name="connsiteY2" fmla="*/ 1459523 h 1844026"/>
                <a:gd name="connsiteX3" fmla="*/ 49909 w 2221609"/>
                <a:gd name="connsiteY3" fmla="*/ 1301262 h 1844026"/>
                <a:gd name="connsiteX4" fmla="*/ 58701 w 2221609"/>
                <a:gd name="connsiteY4" fmla="*/ 1160585 h 1844026"/>
                <a:gd name="connsiteX5" fmla="*/ 85078 w 2221609"/>
                <a:gd name="connsiteY5" fmla="*/ 1002323 h 1844026"/>
                <a:gd name="connsiteX6" fmla="*/ 111455 w 2221609"/>
                <a:gd name="connsiteY6" fmla="*/ 861646 h 1844026"/>
                <a:gd name="connsiteX7" fmla="*/ 155417 w 2221609"/>
                <a:gd name="connsiteY7" fmla="*/ 729762 h 1844026"/>
                <a:gd name="connsiteX8" fmla="*/ 216963 w 2221609"/>
                <a:gd name="connsiteY8" fmla="*/ 641839 h 1844026"/>
                <a:gd name="connsiteX9" fmla="*/ 296093 w 2221609"/>
                <a:gd name="connsiteY9" fmla="*/ 597877 h 1844026"/>
                <a:gd name="connsiteX10" fmla="*/ 366432 w 2221609"/>
                <a:gd name="connsiteY10" fmla="*/ 536331 h 1844026"/>
                <a:gd name="connsiteX11" fmla="*/ 424168 w 2221609"/>
                <a:gd name="connsiteY11" fmla="*/ 498168 h 1844026"/>
                <a:gd name="connsiteX12" fmla="*/ 463540 w 2221609"/>
                <a:gd name="connsiteY12" fmla="*/ 436621 h 1844026"/>
                <a:gd name="connsiteX13" fmla="*/ 503690 w 2221609"/>
                <a:gd name="connsiteY13" fmla="*/ 363289 h 1844026"/>
                <a:gd name="connsiteX14" fmla="*/ 515901 w 2221609"/>
                <a:gd name="connsiteY14" fmla="*/ 237393 h 1844026"/>
                <a:gd name="connsiteX15" fmla="*/ 533486 w 2221609"/>
                <a:gd name="connsiteY15" fmla="*/ 167054 h 1844026"/>
                <a:gd name="connsiteX16" fmla="*/ 577447 w 2221609"/>
                <a:gd name="connsiteY16" fmla="*/ 105508 h 1844026"/>
                <a:gd name="connsiteX17" fmla="*/ 647786 w 2221609"/>
                <a:gd name="connsiteY17" fmla="*/ 26377 h 1844026"/>
                <a:gd name="connsiteX18" fmla="*/ 726917 w 2221609"/>
                <a:gd name="connsiteY18" fmla="*/ 8793 h 1844026"/>
                <a:gd name="connsiteX19" fmla="*/ 788463 w 2221609"/>
                <a:gd name="connsiteY19" fmla="*/ 0 h 1844026"/>
                <a:gd name="connsiteX20" fmla="*/ 841217 w 2221609"/>
                <a:gd name="connsiteY20" fmla="*/ 8793 h 1844026"/>
                <a:gd name="connsiteX21" fmla="*/ 902763 w 2221609"/>
                <a:gd name="connsiteY21" fmla="*/ 52754 h 1844026"/>
                <a:gd name="connsiteX22" fmla="*/ 955517 w 2221609"/>
                <a:gd name="connsiteY22" fmla="*/ 87923 h 1844026"/>
                <a:gd name="connsiteX23" fmla="*/ 999478 w 2221609"/>
                <a:gd name="connsiteY23" fmla="*/ 123093 h 1844026"/>
                <a:gd name="connsiteX24" fmla="*/ 1025855 w 2221609"/>
                <a:gd name="connsiteY24" fmla="*/ 202223 h 1844026"/>
                <a:gd name="connsiteX25" fmla="*/ 1025855 w 2221609"/>
                <a:gd name="connsiteY25" fmla="*/ 263770 h 1844026"/>
                <a:gd name="connsiteX26" fmla="*/ 1025855 w 2221609"/>
                <a:gd name="connsiteY26" fmla="*/ 325316 h 1844026"/>
                <a:gd name="connsiteX27" fmla="*/ 1008270 w 2221609"/>
                <a:gd name="connsiteY27" fmla="*/ 395654 h 1844026"/>
                <a:gd name="connsiteX28" fmla="*/ 1008270 w 2221609"/>
                <a:gd name="connsiteY28" fmla="*/ 430823 h 1844026"/>
                <a:gd name="connsiteX29" fmla="*/ 973101 w 2221609"/>
                <a:gd name="connsiteY29" fmla="*/ 527539 h 1844026"/>
                <a:gd name="connsiteX30" fmla="*/ 964309 w 2221609"/>
                <a:gd name="connsiteY30" fmla="*/ 589085 h 1844026"/>
                <a:gd name="connsiteX31" fmla="*/ 1043440 w 2221609"/>
                <a:gd name="connsiteY31" fmla="*/ 571500 h 1844026"/>
                <a:gd name="connsiteX32" fmla="*/ 1104986 w 2221609"/>
                <a:gd name="connsiteY32" fmla="*/ 509954 h 1844026"/>
                <a:gd name="connsiteX33" fmla="*/ 1184117 w 2221609"/>
                <a:gd name="connsiteY33" fmla="*/ 430823 h 1844026"/>
                <a:gd name="connsiteX34" fmla="*/ 1272040 w 2221609"/>
                <a:gd name="connsiteY34" fmla="*/ 369277 h 1844026"/>
                <a:gd name="connsiteX35" fmla="*/ 1316001 w 2221609"/>
                <a:gd name="connsiteY35" fmla="*/ 307731 h 1844026"/>
                <a:gd name="connsiteX36" fmla="*/ 1351170 w 2221609"/>
                <a:gd name="connsiteY36" fmla="*/ 246185 h 1844026"/>
                <a:gd name="connsiteX37" fmla="*/ 1395132 w 2221609"/>
                <a:gd name="connsiteY37" fmla="*/ 184639 h 1844026"/>
                <a:gd name="connsiteX38" fmla="*/ 1456678 w 2221609"/>
                <a:gd name="connsiteY38" fmla="*/ 149470 h 1844026"/>
                <a:gd name="connsiteX39" fmla="*/ 1509432 w 2221609"/>
                <a:gd name="connsiteY39" fmla="*/ 149470 h 1844026"/>
                <a:gd name="connsiteX40" fmla="*/ 1553393 w 2221609"/>
                <a:gd name="connsiteY40" fmla="*/ 175846 h 1844026"/>
                <a:gd name="connsiteX41" fmla="*/ 1614940 w 2221609"/>
                <a:gd name="connsiteY41" fmla="*/ 254977 h 1844026"/>
                <a:gd name="connsiteX42" fmla="*/ 1641317 w 2221609"/>
                <a:gd name="connsiteY42" fmla="*/ 334108 h 1844026"/>
                <a:gd name="connsiteX43" fmla="*/ 1641317 w 2221609"/>
                <a:gd name="connsiteY43" fmla="*/ 395654 h 1844026"/>
                <a:gd name="connsiteX44" fmla="*/ 1456678 w 2221609"/>
                <a:gd name="connsiteY44" fmla="*/ 439616 h 1844026"/>
                <a:gd name="connsiteX45" fmla="*/ 1412717 w 2221609"/>
                <a:gd name="connsiteY45" fmla="*/ 448408 h 1844026"/>
                <a:gd name="connsiteX46" fmla="*/ 1351170 w 2221609"/>
                <a:gd name="connsiteY46" fmla="*/ 509954 h 1844026"/>
                <a:gd name="connsiteX47" fmla="*/ 1254455 w 2221609"/>
                <a:gd name="connsiteY47" fmla="*/ 580293 h 1844026"/>
                <a:gd name="connsiteX48" fmla="*/ 1192909 w 2221609"/>
                <a:gd name="connsiteY48" fmla="*/ 685800 h 1844026"/>
                <a:gd name="connsiteX49" fmla="*/ 1166532 w 2221609"/>
                <a:gd name="connsiteY49" fmla="*/ 764931 h 1844026"/>
                <a:gd name="connsiteX50" fmla="*/ 1131363 w 2221609"/>
                <a:gd name="connsiteY50" fmla="*/ 817685 h 1844026"/>
                <a:gd name="connsiteX51" fmla="*/ 1017063 w 2221609"/>
                <a:gd name="connsiteY51" fmla="*/ 879231 h 1844026"/>
                <a:gd name="connsiteX52" fmla="*/ 973101 w 2221609"/>
                <a:gd name="connsiteY52" fmla="*/ 914400 h 1844026"/>
                <a:gd name="connsiteX53" fmla="*/ 1148947 w 2221609"/>
                <a:gd name="connsiteY53" fmla="*/ 905608 h 1844026"/>
                <a:gd name="connsiteX54" fmla="*/ 1307209 w 2221609"/>
                <a:gd name="connsiteY54" fmla="*/ 888023 h 1844026"/>
                <a:gd name="connsiteX55" fmla="*/ 1403924 w 2221609"/>
                <a:gd name="connsiteY55" fmla="*/ 861646 h 1844026"/>
                <a:gd name="connsiteX56" fmla="*/ 1491847 w 2221609"/>
                <a:gd name="connsiteY56" fmla="*/ 870439 h 1844026"/>
                <a:gd name="connsiteX57" fmla="*/ 1588563 w 2221609"/>
                <a:gd name="connsiteY57" fmla="*/ 905608 h 1844026"/>
                <a:gd name="connsiteX58" fmla="*/ 1755617 w 2221609"/>
                <a:gd name="connsiteY58" fmla="*/ 905608 h 1844026"/>
                <a:gd name="connsiteX59" fmla="*/ 1913878 w 2221609"/>
                <a:gd name="connsiteY59" fmla="*/ 905608 h 1844026"/>
                <a:gd name="connsiteX60" fmla="*/ 2010593 w 2221609"/>
                <a:gd name="connsiteY60" fmla="*/ 879231 h 1844026"/>
                <a:gd name="connsiteX61" fmla="*/ 2089724 w 2221609"/>
                <a:gd name="connsiteY61" fmla="*/ 861646 h 1844026"/>
                <a:gd name="connsiteX62" fmla="*/ 2124893 w 2221609"/>
                <a:gd name="connsiteY62" fmla="*/ 861646 h 1844026"/>
                <a:gd name="connsiteX63" fmla="*/ 2177647 w 2221609"/>
                <a:gd name="connsiteY63" fmla="*/ 888023 h 1844026"/>
                <a:gd name="connsiteX64" fmla="*/ 2212817 w 2221609"/>
                <a:gd name="connsiteY64" fmla="*/ 923193 h 1844026"/>
                <a:gd name="connsiteX65" fmla="*/ 2212817 w 2221609"/>
                <a:gd name="connsiteY65" fmla="*/ 967154 h 1844026"/>
                <a:gd name="connsiteX66" fmla="*/ 2221609 w 2221609"/>
                <a:gd name="connsiteY66" fmla="*/ 1028700 h 1844026"/>
                <a:gd name="connsiteX67" fmla="*/ 2116101 w 2221609"/>
                <a:gd name="connsiteY67" fmla="*/ 1046285 h 1844026"/>
                <a:gd name="connsiteX68" fmla="*/ 1957840 w 2221609"/>
                <a:gd name="connsiteY68" fmla="*/ 1055077 h 1844026"/>
                <a:gd name="connsiteX69" fmla="*/ 1808370 w 2221609"/>
                <a:gd name="connsiteY69" fmla="*/ 1063870 h 1844026"/>
                <a:gd name="connsiteX70" fmla="*/ 1694070 w 2221609"/>
                <a:gd name="connsiteY70" fmla="*/ 1081454 h 1844026"/>
                <a:gd name="connsiteX71" fmla="*/ 1544601 w 2221609"/>
                <a:gd name="connsiteY71" fmla="*/ 1099039 h 1844026"/>
                <a:gd name="connsiteX72" fmla="*/ 1430301 w 2221609"/>
                <a:gd name="connsiteY72" fmla="*/ 1116623 h 1844026"/>
                <a:gd name="connsiteX73" fmla="*/ 1333586 w 2221609"/>
                <a:gd name="connsiteY73" fmla="*/ 1116623 h 1844026"/>
                <a:gd name="connsiteX74" fmla="*/ 1254455 w 2221609"/>
                <a:gd name="connsiteY74" fmla="*/ 1090246 h 1844026"/>
                <a:gd name="connsiteX75" fmla="*/ 1184117 w 2221609"/>
                <a:gd name="connsiteY75" fmla="*/ 1090246 h 1844026"/>
                <a:gd name="connsiteX76" fmla="*/ 1025855 w 2221609"/>
                <a:gd name="connsiteY76" fmla="*/ 1107831 h 1844026"/>
                <a:gd name="connsiteX77" fmla="*/ 920347 w 2221609"/>
                <a:gd name="connsiteY77" fmla="*/ 1107831 h 1844026"/>
                <a:gd name="connsiteX78" fmla="*/ 858801 w 2221609"/>
                <a:gd name="connsiteY78" fmla="*/ 1116623 h 1844026"/>
                <a:gd name="connsiteX79" fmla="*/ 779670 w 2221609"/>
                <a:gd name="connsiteY79" fmla="*/ 1116623 h 1844026"/>
                <a:gd name="connsiteX80" fmla="*/ 762086 w 2221609"/>
                <a:gd name="connsiteY80" fmla="*/ 1178170 h 1844026"/>
                <a:gd name="connsiteX81" fmla="*/ 709332 w 2221609"/>
                <a:gd name="connsiteY81" fmla="*/ 1248508 h 1844026"/>
                <a:gd name="connsiteX82" fmla="*/ 718124 w 2221609"/>
                <a:gd name="connsiteY82" fmla="*/ 1345223 h 1844026"/>
                <a:gd name="connsiteX83" fmla="*/ 691747 w 2221609"/>
                <a:gd name="connsiteY83" fmla="*/ 1406770 h 1844026"/>
                <a:gd name="connsiteX84" fmla="*/ 700540 w 2221609"/>
                <a:gd name="connsiteY84" fmla="*/ 1547446 h 1844026"/>
                <a:gd name="connsiteX85" fmla="*/ 647786 w 2221609"/>
                <a:gd name="connsiteY85" fmla="*/ 1644162 h 1844026"/>
                <a:gd name="connsiteX86" fmla="*/ 1025855 w 2221609"/>
                <a:gd name="connsiteY86" fmla="*/ 1547446 h 1844026"/>
                <a:gd name="connsiteX87" fmla="*/ 1289624 w 2221609"/>
                <a:gd name="connsiteY87" fmla="*/ 1503485 h 1844026"/>
                <a:gd name="connsiteX88" fmla="*/ 1359963 w 2221609"/>
                <a:gd name="connsiteY88" fmla="*/ 1494693 h 1844026"/>
                <a:gd name="connsiteX89" fmla="*/ 1412717 w 2221609"/>
                <a:gd name="connsiteY89" fmla="*/ 1547446 h 1844026"/>
                <a:gd name="connsiteX90" fmla="*/ 1500640 w 2221609"/>
                <a:gd name="connsiteY90" fmla="*/ 1608993 h 1844026"/>
                <a:gd name="connsiteX91" fmla="*/ 1588563 w 2221609"/>
                <a:gd name="connsiteY91" fmla="*/ 1679331 h 1844026"/>
                <a:gd name="connsiteX92" fmla="*/ 1641317 w 2221609"/>
                <a:gd name="connsiteY92" fmla="*/ 1749670 h 1844026"/>
                <a:gd name="connsiteX93" fmla="*/ 1650109 w 2221609"/>
                <a:gd name="connsiteY93" fmla="*/ 1793631 h 1844026"/>
                <a:gd name="connsiteX94" fmla="*/ 0 w 2221609"/>
                <a:gd name="connsiteY94" fmla="*/ 1844026 h 1844026"/>
                <a:gd name="connsiteX0" fmla="*/ 0 w 2221609"/>
                <a:gd name="connsiteY0" fmla="*/ 1844026 h 1844026"/>
                <a:gd name="connsiteX1" fmla="*/ 5947 w 2221609"/>
                <a:gd name="connsiteY1" fmla="*/ 1608993 h 1844026"/>
                <a:gd name="connsiteX2" fmla="*/ 23532 w 2221609"/>
                <a:gd name="connsiteY2" fmla="*/ 1459523 h 1844026"/>
                <a:gd name="connsiteX3" fmla="*/ 49909 w 2221609"/>
                <a:gd name="connsiteY3" fmla="*/ 1301262 h 1844026"/>
                <a:gd name="connsiteX4" fmla="*/ 58701 w 2221609"/>
                <a:gd name="connsiteY4" fmla="*/ 1160585 h 1844026"/>
                <a:gd name="connsiteX5" fmla="*/ 85078 w 2221609"/>
                <a:gd name="connsiteY5" fmla="*/ 1002323 h 1844026"/>
                <a:gd name="connsiteX6" fmla="*/ 111455 w 2221609"/>
                <a:gd name="connsiteY6" fmla="*/ 861646 h 1844026"/>
                <a:gd name="connsiteX7" fmla="*/ 155417 w 2221609"/>
                <a:gd name="connsiteY7" fmla="*/ 729762 h 1844026"/>
                <a:gd name="connsiteX8" fmla="*/ 216963 w 2221609"/>
                <a:gd name="connsiteY8" fmla="*/ 641839 h 1844026"/>
                <a:gd name="connsiteX9" fmla="*/ 296093 w 2221609"/>
                <a:gd name="connsiteY9" fmla="*/ 597877 h 1844026"/>
                <a:gd name="connsiteX10" fmla="*/ 375615 w 2221609"/>
                <a:gd name="connsiteY10" fmla="*/ 559526 h 1844026"/>
                <a:gd name="connsiteX11" fmla="*/ 424168 w 2221609"/>
                <a:gd name="connsiteY11" fmla="*/ 498168 h 1844026"/>
                <a:gd name="connsiteX12" fmla="*/ 463540 w 2221609"/>
                <a:gd name="connsiteY12" fmla="*/ 436621 h 1844026"/>
                <a:gd name="connsiteX13" fmla="*/ 503690 w 2221609"/>
                <a:gd name="connsiteY13" fmla="*/ 363289 h 1844026"/>
                <a:gd name="connsiteX14" fmla="*/ 515901 w 2221609"/>
                <a:gd name="connsiteY14" fmla="*/ 237393 h 1844026"/>
                <a:gd name="connsiteX15" fmla="*/ 533486 w 2221609"/>
                <a:gd name="connsiteY15" fmla="*/ 167054 h 1844026"/>
                <a:gd name="connsiteX16" fmla="*/ 577447 w 2221609"/>
                <a:gd name="connsiteY16" fmla="*/ 105508 h 1844026"/>
                <a:gd name="connsiteX17" fmla="*/ 647786 w 2221609"/>
                <a:gd name="connsiteY17" fmla="*/ 26377 h 1844026"/>
                <a:gd name="connsiteX18" fmla="*/ 726917 w 2221609"/>
                <a:gd name="connsiteY18" fmla="*/ 8793 h 1844026"/>
                <a:gd name="connsiteX19" fmla="*/ 788463 w 2221609"/>
                <a:gd name="connsiteY19" fmla="*/ 0 h 1844026"/>
                <a:gd name="connsiteX20" fmla="*/ 841217 w 2221609"/>
                <a:gd name="connsiteY20" fmla="*/ 8793 h 1844026"/>
                <a:gd name="connsiteX21" fmla="*/ 902763 w 2221609"/>
                <a:gd name="connsiteY21" fmla="*/ 52754 h 1844026"/>
                <a:gd name="connsiteX22" fmla="*/ 955517 w 2221609"/>
                <a:gd name="connsiteY22" fmla="*/ 87923 h 1844026"/>
                <a:gd name="connsiteX23" fmla="*/ 999478 w 2221609"/>
                <a:gd name="connsiteY23" fmla="*/ 123093 h 1844026"/>
                <a:gd name="connsiteX24" fmla="*/ 1025855 w 2221609"/>
                <a:gd name="connsiteY24" fmla="*/ 202223 h 1844026"/>
                <a:gd name="connsiteX25" fmla="*/ 1025855 w 2221609"/>
                <a:gd name="connsiteY25" fmla="*/ 263770 h 1844026"/>
                <a:gd name="connsiteX26" fmla="*/ 1025855 w 2221609"/>
                <a:gd name="connsiteY26" fmla="*/ 325316 h 1844026"/>
                <a:gd name="connsiteX27" fmla="*/ 1008270 w 2221609"/>
                <a:gd name="connsiteY27" fmla="*/ 395654 h 1844026"/>
                <a:gd name="connsiteX28" fmla="*/ 1008270 w 2221609"/>
                <a:gd name="connsiteY28" fmla="*/ 430823 h 1844026"/>
                <a:gd name="connsiteX29" fmla="*/ 973101 w 2221609"/>
                <a:gd name="connsiteY29" fmla="*/ 527539 h 1844026"/>
                <a:gd name="connsiteX30" fmla="*/ 964309 w 2221609"/>
                <a:gd name="connsiteY30" fmla="*/ 589085 h 1844026"/>
                <a:gd name="connsiteX31" fmla="*/ 1043440 w 2221609"/>
                <a:gd name="connsiteY31" fmla="*/ 571500 h 1844026"/>
                <a:gd name="connsiteX32" fmla="*/ 1104986 w 2221609"/>
                <a:gd name="connsiteY32" fmla="*/ 509954 h 1844026"/>
                <a:gd name="connsiteX33" fmla="*/ 1184117 w 2221609"/>
                <a:gd name="connsiteY33" fmla="*/ 430823 h 1844026"/>
                <a:gd name="connsiteX34" fmla="*/ 1272040 w 2221609"/>
                <a:gd name="connsiteY34" fmla="*/ 369277 h 1844026"/>
                <a:gd name="connsiteX35" fmla="*/ 1316001 w 2221609"/>
                <a:gd name="connsiteY35" fmla="*/ 307731 h 1844026"/>
                <a:gd name="connsiteX36" fmla="*/ 1351170 w 2221609"/>
                <a:gd name="connsiteY36" fmla="*/ 246185 h 1844026"/>
                <a:gd name="connsiteX37" fmla="*/ 1395132 w 2221609"/>
                <a:gd name="connsiteY37" fmla="*/ 184639 h 1844026"/>
                <a:gd name="connsiteX38" fmla="*/ 1456678 w 2221609"/>
                <a:gd name="connsiteY38" fmla="*/ 149470 h 1844026"/>
                <a:gd name="connsiteX39" fmla="*/ 1509432 w 2221609"/>
                <a:gd name="connsiteY39" fmla="*/ 149470 h 1844026"/>
                <a:gd name="connsiteX40" fmla="*/ 1553393 w 2221609"/>
                <a:gd name="connsiteY40" fmla="*/ 175846 h 1844026"/>
                <a:gd name="connsiteX41" fmla="*/ 1614940 w 2221609"/>
                <a:gd name="connsiteY41" fmla="*/ 254977 h 1844026"/>
                <a:gd name="connsiteX42" fmla="*/ 1641317 w 2221609"/>
                <a:gd name="connsiteY42" fmla="*/ 334108 h 1844026"/>
                <a:gd name="connsiteX43" fmla="*/ 1641317 w 2221609"/>
                <a:gd name="connsiteY43" fmla="*/ 395654 h 1844026"/>
                <a:gd name="connsiteX44" fmla="*/ 1456678 w 2221609"/>
                <a:gd name="connsiteY44" fmla="*/ 439616 h 1844026"/>
                <a:gd name="connsiteX45" fmla="*/ 1412717 w 2221609"/>
                <a:gd name="connsiteY45" fmla="*/ 448408 h 1844026"/>
                <a:gd name="connsiteX46" fmla="*/ 1351170 w 2221609"/>
                <a:gd name="connsiteY46" fmla="*/ 509954 h 1844026"/>
                <a:gd name="connsiteX47" fmla="*/ 1254455 w 2221609"/>
                <a:gd name="connsiteY47" fmla="*/ 580293 h 1844026"/>
                <a:gd name="connsiteX48" fmla="*/ 1192909 w 2221609"/>
                <a:gd name="connsiteY48" fmla="*/ 685800 h 1844026"/>
                <a:gd name="connsiteX49" fmla="*/ 1166532 w 2221609"/>
                <a:gd name="connsiteY49" fmla="*/ 764931 h 1844026"/>
                <a:gd name="connsiteX50" fmla="*/ 1131363 w 2221609"/>
                <a:gd name="connsiteY50" fmla="*/ 817685 h 1844026"/>
                <a:gd name="connsiteX51" fmla="*/ 1017063 w 2221609"/>
                <a:gd name="connsiteY51" fmla="*/ 879231 h 1844026"/>
                <a:gd name="connsiteX52" fmla="*/ 973101 w 2221609"/>
                <a:gd name="connsiteY52" fmla="*/ 914400 h 1844026"/>
                <a:gd name="connsiteX53" fmla="*/ 1148947 w 2221609"/>
                <a:gd name="connsiteY53" fmla="*/ 905608 h 1844026"/>
                <a:gd name="connsiteX54" fmla="*/ 1307209 w 2221609"/>
                <a:gd name="connsiteY54" fmla="*/ 888023 h 1844026"/>
                <a:gd name="connsiteX55" fmla="*/ 1403924 w 2221609"/>
                <a:gd name="connsiteY55" fmla="*/ 861646 h 1844026"/>
                <a:gd name="connsiteX56" fmla="*/ 1491847 w 2221609"/>
                <a:gd name="connsiteY56" fmla="*/ 870439 h 1844026"/>
                <a:gd name="connsiteX57" fmla="*/ 1588563 w 2221609"/>
                <a:gd name="connsiteY57" fmla="*/ 905608 h 1844026"/>
                <a:gd name="connsiteX58" fmla="*/ 1755617 w 2221609"/>
                <a:gd name="connsiteY58" fmla="*/ 905608 h 1844026"/>
                <a:gd name="connsiteX59" fmla="*/ 1913878 w 2221609"/>
                <a:gd name="connsiteY59" fmla="*/ 905608 h 1844026"/>
                <a:gd name="connsiteX60" fmla="*/ 2010593 w 2221609"/>
                <a:gd name="connsiteY60" fmla="*/ 879231 h 1844026"/>
                <a:gd name="connsiteX61" fmla="*/ 2089724 w 2221609"/>
                <a:gd name="connsiteY61" fmla="*/ 861646 h 1844026"/>
                <a:gd name="connsiteX62" fmla="*/ 2124893 w 2221609"/>
                <a:gd name="connsiteY62" fmla="*/ 861646 h 1844026"/>
                <a:gd name="connsiteX63" fmla="*/ 2177647 w 2221609"/>
                <a:gd name="connsiteY63" fmla="*/ 888023 h 1844026"/>
                <a:gd name="connsiteX64" fmla="*/ 2212817 w 2221609"/>
                <a:gd name="connsiteY64" fmla="*/ 923193 h 1844026"/>
                <a:gd name="connsiteX65" fmla="*/ 2212817 w 2221609"/>
                <a:gd name="connsiteY65" fmla="*/ 967154 h 1844026"/>
                <a:gd name="connsiteX66" fmla="*/ 2221609 w 2221609"/>
                <a:gd name="connsiteY66" fmla="*/ 1028700 h 1844026"/>
                <a:gd name="connsiteX67" fmla="*/ 2116101 w 2221609"/>
                <a:gd name="connsiteY67" fmla="*/ 1046285 h 1844026"/>
                <a:gd name="connsiteX68" fmla="*/ 1957840 w 2221609"/>
                <a:gd name="connsiteY68" fmla="*/ 1055077 h 1844026"/>
                <a:gd name="connsiteX69" fmla="*/ 1808370 w 2221609"/>
                <a:gd name="connsiteY69" fmla="*/ 1063870 h 1844026"/>
                <a:gd name="connsiteX70" fmla="*/ 1694070 w 2221609"/>
                <a:gd name="connsiteY70" fmla="*/ 1081454 h 1844026"/>
                <a:gd name="connsiteX71" fmla="*/ 1544601 w 2221609"/>
                <a:gd name="connsiteY71" fmla="*/ 1099039 h 1844026"/>
                <a:gd name="connsiteX72" fmla="*/ 1430301 w 2221609"/>
                <a:gd name="connsiteY72" fmla="*/ 1116623 h 1844026"/>
                <a:gd name="connsiteX73" fmla="*/ 1333586 w 2221609"/>
                <a:gd name="connsiteY73" fmla="*/ 1116623 h 1844026"/>
                <a:gd name="connsiteX74" fmla="*/ 1254455 w 2221609"/>
                <a:gd name="connsiteY74" fmla="*/ 1090246 h 1844026"/>
                <a:gd name="connsiteX75" fmla="*/ 1184117 w 2221609"/>
                <a:gd name="connsiteY75" fmla="*/ 1090246 h 1844026"/>
                <a:gd name="connsiteX76" fmla="*/ 1025855 w 2221609"/>
                <a:gd name="connsiteY76" fmla="*/ 1107831 h 1844026"/>
                <a:gd name="connsiteX77" fmla="*/ 920347 w 2221609"/>
                <a:gd name="connsiteY77" fmla="*/ 1107831 h 1844026"/>
                <a:gd name="connsiteX78" fmla="*/ 858801 w 2221609"/>
                <a:gd name="connsiteY78" fmla="*/ 1116623 h 1844026"/>
                <a:gd name="connsiteX79" fmla="*/ 779670 w 2221609"/>
                <a:gd name="connsiteY79" fmla="*/ 1116623 h 1844026"/>
                <a:gd name="connsiteX80" fmla="*/ 762086 w 2221609"/>
                <a:gd name="connsiteY80" fmla="*/ 1178170 h 1844026"/>
                <a:gd name="connsiteX81" fmla="*/ 709332 w 2221609"/>
                <a:gd name="connsiteY81" fmla="*/ 1248508 h 1844026"/>
                <a:gd name="connsiteX82" fmla="*/ 718124 w 2221609"/>
                <a:gd name="connsiteY82" fmla="*/ 1345223 h 1844026"/>
                <a:gd name="connsiteX83" fmla="*/ 691747 w 2221609"/>
                <a:gd name="connsiteY83" fmla="*/ 1406770 h 1844026"/>
                <a:gd name="connsiteX84" fmla="*/ 700540 w 2221609"/>
                <a:gd name="connsiteY84" fmla="*/ 1547446 h 1844026"/>
                <a:gd name="connsiteX85" fmla="*/ 647786 w 2221609"/>
                <a:gd name="connsiteY85" fmla="*/ 1644162 h 1844026"/>
                <a:gd name="connsiteX86" fmla="*/ 1025855 w 2221609"/>
                <a:gd name="connsiteY86" fmla="*/ 1547446 h 1844026"/>
                <a:gd name="connsiteX87" fmla="*/ 1289624 w 2221609"/>
                <a:gd name="connsiteY87" fmla="*/ 1503485 h 1844026"/>
                <a:gd name="connsiteX88" fmla="*/ 1359963 w 2221609"/>
                <a:gd name="connsiteY88" fmla="*/ 1494693 h 1844026"/>
                <a:gd name="connsiteX89" fmla="*/ 1412717 w 2221609"/>
                <a:gd name="connsiteY89" fmla="*/ 1547446 h 1844026"/>
                <a:gd name="connsiteX90" fmla="*/ 1500640 w 2221609"/>
                <a:gd name="connsiteY90" fmla="*/ 1608993 h 1844026"/>
                <a:gd name="connsiteX91" fmla="*/ 1588563 w 2221609"/>
                <a:gd name="connsiteY91" fmla="*/ 1679331 h 1844026"/>
                <a:gd name="connsiteX92" fmla="*/ 1641317 w 2221609"/>
                <a:gd name="connsiteY92" fmla="*/ 1749670 h 1844026"/>
                <a:gd name="connsiteX93" fmla="*/ 1650109 w 2221609"/>
                <a:gd name="connsiteY93" fmla="*/ 1793631 h 1844026"/>
                <a:gd name="connsiteX94" fmla="*/ 0 w 2221609"/>
                <a:gd name="connsiteY94" fmla="*/ 1844026 h 1844026"/>
                <a:gd name="connsiteX0" fmla="*/ 0 w 2221609"/>
                <a:gd name="connsiteY0" fmla="*/ 1844026 h 1844026"/>
                <a:gd name="connsiteX1" fmla="*/ 5947 w 2221609"/>
                <a:gd name="connsiteY1" fmla="*/ 1608993 h 1844026"/>
                <a:gd name="connsiteX2" fmla="*/ 23532 w 2221609"/>
                <a:gd name="connsiteY2" fmla="*/ 1459523 h 1844026"/>
                <a:gd name="connsiteX3" fmla="*/ 49909 w 2221609"/>
                <a:gd name="connsiteY3" fmla="*/ 1301262 h 1844026"/>
                <a:gd name="connsiteX4" fmla="*/ 58701 w 2221609"/>
                <a:gd name="connsiteY4" fmla="*/ 1160585 h 1844026"/>
                <a:gd name="connsiteX5" fmla="*/ 85078 w 2221609"/>
                <a:gd name="connsiteY5" fmla="*/ 1002323 h 1844026"/>
                <a:gd name="connsiteX6" fmla="*/ 111455 w 2221609"/>
                <a:gd name="connsiteY6" fmla="*/ 861646 h 1844026"/>
                <a:gd name="connsiteX7" fmla="*/ 155417 w 2221609"/>
                <a:gd name="connsiteY7" fmla="*/ 729762 h 1844026"/>
                <a:gd name="connsiteX8" fmla="*/ 216963 w 2221609"/>
                <a:gd name="connsiteY8" fmla="*/ 641839 h 1844026"/>
                <a:gd name="connsiteX9" fmla="*/ 296093 w 2221609"/>
                <a:gd name="connsiteY9" fmla="*/ 597877 h 1844026"/>
                <a:gd name="connsiteX10" fmla="*/ 375615 w 2221609"/>
                <a:gd name="connsiteY10" fmla="*/ 559526 h 1844026"/>
                <a:gd name="connsiteX11" fmla="*/ 424168 w 2221609"/>
                <a:gd name="connsiteY11" fmla="*/ 498168 h 1844026"/>
                <a:gd name="connsiteX12" fmla="*/ 463540 w 2221609"/>
                <a:gd name="connsiteY12" fmla="*/ 436621 h 1844026"/>
                <a:gd name="connsiteX13" fmla="*/ 503690 w 2221609"/>
                <a:gd name="connsiteY13" fmla="*/ 363289 h 1844026"/>
                <a:gd name="connsiteX14" fmla="*/ 515901 w 2221609"/>
                <a:gd name="connsiteY14" fmla="*/ 237393 h 1844026"/>
                <a:gd name="connsiteX15" fmla="*/ 533486 w 2221609"/>
                <a:gd name="connsiteY15" fmla="*/ 167054 h 1844026"/>
                <a:gd name="connsiteX16" fmla="*/ 577447 w 2221609"/>
                <a:gd name="connsiteY16" fmla="*/ 105508 h 1844026"/>
                <a:gd name="connsiteX17" fmla="*/ 647786 w 2221609"/>
                <a:gd name="connsiteY17" fmla="*/ 26377 h 1844026"/>
                <a:gd name="connsiteX18" fmla="*/ 726917 w 2221609"/>
                <a:gd name="connsiteY18" fmla="*/ 8793 h 1844026"/>
                <a:gd name="connsiteX19" fmla="*/ 788463 w 2221609"/>
                <a:gd name="connsiteY19" fmla="*/ 0 h 1844026"/>
                <a:gd name="connsiteX20" fmla="*/ 841217 w 2221609"/>
                <a:gd name="connsiteY20" fmla="*/ 8793 h 1844026"/>
                <a:gd name="connsiteX21" fmla="*/ 902763 w 2221609"/>
                <a:gd name="connsiteY21" fmla="*/ 52754 h 1844026"/>
                <a:gd name="connsiteX22" fmla="*/ 955517 w 2221609"/>
                <a:gd name="connsiteY22" fmla="*/ 87923 h 1844026"/>
                <a:gd name="connsiteX23" fmla="*/ 999478 w 2221609"/>
                <a:gd name="connsiteY23" fmla="*/ 123093 h 1844026"/>
                <a:gd name="connsiteX24" fmla="*/ 1025855 w 2221609"/>
                <a:gd name="connsiteY24" fmla="*/ 202223 h 1844026"/>
                <a:gd name="connsiteX25" fmla="*/ 1025855 w 2221609"/>
                <a:gd name="connsiteY25" fmla="*/ 263770 h 1844026"/>
                <a:gd name="connsiteX26" fmla="*/ 1025855 w 2221609"/>
                <a:gd name="connsiteY26" fmla="*/ 325316 h 1844026"/>
                <a:gd name="connsiteX27" fmla="*/ 1008270 w 2221609"/>
                <a:gd name="connsiteY27" fmla="*/ 395654 h 1844026"/>
                <a:gd name="connsiteX28" fmla="*/ 1008270 w 2221609"/>
                <a:gd name="connsiteY28" fmla="*/ 430823 h 1844026"/>
                <a:gd name="connsiteX29" fmla="*/ 973101 w 2221609"/>
                <a:gd name="connsiteY29" fmla="*/ 527539 h 1844026"/>
                <a:gd name="connsiteX30" fmla="*/ 964309 w 2221609"/>
                <a:gd name="connsiteY30" fmla="*/ 589085 h 1844026"/>
                <a:gd name="connsiteX31" fmla="*/ 1043440 w 2221609"/>
                <a:gd name="connsiteY31" fmla="*/ 571500 h 1844026"/>
                <a:gd name="connsiteX32" fmla="*/ 1104986 w 2221609"/>
                <a:gd name="connsiteY32" fmla="*/ 509954 h 1844026"/>
                <a:gd name="connsiteX33" fmla="*/ 1184117 w 2221609"/>
                <a:gd name="connsiteY33" fmla="*/ 430823 h 1844026"/>
                <a:gd name="connsiteX34" fmla="*/ 1272040 w 2221609"/>
                <a:gd name="connsiteY34" fmla="*/ 369277 h 1844026"/>
                <a:gd name="connsiteX35" fmla="*/ 1316001 w 2221609"/>
                <a:gd name="connsiteY35" fmla="*/ 307731 h 1844026"/>
                <a:gd name="connsiteX36" fmla="*/ 1351170 w 2221609"/>
                <a:gd name="connsiteY36" fmla="*/ 246185 h 1844026"/>
                <a:gd name="connsiteX37" fmla="*/ 1395132 w 2221609"/>
                <a:gd name="connsiteY37" fmla="*/ 184639 h 1844026"/>
                <a:gd name="connsiteX38" fmla="*/ 1456678 w 2221609"/>
                <a:gd name="connsiteY38" fmla="*/ 149470 h 1844026"/>
                <a:gd name="connsiteX39" fmla="*/ 1509432 w 2221609"/>
                <a:gd name="connsiteY39" fmla="*/ 149470 h 1844026"/>
                <a:gd name="connsiteX40" fmla="*/ 1553393 w 2221609"/>
                <a:gd name="connsiteY40" fmla="*/ 175846 h 1844026"/>
                <a:gd name="connsiteX41" fmla="*/ 1614940 w 2221609"/>
                <a:gd name="connsiteY41" fmla="*/ 254977 h 1844026"/>
                <a:gd name="connsiteX42" fmla="*/ 1641317 w 2221609"/>
                <a:gd name="connsiteY42" fmla="*/ 334108 h 1844026"/>
                <a:gd name="connsiteX43" fmla="*/ 1641317 w 2221609"/>
                <a:gd name="connsiteY43" fmla="*/ 395654 h 1844026"/>
                <a:gd name="connsiteX44" fmla="*/ 1456678 w 2221609"/>
                <a:gd name="connsiteY44" fmla="*/ 439616 h 1844026"/>
                <a:gd name="connsiteX45" fmla="*/ 1412717 w 2221609"/>
                <a:gd name="connsiteY45" fmla="*/ 448408 h 1844026"/>
                <a:gd name="connsiteX46" fmla="*/ 1351170 w 2221609"/>
                <a:gd name="connsiteY46" fmla="*/ 509954 h 1844026"/>
                <a:gd name="connsiteX47" fmla="*/ 1254455 w 2221609"/>
                <a:gd name="connsiteY47" fmla="*/ 580293 h 1844026"/>
                <a:gd name="connsiteX48" fmla="*/ 1192909 w 2221609"/>
                <a:gd name="connsiteY48" fmla="*/ 685800 h 1844026"/>
                <a:gd name="connsiteX49" fmla="*/ 1166532 w 2221609"/>
                <a:gd name="connsiteY49" fmla="*/ 764931 h 1844026"/>
                <a:gd name="connsiteX50" fmla="*/ 1131363 w 2221609"/>
                <a:gd name="connsiteY50" fmla="*/ 817685 h 1844026"/>
                <a:gd name="connsiteX51" fmla="*/ 1017063 w 2221609"/>
                <a:gd name="connsiteY51" fmla="*/ 879231 h 1844026"/>
                <a:gd name="connsiteX52" fmla="*/ 973101 w 2221609"/>
                <a:gd name="connsiteY52" fmla="*/ 914400 h 1844026"/>
                <a:gd name="connsiteX53" fmla="*/ 1148947 w 2221609"/>
                <a:gd name="connsiteY53" fmla="*/ 905608 h 1844026"/>
                <a:gd name="connsiteX54" fmla="*/ 1307209 w 2221609"/>
                <a:gd name="connsiteY54" fmla="*/ 888023 h 1844026"/>
                <a:gd name="connsiteX55" fmla="*/ 1403924 w 2221609"/>
                <a:gd name="connsiteY55" fmla="*/ 861646 h 1844026"/>
                <a:gd name="connsiteX56" fmla="*/ 1491847 w 2221609"/>
                <a:gd name="connsiteY56" fmla="*/ 870439 h 1844026"/>
                <a:gd name="connsiteX57" fmla="*/ 1588563 w 2221609"/>
                <a:gd name="connsiteY57" fmla="*/ 905608 h 1844026"/>
                <a:gd name="connsiteX58" fmla="*/ 1755617 w 2221609"/>
                <a:gd name="connsiteY58" fmla="*/ 905608 h 1844026"/>
                <a:gd name="connsiteX59" fmla="*/ 1913878 w 2221609"/>
                <a:gd name="connsiteY59" fmla="*/ 905608 h 1844026"/>
                <a:gd name="connsiteX60" fmla="*/ 2010593 w 2221609"/>
                <a:gd name="connsiteY60" fmla="*/ 879231 h 1844026"/>
                <a:gd name="connsiteX61" fmla="*/ 2089724 w 2221609"/>
                <a:gd name="connsiteY61" fmla="*/ 861646 h 1844026"/>
                <a:gd name="connsiteX62" fmla="*/ 2124893 w 2221609"/>
                <a:gd name="connsiteY62" fmla="*/ 861646 h 1844026"/>
                <a:gd name="connsiteX63" fmla="*/ 2177647 w 2221609"/>
                <a:gd name="connsiteY63" fmla="*/ 888023 h 1844026"/>
                <a:gd name="connsiteX64" fmla="*/ 2212817 w 2221609"/>
                <a:gd name="connsiteY64" fmla="*/ 923193 h 1844026"/>
                <a:gd name="connsiteX65" fmla="*/ 2212817 w 2221609"/>
                <a:gd name="connsiteY65" fmla="*/ 967154 h 1844026"/>
                <a:gd name="connsiteX66" fmla="*/ 2221609 w 2221609"/>
                <a:gd name="connsiteY66" fmla="*/ 1028700 h 1844026"/>
                <a:gd name="connsiteX67" fmla="*/ 2116101 w 2221609"/>
                <a:gd name="connsiteY67" fmla="*/ 1046285 h 1844026"/>
                <a:gd name="connsiteX68" fmla="*/ 1957840 w 2221609"/>
                <a:gd name="connsiteY68" fmla="*/ 1055077 h 1844026"/>
                <a:gd name="connsiteX69" fmla="*/ 1808370 w 2221609"/>
                <a:gd name="connsiteY69" fmla="*/ 1063870 h 1844026"/>
                <a:gd name="connsiteX70" fmla="*/ 1694070 w 2221609"/>
                <a:gd name="connsiteY70" fmla="*/ 1081454 h 1844026"/>
                <a:gd name="connsiteX71" fmla="*/ 1544601 w 2221609"/>
                <a:gd name="connsiteY71" fmla="*/ 1099039 h 1844026"/>
                <a:gd name="connsiteX72" fmla="*/ 1430301 w 2221609"/>
                <a:gd name="connsiteY72" fmla="*/ 1116623 h 1844026"/>
                <a:gd name="connsiteX73" fmla="*/ 1333586 w 2221609"/>
                <a:gd name="connsiteY73" fmla="*/ 1116623 h 1844026"/>
                <a:gd name="connsiteX74" fmla="*/ 1254455 w 2221609"/>
                <a:gd name="connsiteY74" fmla="*/ 1090246 h 1844026"/>
                <a:gd name="connsiteX75" fmla="*/ 1184117 w 2221609"/>
                <a:gd name="connsiteY75" fmla="*/ 1090246 h 1844026"/>
                <a:gd name="connsiteX76" fmla="*/ 1025855 w 2221609"/>
                <a:gd name="connsiteY76" fmla="*/ 1107831 h 1844026"/>
                <a:gd name="connsiteX77" fmla="*/ 920347 w 2221609"/>
                <a:gd name="connsiteY77" fmla="*/ 1107831 h 1844026"/>
                <a:gd name="connsiteX78" fmla="*/ 858801 w 2221609"/>
                <a:gd name="connsiteY78" fmla="*/ 1116623 h 1844026"/>
                <a:gd name="connsiteX79" fmla="*/ 779670 w 2221609"/>
                <a:gd name="connsiteY79" fmla="*/ 1116623 h 1844026"/>
                <a:gd name="connsiteX80" fmla="*/ 762086 w 2221609"/>
                <a:gd name="connsiteY80" fmla="*/ 1178170 h 1844026"/>
                <a:gd name="connsiteX81" fmla="*/ 709332 w 2221609"/>
                <a:gd name="connsiteY81" fmla="*/ 1248508 h 1844026"/>
                <a:gd name="connsiteX82" fmla="*/ 718124 w 2221609"/>
                <a:gd name="connsiteY82" fmla="*/ 1345223 h 1844026"/>
                <a:gd name="connsiteX83" fmla="*/ 691747 w 2221609"/>
                <a:gd name="connsiteY83" fmla="*/ 1406770 h 1844026"/>
                <a:gd name="connsiteX84" fmla="*/ 700540 w 2221609"/>
                <a:gd name="connsiteY84" fmla="*/ 1547446 h 1844026"/>
                <a:gd name="connsiteX85" fmla="*/ 647786 w 2221609"/>
                <a:gd name="connsiteY85" fmla="*/ 1644162 h 1844026"/>
                <a:gd name="connsiteX86" fmla="*/ 1025855 w 2221609"/>
                <a:gd name="connsiteY86" fmla="*/ 1547446 h 1844026"/>
                <a:gd name="connsiteX87" fmla="*/ 1289624 w 2221609"/>
                <a:gd name="connsiteY87" fmla="*/ 1503485 h 1844026"/>
                <a:gd name="connsiteX88" fmla="*/ 1359963 w 2221609"/>
                <a:gd name="connsiteY88" fmla="*/ 1494693 h 1844026"/>
                <a:gd name="connsiteX89" fmla="*/ 1412717 w 2221609"/>
                <a:gd name="connsiteY89" fmla="*/ 1547446 h 1844026"/>
                <a:gd name="connsiteX90" fmla="*/ 1500640 w 2221609"/>
                <a:gd name="connsiteY90" fmla="*/ 1608993 h 1844026"/>
                <a:gd name="connsiteX91" fmla="*/ 1588563 w 2221609"/>
                <a:gd name="connsiteY91" fmla="*/ 1679331 h 1844026"/>
                <a:gd name="connsiteX92" fmla="*/ 1641317 w 2221609"/>
                <a:gd name="connsiteY92" fmla="*/ 1749670 h 1844026"/>
                <a:gd name="connsiteX93" fmla="*/ 1650109 w 2221609"/>
                <a:gd name="connsiteY93" fmla="*/ 1793631 h 1844026"/>
                <a:gd name="connsiteX94" fmla="*/ 0 w 2221609"/>
                <a:gd name="connsiteY94" fmla="*/ 1844026 h 1844026"/>
                <a:gd name="connsiteX0" fmla="*/ 0 w 2221609"/>
                <a:gd name="connsiteY0" fmla="*/ 1844026 h 1844026"/>
                <a:gd name="connsiteX1" fmla="*/ 5947 w 2221609"/>
                <a:gd name="connsiteY1" fmla="*/ 1608993 h 1844026"/>
                <a:gd name="connsiteX2" fmla="*/ 23532 w 2221609"/>
                <a:gd name="connsiteY2" fmla="*/ 1459523 h 1844026"/>
                <a:gd name="connsiteX3" fmla="*/ 49909 w 2221609"/>
                <a:gd name="connsiteY3" fmla="*/ 1301262 h 1844026"/>
                <a:gd name="connsiteX4" fmla="*/ 58701 w 2221609"/>
                <a:gd name="connsiteY4" fmla="*/ 1160585 h 1844026"/>
                <a:gd name="connsiteX5" fmla="*/ 85078 w 2221609"/>
                <a:gd name="connsiteY5" fmla="*/ 1002323 h 1844026"/>
                <a:gd name="connsiteX6" fmla="*/ 111455 w 2221609"/>
                <a:gd name="connsiteY6" fmla="*/ 861646 h 1844026"/>
                <a:gd name="connsiteX7" fmla="*/ 155417 w 2221609"/>
                <a:gd name="connsiteY7" fmla="*/ 729762 h 1844026"/>
                <a:gd name="connsiteX8" fmla="*/ 216963 w 2221609"/>
                <a:gd name="connsiteY8" fmla="*/ 641839 h 1844026"/>
                <a:gd name="connsiteX9" fmla="*/ 296093 w 2221609"/>
                <a:gd name="connsiteY9" fmla="*/ 597877 h 1844026"/>
                <a:gd name="connsiteX10" fmla="*/ 375615 w 2221609"/>
                <a:gd name="connsiteY10" fmla="*/ 559526 h 1844026"/>
                <a:gd name="connsiteX11" fmla="*/ 424168 w 2221609"/>
                <a:gd name="connsiteY11" fmla="*/ 498168 h 1844026"/>
                <a:gd name="connsiteX12" fmla="*/ 477313 w 2221609"/>
                <a:gd name="connsiteY12" fmla="*/ 448217 h 1844026"/>
                <a:gd name="connsiteX13" fmla="*/ 503690 w 2221609"/>
                <a:gd name="connsiteY13" fmla="*/ 363289 h 1844026"/>
                <a:gd name="connsiteX14" fmla="*/ 515901 w 2221609"/>
                <a:gd name="connsiteY14" fmla="*/ 237393 h 1844026"/>
                <a:gd name="connsiteX15" fmla="*/ 533486 w 2221609"/>
                <a:gd name="connsiteY15" fmla="*/ 167054 h 1844026"/>
                <a:gd name="connsiteX16" fmla="*/ 577447 w 2221609"/>
                <a:gd name="connsiteY16" fmla="*/ 105508 h 1844026"/>
                <a:gd name="connsiteX17" fmla="*/ 647786 w 2221609"/>
                <a:gd name="connsiteY17" fmla="*/ 26377 h 1844026"/>
                <a:gd name="connsiteX18" fmla="*/ 726917 w 2221609"/>
                <a:gd name="connsiteY18" fmla="*/ 8793 h 1844026"/>
                <a:gd name="connsiteX19" fmla="*/ 788463 w 2221609"/>
                <a:gd name="connsiteY19" fmla="*/ 0 h 1844026"/>
                <a:gd name="connsiteX20" fmla="*/ 841217 w 2221609"/>
                <a:gd name="connsiteY20" fmla="*/ 8793 h 1844026"/>
                <a:gd name="connsiteX21" fmla="*/ 902763 w 2221609"/>
                <a:gd name="connsiteY21" fmla="*/ 52754 h 1844026"/>
                <a:gd name="connsiteX22" fmla="*/ 955517 w 2221609"/>
                <a:gd name="connsiteY22" fmla="*/ 87923 h 1844026"/>
                <a:gd name="connsiteX23" fmla="*/ 999478 w 2221609"/>
                <a:gd name="connsiteY23" fmla="*/ 123093 h 1844026"/>
                <a:gd name="connsiteX24" fmla="*/ 1025855 w 2221609"/>
                <a:gd name="connsiteY24" fmla="*/ 202223 h 1844026"/>
                <a:gd name="connsiteX25" fmla="*/ 1025855 w 2221609"/>
                <a:gd name="connsiteY25" fmla="*/ 263770 h 1844026"/>
                <a:gd name="connsiteX26" fmla="*/ 1025855 w 2221609"/>
                <a:gd name="connsiteY26" fmla="*/ 325316 h 1844026"/>
                <a:gd name="connsiteX27" fmla="*/ 1008270 w 2221609"/>
                <a:gd name="connsiteY27" fmla="*/ 395654 h 1844026"/>
                <a:gd name="connsiteX28" fmla="*/ 1008270 w 2221609"/>
                <a:gd name="connsiteY28" fmla="*/ 430823 h 1844026"/>
                <a:gd name="connsiteX29" fmla="*/ 973101 w 2221609"/>
                <a:gd name="connsiteY29" fmla="*/ 527539 h 1844026"/>
                <a:gd name="connsiteX30" fmla="*/ 964309 w 2221609"/>
                <a:gd name="connsiteY30" fmla="*/ 589085 h 1844026"/>
                <a:gd name="connsiteX31" fmla="*/ 1043440 w 2221609"/>
                <a:gd name="connsiteY31" fmla="*/ 571500 h 1844026"/>
                <a:gd name="connsiteX32" fmla="*/ 1104986 w 2221609"/>
                <a:gd name="connsiteY32" fmla="*/ 509954 h 1844026"/>
                <a:gd name="connsiteX33" fmla="*/ 1184117 w 2221609"/>
                <a:gd name="connsiteY33" fmla="*/ 430823 h 1844026"/>
                <a:gd name="connsiteX34" fmla="*/ 1272040 w 2221609"/>
                <a:gd name="connsiteY34" fmla="*/ 369277 h 1844026"/>
                <a:gd name="connsiteX35" fmla="*/ 1316001 w 2221609"/>
                <a:gd name="connsiteY35" fmla="*/ 307731 h 1844026"/>
                <a:gd name="connsiteX36" fmla="*/ 1351170 w 2221609"/>
                <a:gd name="connsiteY36" fmla="*/ 246185 h 1844026"/>
                <a:gd name="connsiteX37" fmla="*/ 1395132 w 2221609"/>
                <a:gd name="connsiteY37" fmla="*/ 184639 h 1844026"/>
                <a:gd name="connsiteX38" fmla="*/ 1456678 w 2221609"/>
                <a:gd name="connsiteY38" fmla="*/ 149470 h 1844026"/>
                <a:gd name="connsiteX39" fmla="*/ 1509432 w 2221609"/>
                <a:gd name="connsiteY39" fmla="*/ 149470 h 1844026"/>
                <a:gd name="connsiteX40" fmla="*/ 1553393 w 2221609"/>
                <a:gd name="connsiteY40" fmla="*/ 175846 h 1844026"/>
                <a:gd name="connsiteX41" fmla="*/ 1614940 w 2221609"/>
                <a:gd name="connsiteY41" fmla="*/ 254977 h 1844026"/>
                <a:gd name="connsiteX42" fmla="*/ 1641317 w 2221609"/>
                <a:gd name="connsiteY42" fmla="*/ 334108 h 1844026"/>
                <a:gd name="connsiteX43" fmla="*/ 1641317 w 2221609"/>
                <a:gd name="connsiteY43" fmla="*/ 395654 h 1844026"/>
                <a:gd name="connsiteX44" fmla="*/ 1456678 w 2221609"/>
                <a:gd name="connsiteY44" fmla="*/ 439616 h 1844026"/>
                <a:gd name="connsiteX45" fmla="*/ 1412717 w 2221609"/>
                <a:gd name="connsiteY45" fmla="*/ 448408 h 1844026"/>
                <a:gd name="connsiteX46" fmla="*/ 1351170 w 2221609"/>
                <a:gd name="connsiteY46" fmla="*/ 509954 h 1844026"/>
                <a:gd name="connsiteX47" fmla="*/ 1254455 w 2221609"/>
                <a:gd name="connsiteY47" fmla="*/ 580293 h 1844026"/>
                <a:gd name="connsiteX48" fmla="*/ 1192909 w 2221609"/>
                <a:gd name="connsiteY48" fmla="*/ 685800 h 1844026"/>
                <a:gd name="connsiteX49" fmla="*/ 1166532 w 2221609"/>
                <a:gd name="connsiteY49" fmla="*/ 764931 h 1844026"/>
                <a:gd name="connsiteX50" fmla="*/ 1131363 w 2221609"/>
                <a:gd name="connsiteY50" fmla="*/ 817685 h 1844026"/>
                <a:gd name="connsiteX51" fmla="*/ 1017063 w 2221609"/>
                <a:gd name="connsiteY51" fmla="*/ 879231 h 1844026"/>
                <a:gd name="connsiteX52" fmla="*/ 973101 w 2221609"/>
                <a:gd name="connsiteY52" fmla="*/ 914400 h 1844026"/>
                <a:gd name="connsiteX53" fmla="*/ 1148947 w 2221609"/>
                <a:gd name="connsiteY53" fmla="*/ 905608 h 1844026"/>
                <a:gd name="connsiteX54" fmla="*/ 1307209 w 2221609"/>
                <a:gd name="connsiteY54" fmla="*/ 888023 h 1844026"/>
                <a:gd name="connsiteX55" fmla="*/ 1403924 w 2221609"/>
                <a:gd name="connsiteY55" fmla="*/ 861646 h 1844026"/>
                <a:gd name="connsiteX56" fmla="*/ 1491847 w 2221609"/>
                <a:gd name="connsiteY56" fmla="*/ 870439 h 1844026"/>
                <a:gd name="connsiteX57" fmla="*/ 1588563 w 2221609"/>
                <a:gd name="connsiteY57" fmla="*/ 905608 h 1844026"/>
                <a:gd name="connsiteX58" fmla="*/ 1755617 w 2221609"/>
                <a:gd name="connsiteY58" fmla="*/ 905608 h 1844026"/>
                <a:gd name="connsiteX59" fmla="*/ 1913878 w 2221609"/>
                <a:gd name="connsiteY59" fmla="*/ 905608 h 1844026"/>
                <a:gd name="connsiteX60" fmla="*/ 2010593 w 2221609"/>
                <a:gd name="connsiteY60" fmla="*/ 879231 h 1844026"/>
                <a:gd name="connsiteX61" fmla="*/ 2089724 w 2221609"/>
                <a:gd name="connsiteY61" fmla="*/ 861646 h 1844026"/>
                <a:gd name="connsiteX62" fmla="*/ 2124893 w 2221609"/>
                <a:gd name="connsiteY62" fmla="*/ 861646 h 1844026"/>
                <a:gd name="connsiteX63" fmla="*/ 2177647 w 2221609"/>
                <a:gd name="connsiteY63" fmla="*/ 888023 h 1844026"/>
                <a:gd name="connsiteX64" fmla="*/ 2212817 w 2221609"/>
                <a:gd name="connsiteY64" fmla="*/ 923193 h 1844026"/>
                <a:gd name="connsiteX65" fmla="*/ 2212817 w 2221609"/>
                <a:gd name="connsiteY65" fmla="*/ 967154 h 1844026"/>
                <a:gd name="connsiteX66" fmla="*/ 2221609 w 2221609"/>
                <a:gd name="connsiteY66" fmla="*/ 1028700 h 1844026"/>
                <a:gd name="connsiteX67" fmla="*/ 2116101 w 2221609"/>
                <a:gd name="connsiteY67" fmla="*/ 1046285 h 1844026"/>
                <a:gd name="connsiteX68" fmla="*/ 1957840 w 2221609"/>
                <a:gd name="connsiteY68" fmla="*/ 1055077 h 1844026"/>
                <a:gd name="connsiteX69" fmla="*/ 1808370 w 2221609"/>
                <a:gd name="connsiteY69" fmla="*/ 1063870 h 1844026"/>
                <a:gd name="connsiteX70" fmla="*/ 1694070 w 2221609"/>
                <a:gd name="connsiteY70" fmla="*/ 1081454 h 1844026"/>
                <a:gd name="connsiteX71" fmla="*/ 1544601 w 2221609"/>
                <a:gd name="connsiteY71" fmla="*/ 1099039 h 1844026"/>
                <a:gd name="connsiteX72" fmla="*/ 1430301 w 2221609"/>
                <a:gd name="connsiteY72" fmla="*/ 1116623 h 1844026"/>
                <a:gd name="connsiteX73" fmla="*/ 1333586 w 2221609"/>
                <a:gd name="connsiteY73" fmla="*/ 1116623 h 1844026"/>
                <a:gd name="connsiteX74" fmla="*/ 1254455 w 2221609"/>
                <a:gd name="connsiteY74" fmla="*/ 1090246 h 1844026"/>
                <a:gd name="connsiteX75" fmla="*/ 1184117 w 2221609"/>
                <a:gd name="connsiteY75" fmla="*/ 1090246 h 1844026"/>
                <a:gd name="connsiteX76" fmla="*/ 1025855 w 2221609"/>
                <a:gd name="connsiteY76" fmla="*/ 1107831 h 1844026"/>
                <a:gd name="connsiteX77" fmla="*/ 920347 w 2221609"/>
                <a:gd name="connsiteY77" fmla="*/ 1107831 h 1844026"/>
                <a:gd name="connsiteX78" fmla="*/ 858801 w 2221609"/>
                <a:gd name="connsiteY78" fmla="*/ 1116623 h 1844026"/>
                <a:gd name="connsiteX79" fmla="*/ 779670 w 2221609"/>
                <a:gd name="connsiteY79" fmla="*/ 1116623 h 1844026"/>
                <a:gd name="connsiteX80" fmla="*/ 762086 w 2221609"/>
                <a:gd name="connsiteY80" fmla="*/ 1178170 h 1844026"/>
                <a:gd name="connsiteX81" fmla="*/ 709332 w 2221609"/>
                <a:gd name="connsiteY81" fmla="*/ 1248508 h 1844026"/>
                <a:gd name="connsiteX82" fmla="*/ 718124 w 2221609"/>
                <a:gd name="connsiteY82" fmla="*/ 1345223 h 1844026"/>
                <a:gd name="connsiteX83" fmla="*/ 691747 w 2221609"/>
                <a:gd name="connsiteY83" fmla="*/ 1406770 h 1844026"/>
                <a:gd name="connsiteX84" fmla="*/ 700540 w 2221609"/>
                <a:gd name="connsiteY84" fmla="*/ 1547446 h 1844026"/>
                <a:gd name="connsiteX85" fmla="*/ 647786 w 2221609"/>
                <a:gd name="connsiteY85" fmla="*/ 1644162 h 1844026"/>
                <a:gd name="connsiteX86" fmla="*/ 1025855 w 2221609"/>
                <a:gd name="connsiteY86" fmla="*/ 1547446 h 1844026"/>
                <a:gd name="connsiteX87" fmla="*/ 1289624 w 2221609"/>
                <a:gd name="connsiteY87" fmla="*/ 1503485 h 1844026"/>
                <a:gd name="connsiteX88" fmla="*/ 1359963 w 2221609"/>
                <a:gd name="connsiteY88" fmla="*/ 1494693 h 1844026"/>
                <a:gd name="connsiteX89" fmla="*/ 1412717 w 2221609"/>
                <a:gd name="connsiteY89" fmla="*/ 1547446 h 1844026"/>
                <a:gd name="connsiteX90" fmla="*/ 1500640 w 2221609"/>
                <a:gd name="connsiteY90" fmla="*/ 1608993 h 1844026"/>
                <a:gd name="connsiteX91" fmla="*/ 1588563 w 2221609"/>
                <a:gd name="connsiteY91" fmla="*/ 1679331 h 1844026"/>
                <a:gd name="connsiteX92" fmla="*/ 1641317 w 2221609"/>
                <a:gd name="connsiteY92" fmla="*/ 1749670 h 1844026"/>
                <a:gd name="connsiteX93" fmla="*/ 1650109 w 2221609"/>
                <a:gd name="connsiteY93" fmla="*/ 1793631 h 1844026"/>
                <a:gd name="connsiteX94" fmla="*/ 0 w 2221609"/>
                <a:gd name="connsiteY94" fmla="*/ 1844026 h 184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221609" h="1844026">
                  <a:moveTo>
                    <a:pt x="0" y="1844026"/>
                  </a:moveTo>
                  <a:lnTo>
                    <a:pt x="5947" y="1608993"/>
                  </a:lnTo>
                  <a:lnTo>
                    <a:pt x="23532" y="1459523"/>
                  </a:lnTo>
                  <a:lnTo>
                    <a:pt x="49909" y="1301262"/>
                  </a:lnTo>
                  <a:lnTo>
                    <a:pt x="58701" y="1160585"/>
                  </a:lnTo>
                  <a:lnTo>
                    <a:pt x="85078" y="1002323"/>
                  </a:lnTo>
                  <a:lnTo>
                    <a:pt x="111455" y="861646"/>
                  </a:lnTo>
                  <a:lnTo>
                    <a:pt x="155417" y="729762"/>
                  </a:lnTo>
                  <a:lnTo>
                    <a:pt x="216963" y="641839"/>
                  </a:lnTo>
                  <a:lnTo>
                    <a:pt x="296093" y="597877"/>
                  </a:lnTo>
                  <a:lnTo>
                    <a:pt x="375615" y="559526"/>
                  </a:lnTo>
                  <a:lnTo>
                    <a:pt x="424168" y="498168"/>
                  </a:lnTo>
                  <a:lnTo>
                    <a:pt x="477313" y="448217"/>
                  </a:lnTo>
                  <a:lnTo>
                    <a:pt x="503690" y="363289"/>
                  </a:lnTo>
                  <a:lnTo>
                    <a:pt x="515901" y="237393"/>
                  </a:lnTo>
                  <a:lnTo>
                    <a:pt x="533486" y="167054"/>
                  </a:lnTo>
                  <a:lnTo>
                    <a:pt x="577447" y="105508"/>
                  </a:lnTo>
                  <a:lnTo>
                    <a:pt x="647786" y="26377"/>
                  </a:lnTo>
                  <a:lnTo>
                    <a:pt x="726917" y="8793"/>
                  </a:lnTo>
                  <a:lnTo>
                    <a:pt x="788463" y="0"/>
                  </a:lnTo>
                  <a:lnTo>
                    <a:pt x="841217" y="8793"/>
                  </a:lnTo>
                  <a:lnTo>
                    <a:pt x="902763" y="52754"/>
                  </a:lnTo>
                  <a:lnTo>
                    <a:pt x="955517" y="87923"/>
                  </a:lnTo>
                  <a:lnTo>
                    <a:pt x="999478" y="123093"/>
                  </a:lnTo>
                  <a:lnTo>
                    <a:pt x="1025855" y="202223"/>
                  </a:lnTo>
                  <a:lnTo>
                    <a:pt x="1025855" y="263770"/>
                  </a:lnTo>
                  <a:lnTo>
                    <a:pt x="1025855" y="325316"/>
                  </a:lnTo>
                  <a:lnTo>
                    <a:pt x="1008270" y="395654"/>
                  </a:lnTo>
                  <a:lnTo>
                    <a:pt x="1008270" y="430823"/>
                  </a:lnTo>
                  <a:lnTo>
                    <a:pt x="973101" y="527539"/>
                  </a:lnTo>
                  <a:lnTo>
                    <a:pt x="964309" y="589085"/>
                  </a:lnTo>
                  <a:lnTo>
                    <a:pt x="1043440" y="571500"/>
                  </a:lnTo>
                  <a:lnTo>
                    <a:pt x="1104986" y="509954"/>
                  </a:lnTo>
                  <a:lnTo>
                    <a:pt x="1184117" y="430823"/>
                  </a:lnTo>
                  <a:lnTo>
                    <a:pt x="1272040" y="369277"/>
                  </a:lnTo>
                  <a:lnTo>
                    <a:pt x="1316001" y="307731"/>
                  </a:lnTo>
                  <a:lnTo>
                    <a:pt x="1351170" y="246185"/>
                  </a:lnTo>
                  <a:lnTo>
                    <a:pt x="1395132" y="184639"/>
                  </a:lnTo>
                  <a:lnTo>
                    <a:pt x="1456678" y="149470"/>
                  </a:lnTo>
                  <a:lnTo>
                    <a:pt x="1509432" y="149470"/>
                  </a:lnTo>
                  <a:lnTo>
                    <a:pt x="1553393" y="175846"/>
                  </a:lnTo>
                  <a:lnTo>
                    <a:pt x="1614940" y="254977"/>
                  </a:lnTo>
                  <a:lnTo>
                    <a:pt x="1641317" y="334108"/>
                  </a:lnTo>
                  <a:lnTo>
                    <a:pt x="1641317" y="395654"/>
                  </a:lnTo>
                  <a:lnTo>
                    <a:pt x="1456678" y="439616"/>
                  </a:lnTo>
                  <a:lnTo>
                    <a:pt x="1412717" y="448408"/>
                  </a:lnTo>
                  <a:lnTo>
                    <a:pt x="1351170" y="509954"/>
                  </a:lnTo>
                  <a:lnTo>
                    <a:pt x="1254455" y="580293"/>
                  </a:lnTo>
                  <a:lnTo>
                    <a:pt x="1192909" y="685800"/>
                  </a:lnTo>
                  <a:lnTo>
                    <a:pt x="1166532" y="764931"/>
                  </a:lnTo>
                  <a:lnTo>
                    <a:pt x="1131363" y="817685"/>
                  </a:lnTo>
                  <a:lnTo>
                    <a:pt x="1017063" y="879231"/>
                  </a:lnTo>
                  <a:lnTo>
                    <a:pt x="973101" y="914400"/>
                  </a:lnTo>
                  <a:lnTo>
                    <a:pt x="1148947" y="905608"/>
                  </a:lnTo>
                  <a:lnTo>
                    <a:pt x="1307209" y="888023"/>
                  </a:lnTo>
                  <a:lnTo>
                    <a:pt x="1403924" y="861646"/>
                  </a:lnTo>
                  <a:lnTo>
                    <a:pt x="1491847" y="870439"/>
                  </a:lnTo>
                  <a:lnTo>
                    <a:pt x="1588563" y="905608"/>
                  </a:lnTo>
                  <a:lnTo>
                    <a:pt x="1755617" y="905608"/>
                  </a:lnTo>
                  <a:lnTo>
                    <a:pt x="1913878" y="905608"/>
                  </a:lnTo>
                  <a:lnTo>
                    <a:pt x="2010593" y="879231"/>
                  </a:lnTo>
                  <a:lnTo>
                    <a:pt x="2089724" y="861646"/>
                  </a:lnTo>
                  <a:lnTo>
                    <a:pt x="2124893" y="861646"/>
                  </a:lnTo>
                  <a:lnTo>
                    <a:pt x="2177647" y="888023"/>
                  </a:lnTo>
                  <a:lnTo>
                    <a:pt x="2212817" y="923193"/>
                  </a:lnTo>
                  <a:lnTo>
                    <a:pt x="2212817" y="967154"/>
                  </a:lnTo>
                  <a:lnTo>
                    <a:pt x="2221609" y="1028700"/>
                  </a:lnTo>
                  <a:lnTo>
                    <a:pt x="2116101" y="1046285"/>
                  </a:lnTo>
                  <a:lnTo>
                    <a:pt x="1957840" y="1055077"/>
                  </a:lnTo>
                  <a:lnTo>
                    <a:pt x="1808370" y="1063870"/>
                  </a:lnTo>
                  <a:lnTo>
                    <a:pt x="1694070" y="1081454"/>
                  </a:lnTo>
                  <a:lnTo>
                    <a:pt x="1544601" y="1099039"/>
                  </a:lnTo>
                  <a:lnTo>
                    <a:pt x="1430301" y="1116623"/>
                  </a:lnTo>
                  <a:lnTo>
                    <a:pt x="1333586" y="1116623"/>
                  </a:lnTo>
                  <a:lnTo>
                    <a:pt x="1254455" y="1090246"/>
                  </a:lnTo>
                  <a:lnTo>
                    <a:pt x="1184117" y="1090246"/>
                  </a:lnTo>
                  <a:lnTo>
                    <a:pt x="1025855" y="1107831"/>
                  </a:lnTo>
                  <a:lnTo>
                    <a:pt x="920347" y="1107831"/>
                  </a:lnTo>
                  <a:lnTo>
                    <a:pt x="858801" y="1116623"/>
                  </a:lnTo>
                  <a:lnTo>
                    <a:pt x="779670" y="1116623"/>
                  </a:lnTo>
                  <a:lnTo>
                    <a:pt x="762086" y="1178170"/>
                  </a:lnTo>
                  <a:lnTo>
                    <a:pt x="709332" y="1248508"/>
                  </a:lnTo>
                  <a:lnTo>
                    <a:pt x="718124" y="1345223"/>
                  </a:lnTo>
                  <a:lnTo>
                    <a:pt x="691747" y="1406770"/>
                  </a:lnTo>
                  <a:lnTo>
                    <a:pt x="700540" y="1547446"/>
                  </a:lnTo>
                  <a:lnTo>
                    <a:pt x="647786" y="1644162"/>
                  </a:lnTo>
                  <a:lnTo>
                    <a:pt x="1025855" y="1547446"/>
                  </a:lnTo>
                  <a:lnTo>
                    <a:pt x="1289624" y="1503485"/>
                  </a:lnTo>
                  <a:lnTo>
                    <a:pt x="1359963" y="1494693"/>
                  </a:lnTo>
                  <a:lnTo>
                    <a:pt x="1412717" y="1547446"/>
                  </a:lnTo>
                  <a:lnTo>
                    <a:pt x="1500640" y="1608993"/>
                  </a:lnTo>
                  <a:lnTo>
                    <a:pt x="1588563" y="1679331"/>
                  </a:lnTo>
                  <a:lnTo>
                    <a:pt x="1641317" y="1749670"/>
                  </a:lnTo>
                  <a:lnTo>
                    <a:pt x="1650109" y="1793631"/>
                  </a:lnTo>
                  <a:lnTo>
                    <a:pt x="0" y="18440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1" tIns="36001" rIns="36001" bIns="36001" rtlCol="0" anchor="ctr"/>
            <a:lstStyle/>
            <a:p>
              <a:endParaRPr lang="en-AU" sz="1602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54DC5C-AAEA-EB77-2B2C-E4B140270717}"/>
                </a:ext>
              </a:extLst>
            </p:cNvPr>
            <p:cNvSpPr/>
            <p:nvPr/>
          </p:nvSpPr>
          <p:spPr>
            <a:xfrm>
              <a:off x="4958184" y="1474959"/>
              <a:ext cx="799232" cy="878954"/>
            </a:xfrm>
            <a:custGeom>
              <a:avLst/>
              <a:gdLst>
                <a:gd name="connsiteX0" fmla="*/ 444500 w 2032000"/>
                <a:gd name="connsiteY0" fmla="*/ 584200 h 2254250"/>
                <a:gd name="connsiteX1" fmla="*/ 336550 w 2032000"/>
                <a:gd name="connsiteY1" fmla="*/ 596900 h 2254250"/>
                <a:gd name="connsiteX2" fmla="*/ 273050 w 2032000"/>
                <a:gd name="connsiteY2" fmla="*/ 558800 h 2254250"/>
                <a:gd name="connsiteX3" fmla="*/ 177800 w 2032000"/>
                <a:gd name="connsiteY3" fmla="*/ 482600 h 2254250"/>
                <a:gd name="connsiteX4" fmla="*/ 57150 w 2032000"/>
                <a:gd name="connsiteY4" fmla="*/ 381000 h 2254250"/>
                <a:gd name="connsiteX5" fmla="*/ 0 w 2032000"/>
                <a:gd name="connsiteY5" fmla="*/ 311150 h 2254250"/>
                <a:gd name="connsiteX6" fmla="*/ 12700 w 2032000"/>
                <a:gd name="connsiteY6" fmla="*/ 203200 h 2254250"/>
                <a:gd name="connsiteX7" fmla="*/ 44450 w 2032000"/>
                <a:gd name="connsiteY7" fmla="*/ 88900 h 2254250"/>
                <a:gd name="connsiteX8" fmla="*/ 82550 w 2032000"/>
                <a:gd name="connsiteY8" fmla="*/ 38100 h 2254250"/>
                <a:gd name="connsiteX9" fmla="*/ 184150 w 2032000"/>
                <a:gd name="connsiteY9" fmla="*/ 0 h 2254250"/>
                <a:gd name="connsiteX10" fmla="*/ 247650 w 2032000"/>
                <a:gd name="connsiteY10" fmla="*/ 0 h 2254250"/>
                <a:gd name="connsiteX11" fmla="*/ 381000 w 2032000"/>
                <a:gd name="connsiteY11" fmla="*/ 82550 h 2254250"/>
                <a:gd name="connsiteX12" fmla="*/ 444500 w 2032000"/>
                <a:gd name="connsiteY12" fmla="*/ 139700 h 2254250"/>
                <a:gd name="connsiteX13" fmla="*/ 482600 w 2032000"/>
                <a:gd name="connsiteY13" fmla="*/ 203200 h 2254250"/>
                <a:gd name="connsiteX14" fmla="*/ 501650 w 2032000"/>
                <a:gd name="connsiteY14" fmla="*/ 279400 h 2254250"/>
                <a:gd name="connsiteX15" fmla="*/ 514350 w 2032000"/>
                <a:gd name="connsiteY15" fmla="*/ 349250 h 2254250"/>
                <a:gd name="connsiteX16" fmla="*/ 514350 w 2032000"/>
                <a:gd name="connsiteY16" fmla="*/ 419100 h 2254250"/>
                <a:gd name="connsiteX17" fmla="*/ 527050 w 2032000"/>
                <a:gd name="connsiteY17" fmla="*/ 495300 h 2254250"/>
                <a:gd name="connsiteX18" fmla="*/ 514350 w 2032000"/>
                <a:gd name="connsiteY18" fmla="*/ 527050 h 2254250"/>
                <a:gd name="connsiteX19" fmla="*/ 1466850 w 2032000"/>
                <a:gd name="connsiteY19" fmla="*/ 1638300 h 2254250"/>
                <a:gd name="connsiteX20" fmla="*/ 1593850 w 2032000"/>
                <a:gd name="connsiteY20" fmla="*/ 1638300 h 2254250"/>
                <a:gd name="connsiteX21" fmla="*/ 1676400 w 2032000"/>
                <a:gd name="connsiteY21" fmla="*/ 1657350 h 2254250"/>
                <a:gd name="connsiteX22" fmla="*/ 1739900 w 2032000"/>
                <a:gd name="connsiteY22" fmla="*/ 1695450 h 2254250"/>
                <a:gd name="connsiteX23" fmla="*/ 1809750 w 2032000"/>
                <a:gd name="connsiteY23" fmla="*/ 1771650 h 2254250"/>
                <a:gd name="connsiteX24" fmla="*/ 1905000 w 2032000"/>
                <a:gd name="connsiteY24" fmla="*/ 1879600 h 2254250"/>
                <a:gd name="connsiteX25" fmla="*/ 1968500 w 2032000"/>
                <a:gd name="connsiteY25" fmla="*/ 1955800 h 2254250"/>
                <a:gd name="connsiteX26" fmla="*/ 2025650 w 2032000"/>
                <a:gd name="connsiteY26" fmla="*/ 2063750 h 2254250"/>
                <a:gd name="connsiteX27" fmla="*/ 2032000 w 2032000"/>
                <a:gd name="connsiteY27" fmla="*/ 2184400 h 2254250"/>
                <a:gd name="connsiteX28" fmla="*/ 2006600 w 2032000"/>
                <a:gd name="connsiteY28" fmla="*/ 2235200 h 2254250"/>
                <a:gd name="connsiteX29" fmla="*/ 1962150 w 2032000"/>
                <a:gd name="connsiteY29" fmla="*/ 2254250 h 2254250"/>
                <a:gd name="connsiteX30" fmla="*/ 1873250 w 2032000"/>
                <a:gd name="connsiteY30" fmla="*/ 2216150 h 2254250"/>
                <a:gd name="connsiteX31" fmla="*/ 1644650 w 2032000"/>
                <a:gd name="connsiteY31" fmla="*/ 2019300 h 2254250"/>
                <a:gd name="connsiteX32" fmla="*/ 1504950 w 2032000"/>
                <a:gd name="connsiteY32" fmla="*/ 1885950 h 2254250"/>
                <a:gd name="connsiteX33" fmla="*/ 1447800 w 2032000"/>
                <a:gd name="connsiteY33" fmla="*/ 1809750 h 2254250"/>
                <a:gd name="connsiteX34" fmla="*/ 1416050 w 2032000"/>
                <a:gd name="connsiteY34" fmla="*/ 1701800 h 2254250"/>
                <a:gd name="connsiteX35" fmla="*/ 1416050 w 2032000"/>
                <a:gd name="connsiteY35" fmla="*/ 1638300 h 2254250"/>
                <a:gd name="connsiteX36" fmla="*/ 444500 w 2032000"/>
                <a:gd name="connsiteY36" fmla="*/ 584200 h 225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32000" h="2254250">
                  <a:moveTo>
                    <a:pt x="444500" y="584200"/>
                  </a:moveTo>
                  <a:lnTo>
                    <a:pt x="336550" y="596900"/>
                  </a:lnTo>
                  <a:lnTo>
                    <a:pt x="273050" y="558800"/>
                  </a:lnTo>
                  <a:lnTo>
                    <a:pt x="177800" y="482600"/>
                  </a:lnTo>
                  <a:lnTo>
                    <a:pt x="57150" y="381000"/>
                  </a:lnTo>
                  <a:lnTo>
                    <a:pt x="0" y="311150"/>
                  </a:lnTo>
                  <a:lnTo>
                    <a:pt x="12700" y="203200"/>
                  </a:lnTo>
                  <a:lnTo>
                    <a:pt x="44450" y="88900"/>
                  </a:lnTo>
                  <a:lnTo>
                    <a:pt x="82550" y="38100"/>
                  </a:lnTo>
                  <a:lnTo>
                    <a:pt x="184150" y="0"/>
                  </a:lnTo>
                  <a:lnTo>
                    <a:pt x="247650" y="0"/>
                  </a:lnTo>
                  <a:lnTo>
                    <a:pt x="381000" y="82550"/>
                  </a:lnTo>
                  <a:lnTo>
                    <a:pt x="444500" y="139700"/>
                  </a:lnTo>
                  <a:lnTo>
                    <a:pt x="482600" y="203200"/>
                  </a:lnTo>
                  <a:lnTo>
                    <a:pt x="501650" y="279400"/>
                  </a:lnTo>
                  <a:lnTo>
                    <a:pt x="514350" y="349250"/>
                  </a:lnTo>
                  <a:lnTo>
                    <a:pt x="514350" y="419100"/>
                  </a:lnTo>
                  <a:lnTo>
                    <a:pt x="527050" y="495300"/>
                  </a:lnTo>
                  <a:lnTo>
                    <a:pt x="514350" y="527050"/>
                  </a:lnTo>
                  <a:lnTo>
                    <a:pt x="1466850" y="1638300"/>
                  </a:lnTo>
                  <a:lnTo>
                    <a:pt x="1593850" y="1638300"/>
                  </a:lnTo>
                  <a:lnTo>
                    <a:pt x="1676400" y="1657350"/>
                  </a:lnTo>
                  <a:lnTo>
                    <a:pt x="1739900" y="1695450"/>
                  </a:lnTo>
                  <a:lnTo>
                    <a:pt x="1809750" y="1771650"/>
                  </a:lnTo>
                  <a:lnTo>
                    <a:pt x="1905000" y="1879600"/>
                  </a:lnTo>
                  <a:lnTo>
                    <a:pt x="1968500" y="1955800"/>
                  </a:lnTo>
                  <a:lnTo>
                    <a:pt x="2025650" y="2063750"/>
                  </a:lnTo>
                  <a:lnTo>
                    <a:pt x="2032000" y="2184400"/>
                  </a:lnTo>
                  <a:lnTo>
                    <a:pt x="2006600" y="2235200"/>
                  </a:lnTo>
                  <a:lnTo>
                    <a:pt x="1962150" y="2254250"/>
                  </a:lnTo>
                  <a:lnTo>
                    <a:pt x="1873250" y="2216150"/>
                  </a:lnTo>
                  <a:lnTo>
                    <a:pt x="1644650" y="2019300"/>
                  </a:lnTo>
                  <a:lnTo>
                    <a:pt x="1504950" y="1885950"/>
                  </a:lnTo>
                  <a:lnTo>
                    <a:pt x="1447800" y="1809750"/>
                  </a:lnTo>
                  <a:lnTo>
                    <a:pt x="1416050" y="1701800"/>
                  </a:lnTo>
                  <a:lnTo>
                    <a:pt x="1416050" y="1638300"/>
                  </a:lnTo>
                  <a:lnTo>
                    <a:pt x="444500" y="5842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1" tIns="36001" rIns="36001" bIns="36001" rtlCol="0" anchor="ctr"/>
            <a:lstStyle/>
            <a:p>
              <a:endParaRPr lang="en-AU" sz="1602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54381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HPB Colour Palette">
      <a:dk1>
        <a:srgbClr val="000000"/>
      </a:dk1>
      <a:lt1>
        <a:srgbClr val="FFFFFF"/>
      </a:lt1>
      <a:dk2>
        <a:srgbClr val="50544D"/>
      </a:dk2>
      <a:lt2>
        <a:srgbClr val="FFFFFF"/>
      </a:lt2>
      <a:accent1>
        <a:srgbClr val="E65400"/>
      </a:accent1>
      <a:accent2>
        <a:srgbClr val="476475"/>
      </a:accent2>
      <a:accent3>
        <a:srgbClr val="FAB636"/>
      </a:accent3>
      <a:accent4>
        <a:srgbClr val="90B1C0"/>
      </a:accent4>
      <a:accent5>
        <a:srgbClr val="D8E0E3"/>
      </a:accent5>
      <a:accent6>
        <a:srgbClr val="B3DE68"/>
      </a:accent6>
      <a:hlink>
        <a:srgbClr val="234483"/>
      </a:hlink>
      <a:folHlink>
        <a:srgbClr val="F67B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A9A798D-68B4-4F89-9DEE-03D58E52821B}" vid="{3ECCBBC0-8E38-4107-9EA8-E034BD002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7442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Impact</vt:lpstr>
      <vt:lpstr>Blank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Macmichael, Aaron</dc:creator>
  <cp:lastModifiedBy>Devon Matsalla</cp:lastModifiedBy>
  <cp:revision>7</cp:revision>
  <dcterms:created xsi:type="dcterms:W3CDTF">2023-09-29T05:25:25Z</dcterms:created>
  <dcterms:modified xsi:type="dcterms:W3CDTF">2023-10-22T04:34:02Z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7f446a51-450b-4002-a6a0-155fea2ae33f</vt:lpwstr>
  </property>
  <property fmtid="{D5CDD505-2E9C-101B-9397-08002B2CF9AE}" pid="3" name="BHPClassification">
    <vt:lpwstr>U</vt:lpwstr>
  </property>
  <property fmtid="{D5CDD505-2E9C-101B-9397-08002B2CF9AE}" pid="4" name="MSIP_Label_6dc48bf4-9a33-46e4-9146-5da3b30b343b_Enabled">
    <vt:lpwstr>true</vt:lpwstr>
  </property>
  <property fmtid="{D5CDD505-2E9C-101B-9397-08002B2CF9AE}" pid="5" name="MSIP_Label_6dc48bf4-9a33-46e4-9146-5da3b30b343b_SetDate">
    <vt:lpwstr>2023-10-16T21:59:59Z</vt:lpwstr>
  </property>
  <property fmtid="{D5CDD505-2E9C-101B-9397-08002B2CF9AE}" pid="6" name="MSIP_Label_6dc48bf4-9a33-46e4-9146-5da3b30b343b_Method">
    <vt:lpwstr>Standard</vt:lpwstr>
  </property>
  <property fmtid="{D5CDD505-2E9C-101B-9397-08002B2CF9AE}" pid="7" name="MSIP_Label_6dc48bf4-9a33-46e4-9146-5da3b30b343b_Name">
    <vt:lpwstr>Non-BHP</vt:lpwstr>
  </property>
  <property fmtid="{D5CDD505-2E9C-101B-9397-08002B2CF9AE}" pid="8" name="MSIP_Label_6dc48bf4-9a33-46e4-9146-5da3b30b343b_SiteId">
    <vt:lpwstr>4f6e1565-c2c7-43cb-8a4c-0981d022ce20</vt:lpwstr>
  </property>
  <property fmtid="{D5CDD505-2E9C-101B-9397-08002B2CF9AE}" pid="9" name="MSIP_Label_6dc48bf4-9a33-46e4-9146-5da3b30b343b_ActionId">
    <vt:lpwstr>882159fe-9784-407d-96b4-5d102bc71243</vt:lpwstr>
  </property>
  <property fmtid="{D5CDD505-2E9C-101B-9397-08002B2CF9AE}" pid="10" name="MSIP_Label_6dc48bf4-9a33-46e4-9146-5da3b30b343b_ContentBits">
    <vt:lpwstr>0</vt:lpwstr>
  </property>
</Properties>
</file>