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1ac08032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1ac08032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1ac08032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1ac08032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1ac08032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1ac08032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1ac08032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1ac08032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1ac08032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1ac08032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1ac08032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1ac08032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1ac08032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1ac08032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1ac08032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1ac08032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chema.org/" TargetMode="External"/><Relationship Id="rId4" Type="http://schemas.openxmlformats.org/officeDocument/2006/relationships/hyperlink" Target="http://www.purl.org/dabgeo/common-domain/weather#/" TargetMode="External"/><Relationship Id="rId5" Type="http://schemas.openxmlformats.org/officeDocument/2006/relationships/hyperlink" Target="https://bimerr.iot.linkeddata.es/def/weather/" TargetMode="External"/><Relationship Id="rId6" Type="http://schemas.openxmlformats.org/officeDocument/2006/relationships/hyperlink" Target="http://www.w3.org/2006/time#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s" sz="4080"/>
              <a:t>Grafo de información del clima de destinos </a:t>
            </a:r>
            <a:r>
              <a:rPr b="1" lang="es" sz="4080"/>
              <a:t>turísticos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589500" y="3995850"/>
            <a:ext cx="3242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Integrantes: Jhandry López</a:t>
            </a:r>
            <a:br>
              <a:rPr lang="es" sz="1800"/>
            </a:br>
            <a:r>
              <a:rPr lang="es" sz="1800"/>
              <a:t>		      Diego Merino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Un grafo que permite visualizar el clima en  ubicaciones turísticas, permitiendo realizar recomendaciones en base a qué tipo de clima desea experimentar el usuario.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606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semiformal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900" y="1233625"/>
            <a:ext cx="5551749" cy="377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606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Api´s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5164775" y="1784775"/>
            <a:ext cx="2067300" cy="275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501" y="2056200"/>
            <a:ext cx="1847850" cy="78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5327075" y="3182425"/>
            <a:ext cx="1742700" cy="116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Permite realizar consultas del clima mediante el ingreso de las coordenadas de un lugar 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1850700" y="1784775"/>
            <a:ext cx="2067300" cy="275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2013000" y="3107450"/>
            <a:ext cx="1742700" cy="123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 permite consultar información sobre sitios </a:t>
            </a:r>
            <a:r>
              <a:rPr lang="es"/>
              <a:t>turísticos</a:t>
            </a:r>
            <a:r>
              <a:rPr lang="es"/>
              <a:t>, esto incluye sus coordenadas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4763" y="2274675"/>
            <a:ext cx="1839175" cy="3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606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Ontologías</a:t>
            </a:r>
            <a:r>
              <a:rPr lang="es"/>
              <a:t> Usadas 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855100" y="1308600"/>
            <a:ext cx="6595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schema: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https://schema.org/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	latitude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	longitude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	Country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	State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	TouristDerstination: containedInPlace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weat: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http://www.purl.org/dabgeo/common-domain/weather#/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	WeatherCondition: hasWeatherCondition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	WeatherState: hasWeatherCondition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bimerr: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Namespace('</a:t>
            </a:r>
            <a:r>
              <a:rPr lang="es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https://bimerr.iot.linkeddata.es/def/weather/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	temp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	pressure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	relativeHumidity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w3: </a:t>
            </a:r>
            <a:r>
              <a:rPr lang="es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http://www.w3.org/2006/time#/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	inDateTime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606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RDF Triplets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855100" y="1308600"/>
            <a:ext cx="65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100" y="1367775"/>
            <a:ext cx="6935199" cy="31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606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RDF Triplets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855100" y="1308600"/>
            <a:ext cx="65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592600"/>
            <a:ext cx="7855176" cy="28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606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RDF Triplets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855100" y="1308600"/>
            <a:ext cx="65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099" y="1609875"/>
            <a:ext cx="7563050" cy="2664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606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855100" y="1308600"/>
            <a:ext cx="65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788" y="1917400"/>
            <a:ext cx="5852424" cy="2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